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Darker Grotesque" panose="020B0604020202020204" charset="0"/>
      <p:regular r:id="rId21"/>
      <p:bold r:id="rId22"/>
    </p:embeddedFont>
    <p:embeddedFont>
      <p:font typeface="Darker Grotesque Medium" panose="020B0604020202020204" charset="0"/>
      <p:regular r:id="rId23"/>
      <p:bold r:id="rId24"/>
    </p:embeddedFont>
    <p:embeddedFont>
      <p:font typeface="Enriqueta Medium" panose="020B0604020202020204" charset="0"/>
      <p:regular r:id="rId25"/>
      <p:bold r:id="rId26"/>
    </p:embeddedFont>
    <p:embeddedFont>
      <p:font typeface="Kulim Park" panose="020B0604020202020204" charset="0"/>
      <p:regular r:id="rId27"/>
      <p:bold r:id="rId28"/>
      <p:italic r:id="rId29"/>
      <p:boldItalic r:id="rId30"/>
    </p:embeddedFont>
    <p:embeddedFont>
      <p:font typeface="Overpass" panose="020B0604020202020204" charset="0"/>
      <p:regular r:id="rId31"/>
      <p:bold r:id="rId32"/>
      <p:italic r:id="rId33"/>
      <p:boldItalic r:id="rId34"/>
    </p:embeddedFont>
    <p:embeddedFont>
      <p:font typeface="Trebuchet MS" panose="020B0603020202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presProps" Target="pres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e6fa0d01fb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e6fa0d01fb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e6fa0d01fb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e6fa0d01fb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ad0f31e61d_4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ad0f31e61d_4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e6fa0d01fb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e6fa0d01fb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e6fa0d01fb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e6fa0d01fb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e6fa0d01fb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e6fa0d01fb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ad0f31e61d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ad0f31e61d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ad36eedc40_0_2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ad36eedc40_0_2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e6fa0d01fb_0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e6fa0d01fb_0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acda54a9e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acda54a9e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acda54a9e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acda54a9e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acda54a9e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acda54a9e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ad0f31e61d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ad0f31e61d_4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d0f31e61d_4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d0f31e61d_4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ad0f31e61d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ad0f31e61d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e6fa0d01fb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e6fa0d01fb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ad0f31e61d_4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ad0f31e61d_4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039525" y="770400"/>
            <a:ext cx="3384600" cy="28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99602" y="3677425"/>
            <a:ext cx="32244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 hasCustomPrompt="1"/>
          </p:nvPr>
        </p:nvSpPr>
        <p:spPr>
          <a:xfrm>
            <a:off x="4118825" y="1669350"/>
            <a:ext cx="4245000" cy="127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" name="Google Shape;37;p11"/>
          <p:cNvSpPr txBox="1">
            <a:spLocks noGrp="1"/>
          </p:cNvSpPr>
          <p:nvPr>
            <p:ph type="subTitle" idx="1"/>
          </p:nvPr>
        </p:nvSpPr>
        <p:spPr>
          <a:xfrm>
            <a:off x="4227125" y="2790750"/>
            <a:ext cx="41367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subTitle" idx="1"/>
          </p:nvPr>
        </p:nvSpPr>
        <p:spPr>
          <a:xfrm>
            <a:off x="822625" y="1209900"/>
            <a:ext cx="1840200" cy="64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Enriqueta Medium"/>
              <a:buNone/>
              <a:defRPr b="1">
                <a:solidFill>
                  <a:schemeClr val="accent2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subTitle" idx="2"/>
          </p:nvPr>
        </p:nvSpPr>
        <p:spPr>
          <a:xfrm>
            <a:off x="822625" y="1858200"/>
            <a:ext cx="16896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3"/>
          </p:nvPr>
        </p:nvSpPr>
        <p:spPr>
          <a:xfrm>
            <a:off x="822625" y="3314950"/>
            <a:ext cx="1840200" cy="64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Enriqueta Medium"/>
              <a:buNone/>
              <a:defRPr b="1">
                <a:solidFill>
                  <a:schemeClr val="accent2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4"/>
          </p:nvPr>
        </p:nvSpPr>
        <p:spPr>
          <a:xfrm>
            <a:off x="822625" y="3963250"/>
            <a:ext cx="16896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5"/>
          </p:nvPr>
        </p:nvSpPr>
        <p:spPr>
          <a:xfrm>
            <a:off x="3221287" y="1209900"/>
            <a:ext cx="1840200" cy="64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Enriqueta Medium"/>
              <a:buNone/>
              <a:defRPr b="1">
                <a:solidFill>
                  <a:schemeClr val="accent2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6"/>
          </p:nvPr>
        </p:nvSpPr>
        <p:spPr>
          <a:xfrm>
            <a:off x="3221287" y="1858200"/>
            <a:ext cx="16896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7"/>
          </p:nvPr>
        </p:nvSpPr>
        <p:spPr>
          <a:xfrm>
            <a:off x="3221287" y="3314950"/>
            <a:ext cx="1840200" cy="64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Enriqueta Medium"/>
              <a:buNone/>
              <a:defRPr b="1">
                <a:solidFill>
                  <a:schemeClr val="accent2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8"/>
          </p:nvPr>
        </p:nvSpPr>
        <p:spPr>
          <a:xfrm>
            <a:off x="3221287" y="3963250"/>
            <a:ext cx="16896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hasCustomPrompt="1"/>
          </p:nvPr>
        </p:nvSpPr>
        <p:spPr>
          <a:xfrm>
            <a:off x="822625" y="767100"/>
            <a:ext cx="18402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9" hasCustomPrompt="1"/>
          </p:nvPr>
        </p:nvSpPr>
        <p:spPr>
          <a:xfrm>
            <a:off x="3221287" y="767100"/>
            <a:ext cx="18402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13" hasCustomPrompt="1"/>
          </p:nvPr>
        </p:nvSpPr>
        <p:spPr>
          <a:xfrm>
            <a:off x="822625" y="2872150"/>
            <a:ext cx="18402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4" hasCustomPrompt="1"/>
          </p:nvPr>
        </p:nvSpPr>
        <p:spPr>
          <a:xfrm>
            <a:off x="3221287" y="2872150"/>
            <a:ext cx="18402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5"/>
          </p:nvPr>
        </p:nvSpPr>
        <p:spPr>
          <a:xfrm>
            <a:off x="3896410" y="390700"/>
            <a:ext cx="452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114675" y="3891400"/>
            <a:ext cx="36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4126233" y="755625"/>
            <a:ext cx="3601800" cy="24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896410" y="390700"/>
            <a:ext cx="452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742575" y="3337450"/>
            <a:ext cx="1968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 idx="2"/>
          </p:nvPr>
        </p:nvSpPr>
        <p:spPr>
          <a:xfrm>
            <a:off x="742637" y="2917800"/>
            <a:ext cx="19689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3"/>
          </p:nvPr>
        </p:nvSpPr>
        <p:spPr>
          <a:xfrm>
            <a:off x="3587525" y="3337450"/>
            <a:ext cx="1968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title" idx="4"/>
          </p:nvPr>
        </p:nvSpPr>
        <p:spPr>
          <a:xfrm>
            <a:off x="3587587" y="2917800"/>
            <a:ext cx="19689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5"/>
          </p:nvPr>
        </p:nvSpPr>
        <p:spPr>
          <a:xfrm>
            <a:off x="6407650" y="3337450"/>
            <a:ext cx="1968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 idx="6"/>
          </p:nvPr>
        </p:nvSpPr>
        <p:spPr>
          <a:xfrm>
            <a:off x="6407712" y="2917800"/>
            <a:ext cx="19689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_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896410" y="390700"/>
            <a:ext cx="452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1"/>
          </p:nvPr>
        </p:nvSpPr>
        <p:spPr>
          <a:xfrm>
            <a:off x="720000" y="1590363"/>
            <a:ext cx="16992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2"/>
          </p:nvPr>
        </p:nvSpPr>
        <p:spPr>
          <a:xfrm>
            <a:off x="720050" y="1132391"/>
            <a:ext cx="1699200" cy="5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3"/>
          </p:nvPr>
        </p:nvSpPr>
        <p:spPr>
          <a:xfrm>
            <a:off x="6724850" y="3689818"/>
            <a:ext cx="16992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title" idx="4"/>
          </p:nvPr>
        </p:nvSpPr>
        <p:spPr>
          <a:xfrm>
            <a:off x="6724900" y="3231799"/>
            <a:ext cx="1699200" cy="5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_2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3896410" y="390700"/>
            <a:ext cx="452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ubTitle" idx="1"/>
          </p:nvPr>
        </p:nvSpPr>
        <p:spPr>
          <a:xfrm>
            <a:off x="5450613" y="2383017"/>
            <a:ext cx="20925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title" idx="2"/>
          </p:nvPr>
        </p:nvSpPr>
        <p:spPr>
          <a:xfrm>
            <a:off x="5450674" y="1769913"/>
            <a:ext cx="2092500" cy="5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3"/>
          </p:nvPr>
        </p:nvSpPr>
        <p:spPr>
          <a:xfrm>
            <a:off x="1600838" y="2383065"/>
            <a:ext cx="20925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idx="4"/>
          </p:nvPr>
        </p:nvSpPr>
        <p:spPr>
          <a:xfrm>
            <a:off x="1600899" y="1769913"/>
            <a:ext cx="2092500" cy="5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268799" y="390700"/>
            <a:ext cx="515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1"/>
          </p:nvPr>
        </p:nvSpPr>
        <p:spPr>
          <a:xfrm>
            <a:off x="586290" y="2148025"/>
            <a:ext cx="18732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 idx="2"/>
          </p:nvPr>
        </p:nvSpPr>
        <p:spPr>
          <a:xfrm>
            <a:off x="863190" y="1603250"/>
            <a:ext cx="1596300" cy="6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3"/>
          </p:nvPr>
        </p:nvSpPr>
        <p:spPr>
          <a:xfrm>
            <a:off x="586290" y="3646900"/>
            <a:ext cx="18732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 idx="4"/>
          </p:nvPr>
        </p:nvSpPr>
        <p:spPr>
          <a:xfrm>
            <a:off x="863190" y="3102150"/>
            <a:ext cx="1596300" cy="6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5"/>
          </p:nvPr>
        </p:nvSpPr>
        <p:spPr>
          <a:xfrm>
            <a:off x="6684510" y="2148025"/>
            <a:ext cx="18732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 idx="6"/>
          </p:nvPr>
        </p:nvSpPr>
        <p:spPr>
          <a:xfrm>
            <a:off x="6684510" y="1603250"/>
            <a:ext cx="1596300" cy="6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7"/>
          </p:nvPr>
        </p:nvSpPr>
        <p:spPr>
          <a:xfrm>
            <a:off x="6684510" y="3646900"/>
            <a:ext cx="18732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 idx="8"/>
          </p:nvPr>
        </p:nvSpPr>
        <p:spPr>
          <a:xfrm>
            <a:off x="6684510" y="3102150"/>
            <a:ext cx="1596300" cy="6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1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3896410" y="390700"/>
            <a:ext cx="452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ubTitle" idx="1"/>
          </p:nvPr>
        </p:nvSpPr>
        <p:spPr>
          <a:xfrm>
            <a:off x="1532750" y="2300425"/>
            <a:ext cx="15963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title" idx="2"/>
          </p:nvPr>
        </p:nvSpPr>
        <p:spPr>
          <a:xfrm>
            <a:off x="1532801" y="1880775"/>
            <a:ext cx="15963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3"/>
          </p:nvPr>
        </p:nvSpPr>
        <p:spPr>
          <a:xfrm>
            <a:off x="1532725" y="3799300"/>
            <a:ext cx="15963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 idx="4"/>
          </p:nvPr>
        </p:nvSpPr>
        <p:spPr>
          <a:xfrm>
            <a:off x="1532776" y="3379650"/>
            <a:ext cx="15963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5"/>
          </p:nvPr>
        </p:nvSpPr>
        <p:spPr>
          <a:xfrm>
            <a:off x="6014900" y="2300425"/>
            <a:ext cx="15963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 idx="6"/>
          </p:nvPr>
        </p:nvSpPr>
        <p:spPr>
          <a:xfrm>
            <a:off x="6014951" y="1880775"/>
            <a:ext cx="15963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7"/>
          </p:nvPr>
        </p:nvSpPr>
        <p:spPr>
          <a:xfrm>
            <a:off x="6014925" y="3799300"/>
            <a:ext cx="15963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 idx="8"/>
          </p:nvPr>
        </p:nvSpPr>
        <p:spPr>
          <a:xfrm>
            <a:off x="6014976" y="3379650"/>
            <a:ext cx="15963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_2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896410" y="390700"/>
            <a:ext cx="452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1"/>
          </p:nvPr>
        </p:nvSpPr>
        <p:spPr>
          <a:xfrm>
            <a:off x="1029050" y="2300425"/>
            <a:ext cx="17991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 idx="2"/>
          </p:nvPr>
        </p:nvSpPr>
        <p:spPr>
          <a:xfrm>
            <a:off x="1231875" y="1712475"/>
            <a:ext cx="15963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3"/>
          </p:nvPr>
        </p:nvSpPr>
        <p:spPr>
          <a:xfrm>
            <a:off x="1029050" y="3799300"/>
            <a:ext cx="17991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 idx="4"/>
          </p:nvPr>
        </p:nvSpPr>
        <p:spPr>
          <a:xfrm>
            <a:off x="1231850" y="3211425"/>
            <a:ext cx="15963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5"/>
          </p:nvPr>
        </p:nvSpPr>
        <p:spPr>
          <a:xfrm>
            <a:off x="4818851" y="2300425"/>
            <a:ext cx="17991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 idx="6"/>
          </p:nvPr>
        </p:nvSpPr>
        <p:spPr>
          <a:xfrm>
            <a:off x="5021777" y="1712475"/>
            <a:ext cx="15963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7"/>
          </p:nvPr>
        </p:nvSpPr>
        <p:spPr>
          <a:xfrm>
            <a:off x="4818879" y="3799300"/>
            <a:ext cx="17991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 idx="8"/>
          </p:nvPr>
        </p:nvSpPr>
        <p:spPr>
          <a:xfrm>
            <a:off x="5021800" y="3211425"/>
            <a:ext cx="15963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951050" y="2536900"/>
            <a:ext cx="52419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7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358050" y="3473218"/>
            <a:ext cx="24279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2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896410" y="390700"/>
            <a:ext cx="452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1"/>
          </p:nvPr>
        </p:nvSpPr>
        <p:spPr>
          <a:xfrm>
            <a:off x="719575" y="2250950"/>
            <a:ext cx="203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 idx="2"/>
          </p:nvPr>
        </p:nvSpPr>
        <p:spPr>
          <a:xfrm>
            <a:off x="719647" y="1907500"/>
            <a:ext cx="20370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3"/>
          </p:nvPr>
        </p:nvSpPr>
        <p:spPr>
          <a:xfrm>
            <a:off x="719550" y="4035000"/>
            <a:ext cx="203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title" idx="4"/>
          </p:nvPr>
        </p:nvSpPr>
        <p:spPr>
          <a:xfrm>
            <a:off x="719615" y="3691550"/>
            <a:ext cx="20370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5"/>
          </p:nvPr>
        </p:nvSpPr>
        <p:spPr>
          <a:xfrm>
            <a:off x="6387223" y="2250950"/>
            <a:ext cx="203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 idx="6"/>
          </p:nvPr>
        </p:nvSpPr>
        <p:spPr>
          <a:xfrm>
            <a:off x="6387290" y="1907500"/>
            <a:ext cx="20370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7"/>
          </p:nvPr>
        </p:nvSpPr>
        <p:spPr>
          <a:xfrm>
            <a:off x="6387252" y="4035000"/>
            <a:ext cx="203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8"/>
          </p:nvPr>
        </p:nvSpPr>
        <p:spPr>
          <a:xfrm>
            <a:off x="6387322" y="3691550"/>
            <a:ext cx="20370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9"/>
          </p:nvPr>
        </p:nvSpPr>
        <p:spPr>
          <a:xfrm>
            <a:off x="3553481" y="2250950"/>
            <a:ext cx="203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 idx="13"/>
          </p:nvPr>
        </p:nvSpPr>
        <p:spPr>
          <a:xfrm>
            <a:off x="3553550" y="1907500"/>
            <a:ext cx="20370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14"/>
          </p:nvPr>
        </p:nvSpPr>
        <p:spPr>
          <a:xfrm>
            <a:off x="3553451" y="4035000"/>
            <a:ext cx="203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 idx="15"/>
          </p:nvPr>
        </p:nvSpPr>
        <p:spPr>
          <a:xfrm>
            <a:off x="3553518" y="3691550"/>
            <a:ext cx="20370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 hasCustomPrompt="1"/>
          </p:nvPr>
        </p:nvSpPr>
        <p:spPr>
          <a:xfrm>
            <a:off x="1158600" y="1279388"/>
            <a:ext cx="3534000" cy="10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1"/>
          </p:nvPr>
        </p:nvSpPr>
        <p:spPr>
          <a:xfrm>
            <a:off x="1158600" y="2125941"/>
            <a:ext cx="34653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2" hasCustomPrompt="1"/>
          </p:nvPr>
        </p:nvSpPr>
        <p:spPr>
          <a:xfrm>
            <a:off x="1158600" y="3090463"/>
            <a:ext cx="3534000" cy="10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3"/>
          </p:nvPr>
        </p:nvSpPr>
        <p:spPr>
          <a:xfrm>
            <a:off x="1158600" y="3937016"/>
            <a:ext cx="34653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 idx="4"/>
          </p:nvPr>
        </p:nvSpPr>
        <p:spPr>
          <a:xfrm>
            <a:off x="4423799" y="390700"/>
            <a:ext cx="400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896410" y="390700"/>
            <a:ext cx="452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ubTitle" idx="1"/>
          </p:nvPr>
        </p:nvSpPr>
        <p:spPr>
          <a:xfrm>
            <a:off x="988525" y="2241200"/>
            <a:ext cx="2363100" cy="18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ubTitle" idx="2"/>
          </p:nvPr>
        </p:nvSpPr>
        <p:spPr>
          <a:xfrm>
            <a:off x="1087100" y="1454075"/>
            <a:ext cx="23631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1">
  <p:cSld name="CUSTOM_4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896410" y="390700"/>
            <a:ext cx="452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1"/>
          </p:nvPr>
        </p:nvSpPr>
        <p:spPr>
          <a:xfrm>
            <a:off x="2065075" y="1775150"/>
            <a:ext cx="2084400" cy="17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●"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8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896410" y="390700"/>
            <a:ext cx="452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subTitle" idx="1"/>
          </p:nvPr>
        </p:nvSpPr>
        <p:spPr>
          <a:xfrm>
            <a:off x="1081575" y="2533377"/>
            <a:ext cx="2363100" cy="11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title" idx="2"/>
          </p:nvPr>
        </p:nvSpPr>
        <p:spPr>
          <a:xfrm>
            <a:off x="1081650" y="1854325"/>
            <a:ext cx="236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bg>
      <p:bgPr>
        <a:solidFill>
          <a:schemeClr val="accen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ctrTitle"/>
          </p:nvPr>
        </p:nvSpPr>
        <p:spPr>
          <a:xfrm>
            <a:off x="4466577" y="718725"/>
            <a:ext cx="4049100" cy="10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9" name="Google Shape;139;p26"/>
          <p:cNvSpPr txBox="1"/>
          <p:nvPr/>
        </p:nvSpPr>
        <p:spPr>
          <a:xfrm>
            <a:off x="5201206" y="3834575"/>
            <a:ext cx="3224400" cy="6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and illustrations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r>
              <a:rPr lang="en" sz="12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. </a:t>
            </a:r>
            <a:endParaRPr sz="12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40" name="Google Shape;140;p26"/>
          <p:cNvSpPr txBox="1">
            <a:spLocks noGrp="1"/>
          </p:cNvSpPr>
          <p:nvPr>
            <p:ph type="subTitle" idx="1"/>
          </p:nvPr>
        </p:nvSpPr>
        <p:spPr>
          <a:xfrm>
            <a:off x="6016927" y="2930175"/>
            <a:ext cx="24984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subTitle" idx="2"/>
          </p:nvPr>
        </p:nvSpPr>
        <p:spPr>
          <a:xfrm>
            <a:off x="4466377" y="2637125"/>
            <a:ext cx="4049100" cy="2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bg>
      <p:bgPr>
        <a:solidFill>
          <a:schemeClr val="accen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896410" y="390700"/>
            <a:ext cx="452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241700"/>
            <a:ext cx="7704000" cy="3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3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798725" y="1676550"/>
            <a:ext cx="3542700" cy="25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accent6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○"/>
              <a:defRPr sz="1200">
                <a:solidFill>
                  <a:schemeClr val="accent6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■"/>
              <a:defRPr sz="1200">
                <a:solidFill>
                  <a:schemeClr val="accent6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●"/>
              <a:defRPr sz="1200">
                <a:solidFill>
                  <a:schemeClr val="accent6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○"/>
              <a:defRPr sz="1200">
                <a:solidFill>
                  <a:schemeClr val="accent6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■"/>
              <a:defRPr sz="1200">
                <a:solidFill>
                  <a:schemeClr val="accent6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●"/>
              <a:defRPr sz="1200">
                <a:solidFill>
                  <a:schemeClr val="accent6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○"/>
              <a:defRPr sz="1200">
                <a:solidFill>
                  <a:schemeClr val="accent6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200"/>
              <a:buChar char="■"/>
              <a:defRPr sz="1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02575" y="1676550"/>
            <a:ext cx="3542700" cy="25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 sz="1400">
                <a:solidFill>
                  <a:schemeClr val="accent6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○"/>
              <a:defRPr sz="1200">
                <a:solidFill>
                  <a:schemeClr val="accent6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■"/>
              <a:defRPr sz="1200">
                <a:solidFill>
                  <a:schemeClr val="accent6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●"/>
              <a:defRPr sz="1200">
                <a:solidFill>
                  <a:schemeClr val="accent6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○"/>
              <a:defRPr sz="1200">
                <a:solidFill>
                  <a:schemeClr val="accent6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■"/>
              <a:defRPr sz="1200">
                <a:solidFill>
                  <a:schemeClr val="accent6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●"/>
              <a:defRPr sz="1200">
                <a:solidFill>
                  <a:schemeClr val="accent6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○"/>
              <a:defRPr sz="1200">
                <a:solidFill>
                  <a:schemeClr val="accent6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200"/>
              <a:buChar char="■"/>
              <a:defRPr sz="1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896410" y="390700"/>
            <a:ext cx="452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896410" y="390700"/>
            <a:ext cx="452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896410" y="390700"/>
            <a:ext cx="452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ubTitle" idx="1"/>
          </p:nvPr>
        </p:nvSpPr>
        <p:spPr>
          <a:xfrm>
            <a:off x="6060825" y="2533377"/>
            <a:ext cx="2363100" cy="11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title" idx="2"/>
          </p:nvPr>
        </p:nvSpPr>
        <p:spPr>
          <a:xfrm>
            <a:off x="6060900" y="1854325"/>
            <a:ext cx="236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3863100" y="1401150"/>
            <a:ext cx="4560900" cy="23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1829250" y="1650050"/>
            <a:ext cx="5485500" cy="1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2"/>
                </a:solidFill>
                <a:highlight>
                  <a:schemeClr val="l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844300" y="3028950"/>
            <a:ext cx="3455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4229700" y="1357025"/>
            <a:ext cx="4194300" cy="27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Darker Grotesque Medium"/>
              <a:buChar char="●"/>
              <a:defRPr sz="18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○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■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●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○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■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●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○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Darker Grotesque Medium"/>
              <a:buChar char="■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611969b303e9ff1e2b21f260--falc0napp.netlify.app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1C75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ctrTitle"/>
          </p:nvPr>
        </p:nvSpPr>
        <p:spPr>
          <a:xfrm>
            <a:off x="4250725" y="2053650"/>
            <a:ext cx="33846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Falc</a:t>
            </a:r>
            <a:r>
              <a:rPr lang="en">
                <a:solidFill>
                  <a:srgbClr val="FF9900"/>
                </a:solidFill>
              </a:rPr>
              <a:t>0</a:t>
            </a:r>
            <a:r>
              <a:rPr lang="en">
                <a:solidFill>
                  <a:schemeClr val="lt1"/>
                </a:solidFill>
              </a:rPr>
              <a:t>n</a:t>
            </a:r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ubTitle" idx="1"/>
          </p:nvPr>
        </p:nvSpPr>
        <p:spPr>
          <a:xfrm>
            <a:off x="434375" y="4110125"/>
            <a:ext cx="35640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Réalisé par :  Youssef EL BAKKOURI</a:t>
            </a:r>
            <a:endParaRPr sz="1700">
              <a:solidFill>
                <a:schemeClr val="lt1"/>
              </a:solidFill>
            </a:endParaRPr>
          </a:p>
        </p:txBody>
      </p:sp>
      <p:grpSp>
        <p:nvGrpSpPr>
          <p:cNvPr id="149" name="Google Shape;149;p28"/>
          <p:cNvGrpSpPr/>
          <p:nvPr/>
        </p:nvGrpSpPr>
        <p:grpSpPr>
          <a:xfrm>
            <a:off x="512258" y="483595"/>
            <a:ext cx="3812041" cy="4113971"/>
            <a:chOff x="225956" y="-119337"/>
            <a:chExt cx="4952632" cy="5344902"/>
          </a:xfrm>
        </p:grpSpPr>
        <p:sp>
          <p:nvSpPr>
            <p:cNvPr id="150" name="Google Shape;150;p28"/>
            <p:cNvSpPr/>
            <p:nvPr/>
          </p:nvSpPr>
          <p:spPr>
            <a:xfrm rot="7200233">
              <a:off x="549256" y="936976"/>
              <a:ext cx="4306032" cy="3232277"/>
            </a:xfrm>
            <a:custGeom>
              <a:avLst/>
              <a:gdLst/>
              <a:ahLst/>
              <a:cxnLst/>
              <a:rect l="l" t="t" r="r" b="b"/>
              <a:pathLst>
                <a:path w="254148" h="186811" extrusionOk="0">
                  <a:moveTo>
                    <a:pt x="78567" y="1"/>
                  </a:moveTo>
                  <a:cubicBezTo>
                    <a:pt x="68215" y="1"/>
                    <a:pt x="57290" y="2991"/>
                    <a:pt x="44894" y="10799"/>
                  </a:cubicBezTo>
                  <a:cubicBezTo>
                    <a:pt x="0" y="39005"/>
                    <a:pt x="23127" y="186810"/>
                    <a:pt x="142323" y="186810"/>
                  </a:cubicBezTo>
                  <a:cubicBezTo>
                    <a:pt x="145508" y="186810"/>
                    <a:pt x="148762" y="186705"/>
                    <a:pt x="152085" y="186489"/>
                  </a:cubicBezTo>
                  <a:cubicBezTo>
                    <a:pt x="152085" y="186489"/>
                    <a:pt x="152351" y="186501"/>
                    <a:pt x="152856" y="186501"/>
                  </a:cubicBezTo>
                  <a:cubicBezTo>
                    <a:pt x="158914" y="186501"/>
                    <a:pt x="199306" y="184696"/>
                    <a:pt x="225711" y="137753"/>
                  </a:cubicBezTo>
                  <a:cubicBezTo>
                    <a:pt x="254147" y="86728"/>
                    <a:pt x="220597" y="39928"/>
                    <a:pt x="168853" y="29686"/>
                  </a:cubicBezTo>
                  <a:cubicBezTo>
                    <a:pt x="130848" y="22323"/>
                    <a:pt x="106849" y="1"/>
                    <a:pt x="785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435479" y="2724497"/>
              <a:ext cx="777851" cy="1445245"/>
            </a:xfrm>
            <a:custGeom>
              <a:avLst/>
              <a:gdLst/>
              <a:ahLst/>
              <a:cxnLst/>
              <a:rect l="l" t="t" r="r" b="b"/>
              <a:pathLst>
                <a:path w="48837" h="90739" extrusionOk="0">
                  <a:moveTo>
                    <a:pt x="23029" y="0"/>
                  </a:moveTo>
                  <a:cubicBezTo>
                    <a:pt x="22019" y="0"/>
                    <a:pt x="20927" y="391"/>
                    <a:pt x="19772" y="1318"/>
                  </a:cubicBezTo>
                  <a:cubicBezTo>
                    <a:pt x="14397" y="5610"/>
                    <a:pt x="14859" y="16021"/>
                    <a:pt x="14706" y="22105"/>
                  </a:cubicBezTo>
                  <a:cubicBezTo>
                    <a:pt x="14582" y="27294"/>
                    <a:pt x="14891" y="32454"/>
                    <a:pt x="15662" y="37581"/>
                  </a:cubicBezTo>
                  <a:cubicBezTo>
                    <a:pt x="13664" y="35754"/>
                    <a:pt x="10622" y="33058"/>
                    <a:pt x="8285" y="33058"/>
                  </a:cubicBezTo>
                  <a:cubicBezTo>
                    <a:pt x="6829" y="33058"/>
                    <a:pt x="5647" y="34104"/>
                    <a:pt x="5160" y="37055"/>
                  </a:cubicBezTo>
                  <a:cubicBezTo>
                    <a:pt x="3524" y="46786"/>
                    <a:pt x="12203" y="68778"/>
                    <a:pt x="12203" y="68778"/>
                  </a:cubicBezTo>
                  <a:cubicBezTo>
                    <a:pt x="12203" y="68778"/>
                    <a:pt x="6713" y="66094"/>
                    <a:pt x="3266" y="66094"/>
                  </a:cubicBezTo>
                  <a:cubicBezTo>
                    <a:pt x="1808" y="66094"/>
                    <a:pt x="715" y="66575"/>
                    <a:pt x="559" y="67943"/>
                  </a:cubicBezTo>
                  <a:cubicBezTo>
                    <a:pt x="1" y="72576"/>
                    <a:pt x="8682" y="83140"/>
                    <a:pt x="8682" y="83140"/>
                  </a:cubicBezTo>
                  <a:cubicBezTo>
                    <a:pt x="8682" y="83140"/>
                    <a:pt x="7032" y="82596"/>
                    <a:pt x="5337" y="82596"/>
                  </a:cubicBezTo>
                  <a:cubicBezTo>
                    <a:pt x="3879" y="82596"/>
                    <a:pt x="2387" y="82999"/>
                    <a:pt x="1886" y="84499"/>
                  </a:cubicBezTo>
                  <a:cubicBezTo>
                    <a:pt x="806" y="87743"/>
                    <a:pt x="6243" y="90738"/>
                    <a:pt x="6243" y="90738"/>
                  </a:cubicBezTo>
                  <a:lnTo>
                    <a:pt x="39879" y="90738"/>
                  </a:lnTo>
                  <a:cubicBezTo>
                    <a:pt x="46118" y="89935"/>
                    <a:pt x="48280" y="88299"/>
                    <a:pt x="48280" y="86384"/>
                  </a:cubicBezTo>
                  <a:cubicBezTo>
                    <a:pt x="48280" y="85756"/>
                    <a:pt x="47529" y="85546"/>
                    <a:pt x="46527" y="85546"/>
                  </a:cubicBezTo>
                  <a:cubicBezTo>
                    <a:pt x="44523" y="85546"/>
                    <a:pt x="41517" y="86384"/>
                    <a:pt x="41517" y="86384"/>
                  </a:cubicBezTo>
                  <a:cubicBezTo>
                    <a:pt x="41517" y="86384"/>
                    <a:pt x="48836" y="81534"/>
                    <a:pt x="45562" y="77209"/>
                  </a:cubicBezTo>
                  <a:cubicBezTo>
                    <a:pt x="44600" y="75917"/>
                    <a:pt x="43300" y="75462"/>
                    <a:pt x="41947" y="75462"/>
                  </a:cubicBezTo>
                  <a:cubicBezTo>
                    <a:pt x="38743" y="75462"/>
                    <a:pt x="35245" y="78012"/>
                    <a:pt x="35245" y="78012"/>
                  </a:cubicBezTo>
                  <a:cubicBezTo>
                    <a:pt x="35245" y="78012"/>
                    <a:pt x="44203" y="60932"/>
                    <a:pt x="38243" y="57658"/>
                  </a:cubicBezTo>
                  <a:cubicBezTo>
                    <a:pt x="37194" y="57087"/>
                    <a:pt x="36303" y="56852"/>
                    <a:pt x="35549" y="56852"/>
                  </a:cubicBezTo>
                  <a:cubicBezTo>
                    <a:pt x="32013" y="56852"/>
                    <a:pt x="31447" y="62012"/>
                    <a:pt x="31447" y="62012"/>
                  </a:cubicBezTo>
                  <a:cubicBezTo>
                    <a:pt x="32280" y="54414"/>
                    <a:pt x="31386" y="46197"/>
                    <a:pt x="31138" y="38599"/>
                  </a:cubicBezTo>
                  <a:lnTo>
                    <a:pt x="31138" y="38105"/>
                  </a:lnTo>
                  <a:cubicBezTo>
                    <a:pt x="31138" y="27788"/>
                    <a:pt x="32621" y="16762"/>
                    <a:pt x="29438" y="6784"/>
                  </a:cubicBezTo>
                  <a:cubicBezTo>
                    <a:pt x="28438" y="3664"/>
                    <a:pt x="26120" y="0"/>
                    <a:pt x="23029" y="0"/>
                  </a:cubicBezTo>
                  <a:close/>
                </a:path>
              </a:pathLst>
            </a:custGeom>
            <a:solidFill>
              <a:srgbClr val="EE4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798594" y="2973252"/>
              <a:ext cx="46731" cy="1196012"/>
            </a:xfrm>
            <a:custGeom>
              <a:avLst/>
              <a:gdLst/>
              <a:ahLst/>
              <a:cxnLst/>
              <a:rect l="l" t="t" r="r" b="b"/>
              <a:pathLst>
                <a:path w="2934" h="75091" extrusionOk="0">
                  <a:moveTo>
                    <a:pt x="248" y="0"/>
                  </a:moveTo>
                  <a:cubicBezTo>
                    <a:pt x="124" y="32"/>
                    <a:pt x="1" y="124"/>
                    <a:pt x="1" y="279"/>
                  </a:cubicBezTo>
                  <a:lnTo>
                    <a:pt x="2440" y="74843"/>
                  </a:lnTo>
                  <a:cubicBezTo>
                    <a:pt x="2472" y="74997"/>
                    <a:pt x="2563" y="75091"/>
                    <a:pt x="2687" y="75091"/>
                  </a:cubicBezTo>
                  <a:lnTo>
                    <a:pt x="2719" y="75091"/>
                  </a:lnTo>
                  <a:cubicBezTo>
                    <a:pt x="2842" y="75091"/>
                    <a:pt x="2934" y="74967"/>
                    <a:pt x="2934" y="74843"/>
                  </a:cubicBezTo>
                  <a:lnTo>
                    <a:pt x="495" y="247"/>
                  </a:lnTo>
                  <a:cubicBezTo>
                    <a:pt x="495" y="124"/>
                    <a:pt x="371" y="0"/>
                    <a:pt x="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612625" y="3474507"/>
              <a:ext cx="211565" cy="197867"/>
            </a:xfrm>
            <a:custGeom>
              <a:avLst/>
              <a:gdLst/>
              <a:ahLst/>
              <a:cxnLst/>
              <a:rect l="l" t="t" r="r" b="b"/>
              <a:pathLst>
                <a:path w="13283" h="12423" extrusionOk="0">
                  <a:moveTo>
                    <a:pt x="276" y="0"/>
                  </a:moveTo>
                  <a:cubicBezTo>
                    <a:pt x="210" y="0"/>
                    <a:pt x="143" y="31"/>
                    <a:pt x="92" y="97"/>
                  </a:cubicBezTo>
                  <a:cubicBezTo>
                    <a:pt x="1" y="191"/>
                    <a:pt x="1" y="344"/>
                    <a:pt x="92" y="438"/>
                  </a:cubicBezTo>
                  <a:lnTo>
                    <a:pt x="12850" y="12361"/>
                  </a:lnTo>
                  <a:cubicBezTo>
                    <a:pt x="12912" y="12423"/>
                    <a:pt x="12974" y="12423"/>
                    <a:pt x="13036" y="12423"/>
                  </a:cubicBezTo>
                  <a:cubicBezTo>
                    <a:pt x="13098" y="12423"/>
                    <a:pt x="13159" y="12390"/>
                    <a:pt x="13189" y="12361"/>
                  </a:cubicBezTo>
                  <a:cubicBezTo>
                    <a:pt x="13283" y="12267"/>
                    <a:pt x="13283" y="12114"/>
                    <a:pt x="13189" y="12020"/>
                  </a:cubicBezTo>
                  <a:lnTo>
                    <a:pt x="433" y="67"/>
                  </a:lnTo>
                  <a:cubicBezTo>
                    <a:pt x="390" y="24"/>
                    <a:pt x="333" y="0"/>
                    <a:pt x="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677068" y="3457225"/>
              <a:ext cx="52163" cy="129029"/>
            </a:xfrm>
            <a:custGeom>
              <a:avLst/>
              <a:gdLst/>
              <a:ahLst/>
              <a:cxnLst/>
              <a:rect l="l" t="t" r="r" b="b"/>
              <a:pathLst>
                <a:path w="3275" h="8101" extrusionOk="0">
                  <a:moveTo>
                    <a:pt x="279" y="1"/>
                  </a:moveTo>
                  <a:cubicBezTo>
                    <a:pt x="259" y="1"/>
                    <a:pt x="238" y="3"/>
                    <a:pt x="218" y="8"/>
                  </a:cubicBezTo>
                  <a:cubicBezTo>
                    <a:pt x="94" y="70"/>
                    <a:pt x="0" y="193"/>
                    <a:pt x="62" y="349"/>
                  </a:cubicBezTo>
                  <a:lnTo>
                    <a:pt x="2780" y="7916"/>
                  </a:lnTo>
                  <a:cubicBezTo>
                    <a:pt x="2812" y="8039"/>
                    <a:pt x="2904" y="8101"/>
                    <a:pt x="2997" y="8101"/>
                  </a:cubicBezTo>
                  <a:cubicBezTo>
                    <a:pt x="3027" y="8101"/>
                    <a:pt x="3059" y="8071"/>
                    <a:pt x="3089" y="8071"/>
                  </a:cubicBezTo>
                  <a:cubicBezTo>
                    <a:pt x="3212" y="8039"/>
                    <a:pt x="3274" y="7886"/>
                    <a:pt x="3245" y="7762"/>
                  </a:cubicBezTo>
                  <a:lnTo>
                    <a:pt x="526" y="164"/>
                  </a:lnTo>
                  <a:cubicBezTo>
                    <a:pt x="475" y="61"/>
                    <a:pt x="381" y="1"/>
                    <a:pt x="2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828586" y="3811453"/>
              <a:ext cx="164340" cy="176254"/>
            </a:xfrm>
            <a:custGeom>
              <a:avLst/>
              <a:gdLst/>
              <a:ahLst/>
              <a:cxnLst/>
              <a:rect l="l" t="t" r="r" b="b"/>
              <a:pathLst>
                <a:path w="10318" h="11066" extrusionOk="0">
                  <a:moveTo>
                    <a:pt x="10024" y="1"/>
                  </a:moveTo>
                  <a:cubicBezTo>
                    <a:pt x="9963" y="1"/>
                    <a:pt x="9901" y="24"/>
                    <a:pt x="9855" y="69"/>
                  </a:cubicBezTo>
                  <a:lnTo>
                    <a:pt x="94" y="10665"/>
                  </a:lnTo>
                  <a:cubicBezTo>
                    <a:pt x="1" y="10757"/>
                    <a:pt x="1" y="10912"/>
                    <a:pt x="94" y="11004"/>
                  </a:cubicBezTo>
                  <a:cubicBezTo>
                    <a:pt x="156" y="11066"/>
                    <a:pt x="218" y="11066"/>
                    <a:pt x="280" y="11066"/>
                  </a:cubicBezTo>
                  <a:cubicBezTo>
                    <a:pt x="342" y="11066"/>
                    <a:pt x="403" y="11036"/>
                    <a:pt x="465" y="11004"/>
                  </a:cubicBezTo>
                  <a:lnTo>
                    <a:pt x="10226" y="410"/>
                  </a:lnTo>
                  <a:cubicBezTo>
                    <a:pt x="10317" y="317"/>
                    <a:pt x="10288" y="163"/>
                    <a:pt x="10194" y="69"/>
                  </a:cubicBezTo>
                  <a:cubicBezTo>
                    <a:pt x="10148" y="24"/>
                    <a:pt x="10086" y="1"/>
                    <a:pt x="10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569334" y="3906620"/>
              <a:ext cx="268124" cy="141627"/>
            </a:xfrm>
            <a:custGeom>
              <a:avLst/>
              <a:gdLst/>
              <a:ahLst/>
              <a:cxnLst/>
              <a:rect l="l" t="t" r="r" b="b"/>
              <a:pathLst>
                <a:path w="16834" h="8892" extrusionOk="0">
                  <a:moveTo>
                    <a:pt x="294" y="0"/>
                  </a:moveTo>
                  <a:cubicBezTo>
                    <a:pt x="199" y="0"/>
                    <a:pt x="107" y="51"/>
                    <a:pt x="63" y="119"/>
                  </a:cubicBezTo>
                  <a:cubicBezTo>
                    <a:pt x="1" y="242"/>
                    <a:pt x="30" y="396"/>
                    <a:pt x="154" y="457"/>
                  </a:cubicBezTo>
                  <a:lnTo>
                    <a:pt x="16433" y="8859"/>
                  </a:lnTo>
                  <a:cubicBezTo>
                    <a:pt x="16463" y="8891"/>
                    <a:pt x="16525" y="8891"/>
                    <a:pt x="16557" y="8891"/>
                  </a:cubicBezTo>
                  <a:cubicBezTo>
                    <a:pt x="16648" y="8891"/>
                    <a:pt x="16710" y="8859"/>
                    <a:pt x="16772" y="8767"/>
                  </a:cubicBezTo>
                  <a:cubicBezTo>
                    <a:pt x="16834" y="8644"/>
                    <a:pt x="16772" y="8488"/>
                    <a:pt x="16648" y="8426"/>
                  </a:cubicBezTo>
                  <a:lnTo>
                    <a:pt x="401" y="25"/>
                  </a:lnTo>
                  <a:cubicBezTo>
                    <a:pt x="367" y="8"/>
                    <a:pt x="330" y="0"/>
                    <a:pt x="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613103" y="3979823"/>
              <a:ext cx="102860" cy="12328"/>
            </a:xfrm>
            <a:custGeom>
              <a:avLst/>
              <a:gdLst/>
              <a:ahLst/>
              <a:cxnLst/>
              <a:rect l="l" t="t" r="r" b="b"/>
              <a:pathLst>
                <a:path w="6458" h="774" extrusionOk="0">
                  <a:moveTo>
                    <a:pt x="248" y="0"/>
                  </a:moveTo>
                  <a:cubicBezTo>
                    <a:pt x="124" y="0"/>
                    <a:pt x="1" y="124"/>
                    <a:pt x="1" y="247"/>
                  </a:cubicBezTo>
                  <a:cubicBezTo>
                    <a:pt x="1" y="371"/>
                    <a:pt x="95" y="495"/>
                    <a:pt x="218" y="495"/>
                  </a:cubicBezTo>
                  <a:lnTo>
                    <a:pt x="6210" y="774"/>
                  </a:lnTo>
                  <a:cubicBezTo>
                    <a:pt x="6334" y="774"/>
                    <a:pt x="6457" y="680"/>
                    <a:pt x="6457" y="527"/>
                  </a:cubicBezTo>
                  <a:cubicBezTo>
                    <a:pt x="6457" y="403"/>
                    <a:pt x="6364" y="280"/>
                    <a:pt x="6210" y="280"/>
                  </a:cubicBezTo>
                  <a:lnTo>
                    <a:pt x="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798594" y="2973252"/>
              <a:ext cx="46731" cy="1196012"/>
            </a:xfrm>
            <a:custGeom>
              <a:avLst/>
              <a:gdLst/>
              <a:ahLst/>
              <a:cxnLst/>
              <a:rect l="l" t="t" r="r" b="b"/>
              <a:pathLst>
                <a:path w="2934" h="75091" extrusionOk="0">
                  <a:moveTo>
                    <a:pt x="248" y="0"/>
                  </a:moveTo>
                  <a:cubicBezTo>
                    <a:pt x="124" y="32"/>
                    <a:pt x="1" y="124"/>
                    <a:pt x="1" y="279"/>
                  </a:cubicBezTo>
                  <a:lnTo>
                    <a:pt x="2440" y="74843"/>
                  </a:lnTo>
                  <a:cubicBezTo>
                    <a:pt x="2472" y="74997"/>
                    <a:pt x="2563" y="75091"/>
                    <a:pt x="2687" y="75091"/>
                  </a:cubicBezTo>
                  <a:lnTo>
                    <a:pt x="2719" y="75091"/>
                  </a:lnTo>
                  <a:cubicBezTo>
                    <a:pt x="2842" y="75091"/>
                    <a:pt x="2934" y="74967"/>
                    <a:pt x="2934" y="74843"/>
                  </a:cubicBezTo>
                  <a:lnTo>
                    <a:pt x="495" y="247"/>
                  </a:lnTo>
                  <a:cubicBezTo>
                    <a:pt x="495" y="124"/>
                    <a:pt x="371" y="0"/>
                    <a:pt x="248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612625" y="3474507"/>
              <a:ext cx="211565" cy="197867"/>
            </a:xfrm>
            <a:custGeom>
              <a:avLst/>
              <a:gdLst/>
              <a:ahLst/>
              <a:cxnLst/>
              <a:rect l="l" t="t" r="r" b="b"/>
              <a:pathLst>
                <a:path w="13283" h="12423" extrusionOk="0">
                  <a:moveTo>
                    <a:pt x="276" y="0"/>
                  </a:moveTo>
                  <a:cubicBezTo>
                    <a:pt x="210" y="0"/>
                    <a:pt x="143" y="31"/>
                    <a:pt x="92" y="97"/>
                  </a:cubicBezTo>
                  <a:cubicBezTo>
                    <a:pt x="1" y="191"/>
                    <a:pt x="1" y="344"/>
                    <a:pt x="92" y="438"/>
                  </a:cubicBezTo>
                  <a:lnTo>
                    <a:pt x="12850" y="12361"/>
                  </a:lnTo>
                  <a:cubicBezTo>
                    <a:pt x="12912" y="12423"/>
                    <a:pt x="12974" y="12423"/>
                    <a:pt x="13036" y="12423"/>
                  </a:cubicBezTo>
                  <a:cubicBezTo>
                    <a:pt x="13098" y="12423"/>
                    <a:pt x="13159" y="12390"/>
                    <a:pt x="13189" y="12361"/>
                  </a:cubicBezTo>
                  <a:cubicBezTo>
                    <a:pt x="13283" y="12267"/>
                    <a:pt x="13283" y="12114"/>
                    <a:pt x="13189" y="12020"/>
                  </a:cubicBezTo>
                  <a:lnTo>
                    <a:pt x="433" y="67"/>
                  </a:lnTo>
                  <a:cubicBezTo>
                    <a:pt x="390" y="24"/>
                    <a:pt x="333" y="0"/>
                    <a:pt x="276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677068" y="3457225"/>
              <a:ext cx="52163" cy="129029"/>
            </a:xfrm>
            <a:custGeom>
              <a:avLst/>
              <a:gdLst/>
              <a:ahLst/>
              <a:cxnLst/>
              <a:rect l="l" t="t" r="r" b="b"/>
              <a:pathLst>
                <a:path w="3275" h="8101" extrusionOk="0">
                  <a:moveTo>
                    <a:pt x="279" y="1"/>
                  </a:moveTo>
                  <a:cubicBezTo>
                    <a:pt x="259" y="1"/>
                    <a:pt x="238" y="3"/>
                    <a:pt x="218" y="8"/>
                  </a:cubicBezTo>
                  <a:cubicBezTo>
                    <a:pt x="94" y="70"/>
                    <a:pt x="0" y="193"/>
                    <a:pt x="62" y="349"/>
                  </a:cubicBezTo>
                  <a:lnTo>
                    <a:pt x="2780" y="7916"/>
                  </a:lnTo>
                  <a:cubicBezTo>
                    <a:pt x="2812" y="8039"/>
                    <a:pt x="2904" y="8101"/>
                    <a:pt x="2997" y="8101"/>
                  </a:cubicBezTo>
                  <a:cubicBezTo>
                    <a:pt x="3027" y="8101"/>
                    <a:pt x="3059" y="8071"/>
                    <a:pt x="3089" y="8071"/>
                  </a:cubicBezTo>
                  <a:cubicBezTo>
                    <a:pt x="3212" y="8039"/>
                    <a:pt x="3274" y="7886"/>
                    <a:pt x="3245" y="7762"/>
                  </a:cubicBezTo>
                  <a:lnTo>
                    <a:pt x="526" y="164"/>
                  </a:lnTo>
                  <a:cubicBezTo>
                    <a:pt x="475" y="61"/>
                    <a:pt x="381" y="1"/>
                    <a:pt x="279" y="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828586" y="3811453"/>
              <a:ext cx="164340" cy="176254"/>
            </a:xfrm>
            <a:custGeom>
              <a:avLst/>
              <a:gdLst/>
              <a:ahLst/>
              <a:cxnLst/>
              <a:rect l="l" t="t" r="r" b="b"/>
              <a:pathLst>
                <a:path w="10318" h="11066" extrusionOk="0">
                  <a:moveTo>
                    <a:pt x="10024" y="1"/>
                  </a:moveTo>
                  <a:cubicBezTo>
                    <a:pt x="9963" y="1"/>
                    <a:pt x="9901" y="24"/>
                    <a:pt x="9855" y="69"/>
                  </a:cubicBezTo>
                  <a:lnTo>
                    <a:pt x="94" y="10665"/>
                  </a:lnTo>
                  <a:cubicBezTo>
                    <a:pt x="1" y="10757"/>
                    <a:pt x="1" y="10912"/>
                    <a:pt x="94" y="11004"/>
                  </a:cubicBezTo>
                  <a:cubicBezTo>
                    <a:pt x="156" y="11066"/>
                    <a:pt x="218" y="11066"/>
                    <a:pt x="280" y="11066"/>
                  </a:cubicBezTo>
                  <a:cubicBezTo>
                    <a:pt x="342" y="11066"/>
                    <a:pt x="403" y="11036"/>
                    <a:pt x="465" y="11004"/>
                  </a:cubicBezTo>
                  <a:lnTo>
                    <a:pt x="10226" y="410"/>
                  </a:lnTo>
                  <a:cubicBezTo>
                    <a:pt x="10317" y="317"/>
                    <a:pt x="10288" y="163"/>
                    <a:pt x="10194" y="69"/>
                  </a:cubicBezTo>
                  <a:cubicBezTo>
                    <a:pt x="10148" y="24"/>
                    <a:pt x="10086" y="1"/>
                    <a:pt x="10024" y="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569334" y="3906620"/>
              <a:ext cx="268124" cy="141627"/>
            </a:xfrm>
            <a:custGeom>
              <a:avLst/>
              <a:gdLst/>
              <a:ahLst/>
              <a:cxnLst/>
              <a:rect l="l" t="t" r="r" b="b"/>
              <a:pathLst>
                <a:path w="16834" h="8892" extrusionOk="0">
                  <a:moveTo>
                    <a:pt x="294" y="0"/>
                  </a:moveTo>
                  <a:cubicBezTo>
                    <a:pt x="199" y="0"/>
                    <a:pt x="107" y="51"/>
                    <a:pt x="63" y="119"/>
                  </a:cubicBezTo>
                  <a:cubicBezTo>
                    <a:pt x="1" y="242"/>
                    <a:pt x="30" y="396"/>
                    <a:pt x="154" y="457"/>
                  </a:cubicBezTo>
                  <a:lnTo>
                    <a:pt x="16433" y="8859"/>
                  </a:lnTo>
                  <a:cubicBezTo>
                    <a:pt x="16463" y="8891"/>
                    <a:pt x="16525" y="8891"/>
                    <a:pt x="16557" y="8891"/>
                  </a:cubicBezTo>
                  <a:cubicBezTo>
                    <a:pt x="16648" y="8891"/>
                    <a:pt x="16710" y="8859"/>
                    <a:pt x="16772" y="8767"/>
                  </a:cubicBezTo>
                  <a:cubicBezTo>
                    <a:pt x="16834" y="8644"/>
                    <a:pt x="16772" y="8488"/>
                    <a:pt x="16648" y="8426"/>
                  </a:cubicBezTo>
                  <a:lnTo>
                    <a:pt x="401" y="25"/>
                  </a:lnTo>
                  <a:cubicBezTo>
                    <a:pt x="367" y="8"/>
                    <a:pt x="330" y="0"/>
                    <a:pt x="294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613103" y="3979823"/>
              <a:ext cx="102860" cy="12328"/>
            </a:xfrm>
            <a:custGeom>
              <a:avLst/>
              <a:gdLst/>
              <a:ahLst/>
              <a:cxnLst/>
              <a:rect l="l" t="t" r="r" b="b"/>
              <a:pathLst>
                <a:path w="6458" h="774" extrusionOk="0">
                  <a:moveTo>
                    <a:pt x="248" y="0"/>
                  </a:moveTo>
                  <a:cubicBezTo>
                    <a:pt x="124" y="0"/>
                    <a:pt x="1" y="124"/>
                    <a:pt x="1" y="247"/>
                  </a:cubicBezTo>
                  <a:cubicBezTo>
                    <a:pt x="1" y="371"/>
                    <a:pt x="95" y="495"/>
                    <a:pt x="218" y="495"/>
                  </a:cubicBezTo>
                  <a:lnTo>
                    <a:pt x="6210" y="774"/>
                  </a:lnTo>
                  <a:cubicBezTo>
                    <a:pt x="6334" y="774"/>
                    <a:pt x="6457" y="680"/>
                    <a:pt x="6457" y="527"/>
                  </a:cubicBezTo>
                  <a:cubicBezTo>
                    <a:pt x="6457" y="403"/>
                    <a:pt x="6364" y="280"/>
                    <a:pt x="6210" y="280"/>
                  </a:cubicBezTo>
                  <a:lnTo>
                    <a:pt x="248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799582" y="2994898"/>
              <a:ext cx="39373" cy="984941"/>
            </a:xfrm>
            <a:custGeom>
              <a:avLst/>
              <a:gdLst/>
              <a:ahLst/>
              <a:cxnLst/>
              <a:rect l="l" t="t" r="r" b="b"/>
              <a:pathLst>
                <a:path w="2472" h="61839" extrusionOk="0">
                  <a:moveTo>
                    <a:pt x="0" y="0"/>
                  </a:moveTo>
                  <a:lnTo>
                    <a:pt x="1360" y="42040"/>
                  </a:lnTo>
                  <a:lnTo>
                    <a:pt x="1451" y="42132"/>
                  </a:lnTo>
                  <a:cubicBezTo>
                    <a:pt x="1513" y="42164"/>
                    <a:pt x="1513" y="42226"/>
                    <a:pt x="1513" y="42287"/>
                  </a:cubicBezTo>
                  <a:cubicBezTo>
                    <a:pt x="1513" y="42349"/>
                    <a:pt x="1513" y="42411"/>
                    <a:pt x="1451" y="42473"/>
                  </a:cubicBezTo>
                  <a:cubicBezTo>
                    <a:pt x="1451" y="42502"/>
                    <a:pt x="1421" y="42502"/>
                    <a:pt x="1389" y="42535"/>
                  </a:cubicBezTo>
                  <a:lnTo>
                    <a:pt x="2007" y="61838"/>
                  </a:lnTo>
                  <a:lnTo>
                    <a:pt x="2471" y="61315"/>
                  </a:lnTo>
                  <a:lnTo>
                    <a:pt x="495" y="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832058" y="3982769"/>
              <a:ext cx="13268" cy="186495"/>
            </a:xfrm>
            <a:custGeom>
              <a:avLst/>
              <a:gdLst/>
              <a:ahLst/>
              <a:cxnLst/>
              <a:rect l="l" t="t" r="r" b="b"/>
              <a:pathLst>
                <a:path w="833" h="11709" extrusionOk="0">
                  <a:moveTo>
                    <a:pt x="462" y="1"/>
                  </a:moveTo>
                  <a:lnTo>
                    <a:pt x="247" y="248"/>
                  </a:lnTo>
                  <a:cubicBezTo>
                    <a:pt x="185" y="280"/>
                    <a:pt x="124" y="310"/>
                    <a:pt x="62" y="310"/>
                  </a:cubicBezTo>
                  <a:lnTo>
                    <a:pt x="0" y="310"/>
                  </a:lnTo>
                  <a:lnTo>
                    <a:pt x="91" y="3616"/>
                  </a:lnTo>
                  <a:lnTo>
                    <a:pt x="153" y="3645"/>
                  </a:lnTo>
                  <a:cubicBezTo>
                    <a:pt x="247" y="3707"/>
                    <a:pt x="309" y="3769"/>
                    <a:pt x="309" y="3863"/>
                  </a:cubicBezTo>
                  <a:cubicBezTo>
                    <a:pt x="309" y="3925"/>
                    <a:pt x="277" y="3954"/>
                    <a:pt x="277" y="3986"/>
                  </a:cubicBezTo>
                  <a:cubicBezTo>
                    <a:pt x="247" y="4048"/>
                    <a:pt x="185" y="4110"/>
                    <a:pt x="124" y="4110"/>
                  </a:cubicBezTo>
                  <a:lnTo>
                    <a:pt x="339" y="11461"/>
                  </a:lnTo>
                  <a:cubicBezTo>
                    <a:pt x="371" y="11615"/>
                    <a:pt x="462" y="11709"/>
                    <a:pt x="586" y="11709"/>
                  </a:cubicBezTo>
                  <a:lnTo>
                    <a:pt x="618" y="11709"/>
                  </a:lnTo>
                  <a:cubicBezTo>
                    <a:pt x="741" y="11709"/>
                    <a:pt x="833" y="11585"/>
                    <a:pt x="833" y="11461"/>
                  </a:cubicBezTo>
                  <a:lnTo>
                    <a:pt x="4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613103" y="3474586"/>
              <a:ext cx="107272" cy="105775"/>
            </a:xfrm>
            <a:custGeom>
              <a:avLst/>
              <a:gdLst/>
              <a:ahLst/>
              <a:cxnLst/>
              <a:rect l="l" t="t" r="r" b="b"/>
              <a:pathLst>
                <a:path w="6735" h="6641" extrusionOk="0">
                  <a:moveTo>
                    <a:pt x="248" y="0"/>
                  </a:moveTo>
                  <a:cubicBezTo>
                    <a:pt x="186" y="0"/>
                    <a:pt x="124" y="30"/>
                    <a:pt x="62" y="92"/>
                  </a:cubicBezTo>
                  <a:cubicBezTo>
                    <a:pt x="33" y="124"/>
                    <a:pt x="1" y="186"/>
                    <a:pt x="1" y="248"/>
                  </a:cubicBezTo>
                  <a:cubicBezTo>
                    <a:pt x="1" y="309"/>
                    <a:pt x="33" y="371"/>
                    <a:pt x="62" y="433"/>
                  </a:cubicBezTo>
                  <a:lnTo>
                    <a:pt x="6734" y="6640"/>
                  </a:lnTo>
                  <a:lnTo>
                    <a:pt x="6364" y="5652"/>
                  </a:lnTo>
                  <a:lnTo>
                    <a:pt x="403" y="62"/>
                  </a:lnTo>
                  <a:cubicBezTo>
                    <a:pt x="371" y="30"/>
                    <a:pt x="309" y="0"/>
                    <a:pt x="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725790" y="3575933"/>
              <a:ext cx="97890" cy="96441"/>
            </a:xfrm>
            <a:custGeom>
              <a:avLst/>
              <a:gdLst/>
              <a:ahLst/>
              <a:cxnLst/>
              <a:rect l="l" t="t" r="r" b="b"/>
              <a:pathLst>
                <a:path w="6146" h="6055" extrusionOk="0">
                  <a:moveTo>
                    <a:pt x="62" y="0"/>
                  </a:moveTo>
                  <a:lnTo>
                    <a:pt x="186" y="309"/>
                  </a:lnTo>
                  <a:lnTo>
                    <a:pt x="186" y="401"/>
                  </a:lnTo>
                  <a:cubicBezTo>
                    <a:pt x="186" y="495"/>
                    <a:pt x="124" y="586"/>
                    <a:pt x="30" y="618"/>
                  </a:cubicBezTo>
                  <a:lnTo>
                    <a:pt x="0" y="618"/>
                  </a:lnTo>
                  <a:lnTo>
                    <a:pt x="5745" y="5993"/>
                  </a:lnTo>
                  <a:cubicBezTo>
                    <a:pt x="5807" y="6055"/>
                    <a:pt x="5869" y="6055"/>
                    <a:pt x="5931" y="6055"/>
                  </a:cubicBezTo>
                  <a:cubicBezTo>
                    <a:pt x="5993" y="6055"/>
                    <a:pt x="6054" y="6022"/>
                    <a:pt x="6084" y="5993"/>
                  </a:cubicBezTo>
                  <a:cubicBezTo>
                    <a:pt x="6146" y="5931"/>
                    <a:pt x="6146" y="5869"/>
                    <a:pt x="6146" y="5807"/>
                  </a:cubicBezTo>
                  <a:cubicBezTo>
                    <a:pt x="6146" y="5746"/>
                    <a:pt x="6146" y="5684"/>
                    <a:pt x="6084" y="5652"/>
                  </a:cubicBezTo>
                  <a:lnTo>
                    <a:pt x="5993" y="556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E9F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678039" y="3457353"/>
              <a:ext cx="50713" cy="128901"/>
            </a:xfrm>
            <a:custGeom>
              <a:avLst/>
              <a:gdLst/>
              <a:ahLst/>
              <a:cxnLst/>
              <a:rect l="l" t="t" r="r" b="b"/>
              <a:pathLst>
                <a:path w="3184" h="8093" extrusionOk="0">
                  <a:moveTo>
                    <a:pt x="157" y="0"/>
                  </a:moveTo>
                  <a:cubicBezTo>
                    <a:pt x="63" y="62"/>
                    <a:pt x="1" y="156"/>
                    <a:pt x="1" y="247"/>
                  </a:cubicBezTo>
                  <a:lnTo>
                    <a:pt x="1" y="341"/>
                  </a:lnTo>
                  <a:lnTo>
                    <a:pt x="2287" y="6734"/>
                  </a:lnTo>
                  <a:lnTo>
                    <a:pt x="2657" y="7722"/>
                  </a:lnTo>
                  <a:lnTo>
                    <a:pt x="2719" y="7908"/>
                  </a:lnTo>
                  <a:cubicBezTo>
                    <a:pt x="2751" y="8031"/>
                    <a:pt x="2843" y="8093"/>
                    <a:pt x="2936" y="8093"/>
                  </a:cubicBezTo>
                  <a:cubicBezTo>
                    <a:pt x="2966" y="8093"/>
                    <a:pt x="2998" y="8063"/>
                    <a:pt x="3028" y="8063"/>
                  </a:cubicBezTo>
                  <a:cubicBezTo>
                    <a:pt x="3122" y="8031"/>
                    <a:pt x="3184" y="7940"/>
                    <a:pt x="3184" y="7846"/>
                  </a:cubicBezTo>
                  <a:lnTo>
                    <a:pt x="3184" y="7754"/>
                  </a:lnTo>
                  <a:lnTo>
                    <a:pt x="3060" y="7445"/>
                  </a:lnTo>
                  <a:lnTo>
                    <a:pt x="465" y="156"/>
                  </a:lnTo>
                  <a:cubicBezTo>
                    <a:pt x="433" y="62"/>
                    <a:pt x="342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829096" y="3811564"/>
              <a:ext cx="163352" cy="176142"/>
            </a:xfrm>
            <a:custGeom>
              <a:avLst/>
              <a:gdLst/>
              <a:ahLst/>
              <a:cxnLst/>
              <a:rect l="l" t="t" r="r" b="b"/>
              <a:pathLst>
                <a:path w="10256" h="11059" extrusionOk="0">
                  <a:moveTo>
                    <a:pt x="10008" y="1"/>
                  </a:moveTo>
                  <a:cubicBezTo>
                    <a:pt x="9947" y="1"/>
                    <a:pt x="9885" y="33"/>
                    <a:pt x="9823" y="62"/>
                  </a:cubicBezTo>
                  <a:lnTo>
                    <a:pt x="618" y="10041"/>
                  </a:lnTo>
                  <a:lnTo>
                    <a:pt x="154" y="10564"/>
                  </a:lnTo>
                  <a:lnTo>
                    <a:pt x="62" y="10658"/>
                  </a:lnTo>
                  <a:cubicBezTo>
                    <a:pt x="30" y="10720"/>
                    <a:pt x="1" y="10750"/>
                    <a:pt x="1" y="10811"/>
                  </a:cubicBezTo>
                  <a:cubicBezTo>
                    <a:pt x="1" y="10905"/>
                    <a:pt x="30" y="10967"/>
                    <a:pt x="62" y="10997"/>
                  </a:cubicBezTo>
                  <a:cubicBezTo>
                    <a:pt x="92" y="11029"/>
                    <a:pt x="124" y="11059"/>
                    <a:pt x="186" y="11059"/>
                  </a:cubicBezTo>
                  <a:lnTo>
                    <a:pt x="248" y="11059"/>
                  </a:lnTo>
                  <a:cubicBezTo>
                    <a:pt x="310" y="11059"/>
                    <a:pt x="371" y="11029"/>
                    <a:pt x="433" y="10997"/>
                  </a:cubicBezTo>
                  <a:lnTo>
                    <a:pt x="10194" y="403"/>
                  </a:lnTo>
                  <a:cubicBezTo>
                    <a:pt x="10223" y="371"/>
                    <a:pt x="10256" y="310"/>
                    <a:pt x="10256" y="248"/>
                  </a:cubicBezTo>
                  <a:cubicBezTo>
                    <a:pt x="10256" y="186"/>
                    <a:pt x="10223" y="124"/>
                    <a:pt x="10162" y="62"/>
                  </a:cubicBezTo>
                  <a:cubicBezTo>
                    <a:pt x="10132" y="33"/>
                    <a:pt x="10070" y="1"/>
                    <a:pt x="10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569812" y="3906540"/>
              <a:ext cx="267168" cy="141707"/>
            </a:xfrm>
            <a:custGeom>
              <a:avLst/>
              <a:gdLst/>
              <a:ahLst/>
              <a:cxnLst/>
              <a:rect l="l" t="t" r="r" b="b"/>
              <a:pathLst>
                <a:path w="16774" h="8897" extrusionOk="0">
                  <a:moveTo>
                    <a:pt x="248" y="0"/>
                  </a:moveTo>
                  <a:cubicBezTo>
                    <a:pt x="156" y="0"/>
                    <a:pt x="62" y="62"/>
                    <a:pt x="33" y="124"/>
                  </a:cubicBezTo>
                  <a:cubicBezTo>
                    <a:pt x="0" y="186"/>
                    <a:pt x="0" y="215"/>
                    <a:pt x="0" y="247"/>
                  </a:cubicBezTo>
                  <a:cubicBezTo>
                    <a:pt x="0" y="339"/>
                    <a:pt x="62" y="433"/>
                    <a:pt x="124" y="462"/>
                  </a:cubicBezTo>
                  <a:lnTo>
                    <a:pt x="8649" y="4881"/>
                  </a:lnTo>
                  <a:lnTo>
                    <a:pt x="8928" y="4881"/>
                  </a:lnTo>
                  <a:cubicBezTo>
                    <a:pt x="9082" y="4881"/>
                    <a:pt x="9175" y="5004"/>
                    <a:pt x="9175" y="5128"/>
                  </a:cubicBezTo>
                  <a:lnTo>
                    <a:pt x="16403" y="8864"/>
                  </a:lnTo>
                  <a:cubicBezTo>
                    <a:pt x="16433" y="8896"/>
                    <a:pt x="16495" y="8896"/>
                    <a:pt x="16527" y="8896"/>
                  </a:cubicBezTo>
                  <a:cubicBezTo>
                    <a:pt x="16618" y="8896"/>
                    <a:pt x="16680" y="8864"/>
                    <a:pt x="16742" y="8772"/>
                  </a:cubicBezTo>
                  <a:cubicBezTo>
                    <a:pt x="16742" y="8740"/>
                    <a:pt x="16774" y="8711"/>
                    <a:pt x="16774" y="8649"/>
                  </a:cubicBezTo>
                  <a:cubicBezTo>
                    <a:pt x="16774" y="8555"/>
                    <a:pt x="16712" y="8493"/>
                    <a:pt x="16618" y="8431"/>
                  </a:cubicBezTo>
                  <a:lnTo>
                    <a:pt x="16556" y="8402"/>
                  </a:lnTo>
                  <a:lnTo>
                    <a:pt x="371" y="30"/>
                  </a:lnTo>
                  <a:cubicBezTo>
                    <a:pt x="309" y="0"/>
                    <a:pt x="280" y="0"/>
                    <a:pt x="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613103" y="3979823"/>
              <a:ext cx="102860" cy="12328"/>
            </a:xfrm>
            <a:custGeom>
              <a:avLst/>
              <a:gdLst/>
              <a:ahLst/>
              <a:cxnLst/>
              <a:rect l="l" t="t" r="r" b="b"/>
              <a:pathLst>
                <a:path w="6458" h="774" extrusionOk="0">
                  <a:moveTo>
                    <a:pt x="218" y="0"/>
                  </a:moveTo>
                  <a:cubicBezTo>
                    <a:pt x="95" y="0"/>
                    <a:pt x="1" y="124"/>
                    <a:pt x="1" y="247"/>
                  </a:cubicBezTo>
                  <a:cubicBezTo>
                    <a:pt x="1" y="403"/>
                    <a:pt x="95" y="495"/>
                    <a:pt x="218" y="495"/>
                  </a:cubicBezTo>
                  <a:lnTo>
                    <a:pt x="6210" y="774"/>
                  </a:lnTo>
                  <a:cubicBezTo>
                    <a:pt x="6334" y="774"/>
                    <a:pt x="6457" y="680"/>
                    <a:pt x="6457" y="527"/>
                  </a:cubicBezTo>
                  <a:cubicBezTo>
                    <a:pt x="6457" y="403"/>
                    <a:pt x="6364" y="280"/>
                    <a:pt x="6210" y="280"/>
                  </a:cubicBezTo>
                  <a:lnTo>
                    <a:pt x="5931" y="28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1644791" y="1846159"/>
              <a:ext cx="2114965" cy="9349"/>
            </a:xfrm>
            <a:custGeom>
              <a:avLst/>
              <a:gdLst/>
              <a:ahLst/>
              <a:cxnLst/>
              <a:rect l="l" t="t" r="r" b="b"/>
              <a:pathLst>
                <a:path w="132787" h="587" extrusionOk="0">
                  <a:moveTo>
                    <a:pt x="309" y="1"/>
                  </a:moveTo>
                  <a:cubicBezTo>
                    <a:pt x="153" y="1"/>
                    <a:pt x="0" y="124"/>
                    <a:pt x="0" y="278"/>
                  </a:cubicBezTo>
                  <a:lnTo>
                    <a:pt x="0" y="310"/>
                  </a:lnTo>
                  <a:cubicBezTo>
                    <a:pt x="30" y="463"/>
                    <a:pt x="153" y="586"/>
                    <a:pt x="309" y="586"/>
                  </a:cubicBezTo>
                  <a:lnTo>
                    <a:pt x="132478" y="586"/>
                  </a:lnTo>
                  <a:cubicBezTo>
                    <a:pt x="132634" y="586"/>
                    <a:pt x="132787" y="463"/>
                    <a:pt x="132787" y="278"/>
                  </a:cubicBezTo>
                  <a:cubicBezTo>
                    <a:pt x="132787" y="124"/>
                    <a:pt x="132634" y="1"/>
                    <a:pt x="132478" y="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1644791" y="1846159"/>
              <a:ext cx="2114965" cy="9349"/>
            </a:xfrm>
            <a:custGeom>
              <a:avLst/>
              <a:gdLst/>
              <a:ahLst/>
              <a:cxnLst/>
              <a:rect l="l" t="t" r="r" b="b"/>
              <a:pathLst>
                <a:path w="132787" h="587" extrusionOk="0">
                  <a:moveTo>
                    <a:pt x="309" y="1"/>
                  </a:moveTo>
                  <a:cubicBezTo>
                    <a:pt x="153" y="1"/>
                    <a:pt x="0" y="124"/>
                    <a:pt x="0" y="278"/>
                  </a:cubicBezTo>
                  <a:lnTo>
                    <a:pt x="0" y="310"/>
                  </a:lnTo>
                  <a:cubicBezTo>
                    <a:pt x="30" y="463"/>
                    <a:pt x="153" y="586"/>
                    <a:pt x="309" y="586"/>
                  </a:cubicBezTo>
                  <a:lnTo>
                    <a:pt x="132478" y="586"/>
                  </a:lnTo>
                  <a:cubicBezTo>
                    <a:pt x="132634" y="586"/>
                    <a:pt x="132787" y="463"/>
                    <a:pt x="132787" y="278"/>
                  </a:cubicBezTo>
                  <a:cubicBezTo>
                    <a:pt x="132787" y="124"/>
                    <a:pt x="132634" y="1"/>
                    <a:pt x="1324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1640857" y="2681015"/>
              <a:ext cx="2114503" cy="9381"/>
            </a:xfrm>
            <a:custGeom>
              <a:avLst/>
              <a:gdLst/>
              <a:ahLst/>
              <a:cxnLst/>
              <a:rect l="l" t="t" r="r" b="b"/>
              <a:pathLst>
                <a:path w="132758" h="589" extrusionOk="0">
                  <a:moveTo>
                    <a:pt x="309" y="1"/>
                  </a:moveTo>
                  <a:cubicBezTo>
                    <a:pt x="124" y="1"/>
                    <a:pt x="0" y="124"/>
                    <a:pt x="0" y="280"/>
                  </a:cubicBezTo>
                  <a:lnTo>
                    <a:pt x="0" y="310"/>
                  </a:lnTo>
                  <a:cubicBezTo>
                    <a:pt x="0" y="465"/>
                    <a:pt x="124" y="589"/>
                    <a:pt x="309" y="589"/>
                  </a:cubicBezTo>
                  <a:lnTo>
                    <a:pt x="132448" y="589"/>
                  </a:lnTo>
                  <a:cubicBezTo>
                    <a:pt x="132633" y="589"/>
                    <a:pt x="132757" y="465"/>
                    <a:pt x="132757" y="280"/>
                  </a:cubicBezTo>
                  <a:cubicBezTo>
                    <a:pt x="132757" y="124"/>
                    <a:pt x="132633" y="1"/>
                    <a:pt x="132448" y="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1640857" y="2681015"/>
              <a:ext cx="2114503" cy="9381"/>
            </a:xfrm>
            <a:custGeom>
              <a:avLst/>
              <a:gdLst/>
              <a:ahLst/>
              <a:cxnLst/>
              <a:rect l="l" t="t" r="r" b="b"/>
              <a:pathLst>
                <a:path w="132758" h="589" extrusionOk="0">
                  <a:moveTo>
                    <a:pt x="309" y="1"/>
                  </a:moveTo>
                  <a:cubicBezTo>
                    <a:pt x="124" y="1"/>
                    <a:pt x="0" y="124"/>
                    <a:pt x="0" y="280"/>
                  </a:cubicBezTo>
                  <a:lnTo>
                    <a:pt x="0" y="310"/>
                  </a:lnTo>
                  <a:cubicBezTo>
                    <a:pt x="0" y="465"/>
                    <a:pt x="124" y="589"/>
                    <a:pt x="309" y="589"/>
                  </a:cubicBezTo>
                  <a:lnTo>
                    <a:pt x="132448" y="589"/>
                  </a:lnTo>
                  <a:cubicBezTo>
                    <a:pt x="132633" y="589"/>
                    <a:pt x="132757" y="465"/>
                    <a:pt x="132757" y="280"/>
                  </a:cubicBezTo>
                  <a:cubicBezTo>
                    <a:pt x="132757" y="124"/>
                    <a:pt x="132633" y="1"/>
                    <a:pt x="1324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1640857" y="3363396"/>
              <a:ext cx="2114503" cy="9349"/>
            </a:xfrm>
            <a:custGeom>
              <a:avLst/>
              <a:gdLst/>
              <a:ahLst/>
              <a:cxnLst/>
              <a:rect l="l" t="t" r="r" b="b"/>
              <a:pathLst>
                <a:path w="132758" h="587" extrusionOk="0">
                  <a:moveTo>
                    <a:pt x="309" y="1"/>
                  </a:moveTo>
                  <a:cubicBezTo>
                    <a:pt x="124" y="1"/>
                    <a:pt x="0" y="124"/>
                    <a:pt x="0" y="310"/>
                  </a:cubicBezTo>
                  <a:cubicBezTo>
                    <a:pt x="0" y="463"/>
                    <a:pt x="124" y="586"/>
                    <a:pt x="309" y="586"/>
                  </a:cubicBezTo>
                  <a:lnTo>
                    <a:pt x="132478" y="586"/>
                  </a:lnTo>
                  <a:cubicBezTo>
                    <a:pt x="132633" y="586"/>
                    <a:pt x="132757" y="463"/>
                    <a:pt x="132757" y="310"/>
                  </a:cubicBezTo>
                  <a:cubicBezTo>
                    <a:pt x="132757" y="124"/>
                    <a:pt x="132633" y="1"/>
                    <a:pt x="132448" y="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1640857" y="3363396"/>
              <a:ext cx="2114503" cy="9349"/>
            </a:xfrm>
            <a:custGeom>
              <a:avLst/>
              <a:gdLst/>
              <a:ahLst/>
              <a:cxnLst/>
              <a:rect l="l" t="t" r="r" b="b"/>
              <a:pathLst>
                <a:path w="132758" h="587" extrusionOk="0">
                  <a:moveTo>
                    <a:pt x="309" y="1"/>
                  </a:moveTo>
                  <a:cubicBezTo>
                    <a:pt x="124" y="1"/>
                    <a:pt x="0" y="124"/>
                    <a:pt x="0" y="310"/>
                  </a:cubicBezTo>
                  <a:cubicBezTo>
                    <a:pt x="0" y="463"/>
                    <a:pt x="124" y="586"/>
                    <a:pt x="309" y="586"/>
                  </a:cubicBezTo>
                  <a:lnTo>
                    <a:pt x="132478" y="586"/>
                  </a:lnTo>
                  <a:cubicBezTo>
                    <a:pt x="132633" y="586"/>
                    <a:pt x="132757" y="463"/>
                    <a:pt x="132757" y="310"/>
                  </a:cubicBezTo>
                  <a:cubicBezTo>
                    <a:pt x="132757" y="124"/>
                    <a:pt x="132633" y="1"/>
                    <a:pt x="1324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2091971" y="3488364"/>
              <a:ext cx="1975" cy="710414"/>
            </a:xfrm>
            <a:custGeom>
              <a:avLst/>
              <a:gdLst/>
              <a:ahLst/>
              <a:cxnLst/>
              <a:rect l="l" t="t" r="r" b="b"/>
              <a:pathLst>
                <a:path w="124" h="44603" extrusionOk="0">
                  <a:moveTo>
                    <a:pt x="0" y="0"/>
                  </a:moveTo>
                  <a:lnTo>
                    <a:pt x="0" y="44603"/>
                  </a:lnTo>
                  <a:lnTo>
                    <a:pt x="124" y="4460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2193318" y="3488364"/>
              <a:ext cx="2485" cy="710414"/>
            </a:xfrm>
            <a:custGeom>
              <a:avLst/>
              <a:gdLst/>
              <a:ahLst/>
              <a:cxnLst/>
              <a:rect l="l" t="t" r="r" b="b"/>
              <a:pathLst>
                <a:path w="156" h="44603" extrusionOk="0">
                  <a:moveTo>
                    <a:pt x="0" y="0"/>
                  </a:moveTo>
                  <a:lnTo>
                    <a:pt x="0" y="44603"/>
                  </a:lnTo>
                  <a:lnTo>
                    <a:pt x="156" y="44603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2295174" y="3488364"/>
              <a:ext cx="1975" cy="710414"/>
            </a:xfrm>
            <a:custGeom>
              <a:avLst/>
              <a:gdLst/>
              <a:ahLst/>
              <a:cxnLst/>
              <a:rect l="l" t="t" r="r" b="b"/>
              <a:pathLst>
                <a:path w="124" h="44603" extrusionOk="0">
                  <a:moveTo>
                    <a:pt x="0" y="0"/>
                  </a:moveTo>
                  <a:lnTo>
                    <a:pt x="0" y="44603"/>
                  </a:lnTo>
                  <a:lnTo>
                    <a:pt x="124" y="4460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2396521" y="3488364"/>
              <a:ext cx="1975" cy="710414"/>
            </a:xfrm>
            <a:custGeom>
              <a:avLst/>
              <a:gdLst/>
              <a:ahLst/>
              <a:cxnLst/>
              <a:rect l="l" t="t" r="r" b="b"/>
              <a:pathLst>
                <a:path w="124" h="44603" extrusionOk="0">
                  <a:moveTo>
                    <a:pt x="0" y="0"/>
                  </a:moveTo>
                  <a:lnTo>
                    <a:pt x="0" y="44603"/>
                  </a:lnTo>
                  <a:lnTo>
                    <a:pt x="124" y="4460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2497868" y="3488364"/>
              <a:ext cx="1975" cy="710414"/>
            </a:xfrm>
            <a:custGeom>
              <a:avLst/>
              <a:gdLst/>
              <a:ahLst/>
              <a:cxnLst/>
              <a:rect l="l" t="t" r="r" b="b"/>
              <a:pathLst>
                <a:path w="124" h="44603" extrusionOk="0">
                  <a:moveTo>
                    <a:pt x="0" y="0"/>
                  </a:moveTo>
                  <a:lnTo>
                    <a:pt x="0" y="44603"/>
                  </a:lnTo>
                  <a:lnTo>
                    <a:pt x="124" y="4460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2599214" y="3488364"/>
              <a:ext cx="2453" cy="710414"/>
            </a:xfrm>
            <a:custGeom>
              <a:avLst/>
              <a:gdLst/>
              <a:ahLst/>
              <a:cxnLst/>
              <a:rect l="l" t="t" r="r" b="b"/>
              <a:pathLst>
                <a:path w="154" h="44603" extrusionOk="0">
                  <a:moveTo>
                    <a:pt x="0" y="0"/>
                  </a:moveTo>
                  <a:lnTo>
                    <a:pt x="0" y="44603"/>
                  </a:lnTo>
                  <a:lnTo>
                    <a:pt x="153" y="44603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2701023" y="3488364"/>
              <a:ext cx="1991" cy="710414"/>
            </a:xfrm>
            <a:custGeom>
              <a:avLst/>
              <a:gdLst/>
              <a:ahLst/>
              <a:cxnLst/>
              <a:rect l="l" t="t" r="r" b="b"/>
              <a:pathLst>
                <a:path w="125" h="44603" extrusionOk="0">
                  <a:moveTo>
                    <a:pt x="1" y="0"/>
                  </a:moveTo>
                  <a:lnTo>
                    <a:pt x="1" y="44603"/>
                  </a:lnTo>
                  <a:lnTo>
                    <a:pt x="124" y="4460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2802369" y="3488364"/>
              <a:ext cx="1991" cy="710414"/>
            </a:xfrm>
            <a:custGeom>
              <a:avLst/>
              <a:gdLst/>
              <a:ahLst/>
              <a:cxnLst/>
              <a:rect l="l" t="t" r="r" b="b"/>
              <a:pathLst>
                <a:path w="125" h="44603" extrusionOk="0">
                  <a:moveTo>
                    <a:pt x="1" y="0"/>
                  </a:moveTo>
                  <a:lnTo>
                    <a:pt x="1" y="44603"/>
                  </a:lnTo>
                  <a:lnTo>
                    <a:pt x="124" y="4460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2903716" y="3488364"/>
              <a:ext cx="1991" cy="710414"/>
            </a:xfrm>
            <a:custGeom>
              <a:avLst/>
              <a:gdLst/>
              <a:ahLst/>
              <a:cxnLst/>
              <a:rect l="l" t="t" r="r" b="b"/>
              <a:pathLst>
                <a:path w="125" h="44603" extrusionOk="0">
                  <a:moveTo>
                    <a:pt x="1" y="0"/>
                  </a:moveTo>
                  <a:lnTo>
                    <a:pt x="1" y="44603"/>
                  </a:lnTo>
                  <a:lnTo>
                    <a:pt x="124" y="4460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3005063" y="3488364"/>
              <a:ext cx="2501" cy="710414"/>
            </a:xfrm>
            <a:custGeom>
              <a:avLst/>
              <a:gdLst/>
              <a:ahLst/>
              <a:cxnLst/>
              <a:rect l="l" t="t" r="r" b="b"/>
              <a:pathLst>
                <a:path w="157" h="44603" extrusionOk="0">
                  <a:moveTo>
                    <a:pt x="0" y="0"/>
                  </a:moveTo>
                  <a:lnTo>
                    <a:pt x="0" y="44603"/>
                  </a:lnTo>
                  <a:lnTo>
                    <a:pt x="156" y="44603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3106919" y="3488364"/>
              <a:ext cx="1991" cy="710414"/>
            </a:xfrm>
            <a:custGeom>
              <a:avLst/>
              <a:gdLst/>
              <a:ahLst/>
              <a:cxnLst/>
              <a:rect l="l" t="t" r="r" b="b"/>
              <a:pathLst>
                <a:path w="125" h="44603" extrusionOk="0">
                  <a:moveTo>
                    <a:pt x="1" y="0"/>
                  </a:moveTo>
                  <a:lnTo>
                    <a:pt x="1" y="44603"/>
                  </a:lnTo>
                  <a:lnTo>
                    <a:pt x="124" y="4460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3208266" y="3488364"/>
              <a:ext cx="1991" cy="710414"/>
            </a:xfrm>
            <a:custGeom>
              <a:avLst/>
              <a:gdLst/>
              <a:ahLst/>
              <a:cxnLst/>
              <a:rect l="l" t="t" r="r" b="b"/>
              <a:pathLst>
                <a:path w="125" h="44603" extrusionOk="0">
                  <a:moveTo>
                    <a:pt x="0" y="0"/>
                  </a:moveTo>
                  <a:lnTo>
                    <a:pt x="0" y="44603"/>
                  </a:lnTo>
                  <a:lnTo>
                    <a:pt x="124" y="4460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2098374" y="3553300"/>
              <a:ext cx="1105974" cy="1991"/>
            </a:xfrm>
            <a:custGeom>
              <a:avLst/>
              <a:gdLst/>
              <a:ahLst/>
              <a:cxnLst/>
              <a:rect l="l" t="t" r="r" b="b"/>
              <a:pathLst>
                <a:path w="69438" h="125" extrusionOk="0">
                  <a:moveTo>
                    <a:pt x="1" y="1"/>
                  </a:moveTo>
                  <a:lnTo>
                    <a:pt x="1" y="124"/>
                  </a:lnTo>
                  <a:lnTo>
                    <a:pt x="69437" y="124"/>
                  </a:lnTo>
                  <a:lnTo>
                    <a:pt x="694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2098374" y="3649725"/>
              <a:ext cx="1105974" cy="1991"/>
            </a:xfrm>
            <a:custGeom>
              <a:avLst/>
              <a:gdLst/>
              <a:ahLst/>
              <a:cxnLst/>
              <a:rect l="l" t="t" r="r" b="b"/>
              <a:pathLst>
                <a:path w="69438" h="125" extrusionOk="0">
                  <a:moveTo>
                    <a:pt x="1" y="1"/>
                  </a:moveTo>
                  <a:lnTo>
                    <a:pt x="1" y="124"/>
                  </a:lnTo>
                  <a:lnTo>
                    <a:pt x="69437" y="124"/>
                  </a:lnTo>
                  <a:lnTo>
                    <a:pt x="694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2098374" y="3746150"/>
              <a:ext cx="1105974" cy="1991"/>
            </a:xfrm>
            <a:custGeom>
              <a:avLst/>
              <a:gdLst/>
              <a:ahLst/>
              <a:cxnLst/>
              <a:rect l="l" t="t" r="r" b="b"/>
              <a:pathLst>
                <a:path w="69438" h="125" extrusionOk="0">
                  <a:moveTo>
                    <a:pt x="1" y="1"/>
                  </a:moveTo>
                  <a:lnTo>
                    <a:pt x="1" y="124"/>
                  </a:lnTo>
                  <a:lnTo>
                    <a:pt x="69437" y="124"/>
                  </a:lnTo>
                  <a:lnTo>
                    <a:pt x="694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2098374" y="3842575"/>
              <a:ext cx="1105974" cy="1991"/>
            </a:xfrm>
            <a:custGeom>
              <a:avLst/>
              <a:gdLst/>
              <a:ahLst/>
              <a:cxnLst/>
              <a:rect l="l" t="t" r="r" b="b"/>
              <a:pathLst>
                <a:path w="69438" h="125" extrusionOk="0">
                  <a:moveTo>
                    <a:pt x="1" y="1"/>
                  </a:moveTo>
                  <a:lnTo>
                    <a:pt x="1" y="124"/>
                  </a:lnTo>
                  <a:lnTo>
                    <a:pt x="69437" y="124"/>
                  </a:lnTo>
                  <a:lnTo>
                    <a:pt x="694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2098374" y="3939000"/>
              <a:ext cx="1105974" cy="1991"/>
            </a:xfrm>
            <a:custGeom>
              <a:avLst/>
              <a:gdLst/>
              <a:ahLst/>
              <a:cxnLst/>
              <a:rect l="l" t="t" r="r" b="b"/>
              <a:pathLst>
                <a:path w="69438" h="125" extrusionOk="0">
                  <a:moveTo>
                    <a:pt x="1" y="1"/>
                  </a:moveTo>
                  <a:lnTo>
                    <a:pt x="1" y="124"/>
                  </a:lnTo>
                  <a:lnTo>
                    <a:pt x="69437" y="124"/>
                  </a:lnTo>
                  <a:lnTo>
                    <a:pt x="694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2098374" y="4035425"/>
              <a:ext cx="1105974" cy="1991"/>
            </a:xfrm>
            <a:custGeom>
              <a:avLst/>
              <a:gdLst/>
              <a:ahLst/>
              <a:cxnLst/>
              <a:rect l="l" t="t" r="r" b="b"/>
              <a:pathLst>
                <a:path w="69438" h="125" extrusionOk="0">
                  <a:moveTo>
                    <a:pt x="1" y="1"/>
                  </a:moveTo>
                  <a:lnTo>
                    <a:pt x="1" y="125"/>
                  </a:lnTo>
                  <a:lnTo>
                    <a:pt x="69437" y="125"/>
                  </a:lnTo>
                  <a:lnTo>
                    <a:pt x="694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2098374" y="4131866"/>
              <a:ext cx="1105974" cy="1975"/>
            </a:xfrm>
            <a:custGeom>
              <a:avLst/>
              <a:gdLst/>
              <a:ahLst/>
              <a:cxnLst/>
              <a:rect l="l" t="t" r="r" b="b"/>
              <a:pathLst>
                <a:path w="69438" h="124" extrusionOk="0">
                  <a:moveTo>
                    <a:pt x="1" y="0"/>
                  </a:moveTo>
                  <a:lnTo>
                    <a:pt x="1" y="124"/>
                  </a:lnTo>
                  <a:lnTo>
                    <a:pt x="69437" y="124"/>
                  </a:lnTo>
                  <a:lnTo>
                    <a:pt x="694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2182009" y="3732421"/>
              <a:ext cx="310953" cy="462901"/>
            </a:xfrm>
            <a:custGeom>
              <a:avLst/>
              <a:gdLst/>
              <a:ahLst/>
              <a:cxnLst/>
              <a:rect l="l" t="t" r="r" b="b"/>
              <a:pathLst>
                <a:path w="19523" h="29063" extrusionOk="0">
                  <a:moveTo>
                    <a:pt x="9772" y="1"/>
                  </a:moveTo>
                  <a:cubicBezTo>
                    <a:pt x="9726" y="1"/>
                    <a:pt x="9681" y="9"/>
                    <a:pt x="9638" y="28"/>
                  </a:cubicBezTo>
                  <a:cubicBezTo>
                    <a:pt x="9482" y="60"/>
                    <a:pt x="9359" y="183"/>
                    <a:pt x="9329" y="336"/>
                  </a:cubicBezTo>
                  <a:lnTo>
                    <a:pt x="1" y="29062"/>
                  </a:lnTo>
                  <a:lnTo>
                    <a:pt x="19522" y="29062"/>
                  </a:lnTo>
                  <a:lnTo>
                    <a:pt x="10194" y="336"/>
                  </a:lnTo>
                  <a:cubicBezTo>
                    <a:pt x="10145" y="138"/>
                    <a:pt x="9956" y="1"/>
                    <a:pt x="9772" y="1"/>
                  </a:cubicBezTo>
                  <a:close/>
                </a:path>
              </a:pathLst>
            </a:custGeom>
            <a:solidFill>
              <a:srgbClr val="EE4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2176578" y="3728391"/>
              <a:ext cx="322277" cy="470865"/>
            </a:xfrm>
            <a:custGeom>
              <a:avLst/>
              <a:gdLst/>
              <a:ahLst/>
              <a:cxnLst/>
              <a:rect l="l" t="t" r="r" b="b"/>
              <a:pathLst>
                <a:path w="20234" h="29563" extrusionOk="0">
                  <a:moveTo>
                    <a:pt x="10101" y="514"/>
                  </a:moveTo>
                  <a:cubicBezTo>
                    <a:pt x="10140" y="514"/>
                    <a:pt x="10174" y="528"/>
                    <a:pt x="10194" y="528"/>
                  </a:cubicBezTo>
                  <a:cubicBezTo>
                    <a:pt x="10256" y="560"/>
                    <a:pt x="10288" y="589"/>
                    <a:pt x="10288" y="651"/>
                  </a:cubicBezTo>
                  <a:lnTo>
                    <a:pt x="19522" y="29039"/>
                  </a:lnTo>
                  <a:lnTo>
                    <a:pt x="713" y="29039"/>
                  </a:lnTo>
                  <a:lnTo>
                    <a:pt x="9917" y="651"/>
                  </a:lnTo>
                  <a:cubicBezTo>
                    <a:pt x="9947" y="589"/>
                    <a:pt x="9979" y="560"/>
                    <a:pt x="10041" y="528"/>
                  </a:cubicBezTo>
                  <a:cubicBezTo>
                    <a:pt x="10061" y="518"/>
                    <a:pt x="10082" y="514"/>
                    <a:pt x="10101" y="514"/>
                  </a:cubicBezTo>
                  <a:close/>
                  <a:moveTo>
                    <a:pt x="10095" y="0"/>
                  </a:moveTo>
                  <a:cubicBezTo>
                    <a:pt x="10025" y="0"/>
                    <a:pt x="9955" y="10"/>
                    <a:pt x="9885" y="33"/>
                  </a:cubicBezTo>
                  <a:cubicBezTo>
                    <a:pt x="9670" y="95"/>
                    <a:pt x="9485" y="281"/>
                    <a:pt x="9423" y="498"/>
                  </a:cubicBezTo>
                  <a:lnTo>
                    <a:pt x="1" y="29562"/>
                  </a:lnTo>
                  <a:lnTo>
                    <a:pt x="20234" y="29562"/>
                  </a:lnTo>
                  <a:lnTo>
                    <a:pt x="10782" y="498"/>
                  </a:lnTo>
                  <a:cubicBezTo>
                    <a:pt x="10720" y="313"/>
                    <a:pt x="10597" y="157"/>
                    <a:pt x="10441" y="66"/>
                  </a:cubicBezTo>
                  <a:cubicBezTo>
                    <a:pt x="10326" y="27"/>
                    <a:pt x="10210" y="0"/>
                    <a:pt x="100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2416191" y="3580902"/>
              <a:ext cx="408827" cy="614419"/>
            </a:xfrm>
            <a:custGeom>
              <a:avLst/>
              <a:gdLst/>
              <a:ahLst/>
              <a:cxnLst/>
              <a:rect l="l" t="t" r="r" b="b"/>
              <a:pathLst>
                <a:path w="25668" h="38576" extrusionOk="0">
                  <a:moveTo>
                    <a:pt x="12841" y="0"/>
                  </a:moveTo>
                  <a:cubicBezTo>
                    <a:pt x="12793" y="0"/>
                    <a:pt x="12744" y="9"/>
                    <a:pt x="12694" y="27"/>
                  </a:cubicBezTo>
                  <a:cubicBezTo>
                    <a:pt x="12541" y="59"/>
                    <a:pt x="12447" y="183"/>
                    <a:pt x="12386" y="336"/>
                  </a:cubicBezTo>
                  <a:lnTo>
                    <a:pt x="1" y="38575"/>
                  </a:lnTo>
                  <a:lnTo>
                    <a:pt x="25667" y="38575"/>
                  </a:lnTo>
                  <a:lnTo>
                    <a:pt x="13250" y="336"/>
                  </a:lnTo>
                  <a:cubicBezTo>
                    <a:pt x="13201" y="138"/>
                    <a:pt x="13033" y="0"/>
                    <a:pt x="128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2410298" y="3576857"/>
              <a:ext cx="420629" cy="622399"/>
            </a:xfrm>
            <a:custGeom>
              <a:avLst/>
              <a:gdLst/>
              <a:ahLst/>
              <a:cxnLst/>
              <a:rect l="l" t="t" r="r" b="b"/>
              <a:pathLst>
                <a:path w="26409" h="39077" extrusionOk="0">
                  <a:moveTo>
                    <a:pt x="13187" y="515"/>
                  </a:moveTo>
                  <a:cubicBezTo>
                    <a:pt x="13226" y="515"/>
                    <a:pt x="13260" y="528"/>
                    <a:pt x="13282" y="528"/>
                  </a:cubicBezTo>
                  <a:cubicBezTo>
                    <a:pt x="13344" y="560"/>
                    <a:pt x="13373" y="590"/>
                    <a:pt x="13373" y="652"/>
                  </a:cubicBezTo>
                  <a:lnTo>
                    <a:pt x="25699" y="38553"/>
                  </a:lnTo>
                  <a:lnTo>
                    <a:pt x="709" y="38553"/>
                  </a:lnTo>
                  <a:lnTo>
                    <a:pt x="13003" y="652"/>
                  </a:lnTo>
                  <a:cubicBezTo>
                    <a:pt x="13035" y="590"/>
                    <a:pt x="13064" y="560"/>
                    <a:pt x="13126" y="528"/>
                  </a:cubicBezTo>
                  <a:cubicBezTo>
                    <a:pt x="13147" y="518"/>
                    <a:pt x="13167" y="515"/>
                    <a:pt x="13187" y="515"/>
                  </a:cubicBezTo>
                  <a:close/>
                  <a:moveTo>
                    <a:pt x="13183" y="1"/>
                  </a:moveTo>
                  <a:cubicBezTo>
                    <a:pt x="13113" y="1"/>
                    <a:pt x="13043" y="11"/>
                    <a:pt x="12973" y="34"/>
                  </a:cubicBezTo>
                  <a:cubicBezTo>
                    <a:pt x="12756" y="96"/>
                    <a:pt x="12570" y="281"/>
                    <a:pt x="12508" y="498"/>
                  </a:cubicBezTo>
                  <a:lnTo>
                    <a:pt x="0" y="39076"/>
                  </a:lnTo>
                  <a:lnTo>
                    <a:pt x="26408" y="39076"/>
                  </a:lnTo>
                  <a:lnTo>
                    <a:pt x="13868" y="498"/>
                  </a:lnTo>
                  <a:cubicBezTo>
                    <a:pt x="13838" y="313"/>
                    <a:pt x="13682" y="157"/>
                    <a:pt x="13529" y="66"/>
                  </a:cubicBezTo>
                  <a:cubicBezTo>
                    <a:pt x="13414" y="28"/>
                    <a:pt x="13298" y="1"/>
                    <a:pt x="131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2759588" y="3837654"/>
              <a:ext cx="242544" cy="357668"/>
            </a:xfrm>
            <a:custGeom>
              <a:avLst/>
              <a:gdLst/>
              <a:ahLst/>
              <a:cxnLst/>
              <a:rect l="l" t="t" r="r" b="b"/>
              <a:pathLst>
                <a:path w="15228" h="22456" extrusionOk="0">
                  <a:moveTo>
                    <a:pt x="7598" y="0"/>
                  </a:moveTo>
                  <a:cubicBezTo>
                    <a:pt x="7545" y="0"/>
                    <a:pt x="7493" y="10"/>
                    <a:pt x="7443" y="31"/>
                  </a:cubicBezTo>
                  <a:cubicBezTo>
                    <a:pt x="7320" y="63"/>
                    <a:pt x="7228" y="154"/>
                    <a:pt x="7167" y="278"/>
                  </a:cubicBezTo>
                  <a:lnTo>
                    <a:pt x="1" y="22455"/>
                  </a:lnTo>
                  <a:lnTo>
                    <a:pt x="15227" y="22455"/>
                  </a:lnTo>
                  <a:lnTo>
                    <a:pt x="8031" y="278"/>
                  </a:lnTo>
                  <a:cubicBezTo>
                    <a:pt x="7959" y="112"/>
                    <a:pt x="7777" y="0"/>
                    <a:pt x="7598" y="0"/>
                  </a:cubicBezTo>
                  <a:close/>
                </a:path>
              </a:pathLst>
            </a:custGeom>
            <a:solidFill>
              <a:srgbClr val="EE4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2753679" y="3833337"/>
              <a:ext cx="254346" cy="365918"/>
            </a:xfrm>
            <a:custGeom>
              <a:avLst/>
              <a:gdLst/>
              <a:ahLst/>
              <a:cxnLst/>
              <a:rect l="l" t="t" r="r" b="b"/>
              <a:pathLst>
                <a:path w="15969" h="22974" extrusionOk="0">
                  <a:moveTo>
                    <a:pt x="7990" y="524"/>
                  </a:moveTo>
                  <a:cubicBezTo>
                    <a:pt x="8061" y="524"/>
                    <a:pt x="8132" y="575"/>
                    <a:pt x="8155" y="643"/>
                  </a:cubicBezTo>
                  <a:lnTo>
                    <a:pt x="15260" y="22450"/>
                  </a:lnTo>
                  <a:lnTo>
                    <a:pt x="710" y="22450"/>
                  </a:lnTo>
                  <a:lnTo>
                    <a:pt x="7785" y="643"/>
                  </a:lnTo>
                  <a:cubicBezTo>
                    <a:pt x="7814" y="610"/>
                    <a:pt x="7846" y="549"/>
                    <a:pt x="7908" y="549"/>
                  </a:cubicBezTo>
                  <a:cubicBezTo>
                    <a:pt x="7934" y="531"/>
                    <a:pt x="7962" y="524"/>
                    <a:pt x="7990" y="524"/>
                  </a:cubicBezTo>
                  <a:close/>
                  <a:moveTo>
                    <a:pt x="7990" y="1"/>
                  </a:moveTo>
                  <a:cubicBezTo>
                    <a:pt x="7902" y="1"/>
                    <a:pt x="7812" y="18"/>
                    <a:pt x="7723" y="54"/>
                  </a:cubicBezTo>
                  <a:cubicBezTo>
                    <a:pt x="7538" y="116"/>
                    <a:pt x="7382" y="272"/>
                    <a:pt x="7320" y="457"/>
                  </a:cubicBezTo>
                  <a:lnTo>
                    <a:pt x="1" y="22973"/>
                  </a:lnTo>
                  <a:lnTo>
                    <a:pt x="15969" y="22973"/>
                  </a:lnTo>
                  <a:lnTo>
                    <a:pt x="8650" y="457"/>
                  </a:lnTo>
                  <a:cubicBezTo>
                    <a:pt x="8531" y="175"/>
                    <a:pt x="8271" y="1"/>
                    <a:pt x="79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2955863" y="3958241"/>
              <a:ext cx="163862" cy="237081"/>
            </a:xfrm>
            <a:custGeom>
              <a:avLst/>
              <a:gdLst/>
              <a:ahLst/>
              <a:cxnLst/>
              <a:rect l="l" t="t" r="r" b="b"/>
              <a:pathLst>
                <a:path w="10288" h="14885" extrusionOk="0">
                  <a:moveTo>
                    <a:pt x="5152" y="1"/>
                  </a:moveTo>
                  <a:cubicBezTo>
                    <a:pt x="5104" y="1"/>
                    <a:pt x="5054" y="10"/>
                    <a:pt x="5005" y="28"/>
                  </a:cubicBezTo>
                  <a:cubicBezTo>
                    <a:pt x="4851" y="58"/>
                    <a:pt x="4757" y="182"/>
                    <a:pt x="4696" y="337"/>
                  </a:cubicBezTo>
                  <a:lnTo>
                    <a:pt x="1" y="14884"/>
                  </a:lnTo>
                  <a:lnTo>
                    <a:pt x="10288" y="14884"/>
                  </a:lnTo>
                  <a:lnTo>
                    <a:pt x="5593" y="337"/>
                  </a:lnTo>
                  <a:cubicBezTo>
                    <a:pt x="5518" y="140"/>
                    <a:pt x="5345" y="1"/>
                    <a:pt x="5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2949970" y="3954195"/>
              <a:ext cx="175664" cy="245061"/>
            </a:xfrm>
            <a:custGeom>
              <a:avLst/>
              <a:gdLst/>
              <a:ahLst/>
              <a:cxnLst/>
              <a:rect l="l" t="t" r="r" b="b"/>
              <a:pathLst>
                <a:path w="11029" h="15386" extrusionOk="0">
                  <a:moveTo>
                    <a:pt x="5521" y="521"/>
                  </a:moveTo>
                  <a:cubicBezTo>
                    <a:pt x="5602" y="521"/>
                    <a:pt x="5689" y="576"/>
                    <a:pt x="5716" y="653"/>
                  </a:cubicBezTo>
                  <a:lnTo>
                    <a:pt x="10317" y="14862"/>
                  </a:lnTo>
                  <a:lnTo>
                    <a:pt x="712" y="14862"/>
                  </a:lnTo>
                  <a:lnTo>
                    <a:pt x="5313" y="653"/>
                  </a:lnTo>
                  <a:cubicBezTo>
                    <a:pt x="5345" y="591"/>
                    <a:pt x="5407" y="559"/>
                    <a:pt x="5468" y="530"/>
                  </a:cubicBezTo>
                  <a:cubicBezTo>
                    <a:pt x="5485" y="524"/>
                    <a:pt x="5503" y="521"/>
                    <a:pt x="5521" y="521"/>
                  </a:cubicBezTo>
                  <a:close/>
                  <a:moveTo>
                    <a:pt x="5513" y="0"/>
                  </a:moveTo>
                  <a:cubicBezTo>
                    <a:pt x="5437" y="0"/>
                    <a:pt x="5360" y="12"/>
                    <a:pt x="5283" y="35"/>
                  </a:cubicBezTo>
                  <a:cubicBezTo>
                    <a:pt x="5066" y="97"/>
                    <a:pt x="4912" y="282"/>
                    <a:pt x="4819" y="497"/>
                  </a:cubicBezTo>
                  <a:lnTo>
                    <a:pt x="0" y="15385"/>
                  </a:lnTo>
                  <a:lnTo>
                    <a:pt x="11028" y="15385"/>
                  </a:lnTo>
                  <a:lnTo>
                    <a:pt x="6210" y="497"/>
                  </a:lnTo>
                  <a:cubicBezTo>
                    <a:pt x="6110" y="198"/>
                    <a:pt x="5828" y="0"/>
                    <a:pt x="5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1854843" y="2813850"/>
              <a:ext cx="450175" cy="450191"/>
            </a:xfrm>
            <a:custGeom>
              <a:avLst/>
              <a:gdLst/>
              <a:ahLst/>
              <a:cxnLst/>
              <a:rect l="l" t="t" r="r" b="b"/>
              <a:pathLst>
                <a:path w="28264" h="28265" extrusionOk="0">
                  <a:moveTo>
                    <a:pt x="14117" y="4140"/>
                  </a:moveTo>
                  <a:cubicBezTo>
                    <a:pt x="19645" y="4140"/>
                    <a:pt x="24093" y="8620"/>
                    <a:pt x="24093" y="14118"/>
                  </a:cubicBezTo>
                  <a:cubicBezTo>
                    <a:pt x="24093" y="19645"/>
                    <a:pt x="19645" y="24093"/>
                    <a:pt x="14117" y="24093"/>
                  </a:cubicBezTo>
                  <a:cubicBezTo>
                    <a:pt x="8619" y="24093"/>
                    <a:pt x="4139" y="19645"/>
                    <a:pt x="4139" y="14118"/>
                  </a:cubicBezTo>
                  <a:cubicBezTo>
                    <a:pt x="4139" y="8620"/>
                    <a:pt x="8619" y="4140"/>
                    <a:pt x="14117" y="4140"/>
                  </a:cubicBezTo>
                  <a:close/>
                  <a:moveTo>
                    <a:pt x="14117" y="0"/>
                  </a:moveTo>
                  <a:cubicBezTo>
                    <a:pt x="6301" y="0"/>
                    <a:pt x="0" y="6302"/>
                    <a:pt x="0" y="14118"/>
                  </a:cubicBezTo>
                  <a:cubicBezTo>
                    <a:pt x="0" y="21931"/>
                    <a:pt x="6301" y="28264"/>
                    <a:pt x="14117" y="28264"/>
                  </a:cubicBezTo>
                  <a:cubicBezTo>
                    <a:pt x="21931" y="28264"/>
                    <a:pt x="28232" y="21931"/>
                    <a:pt x="28264" y="14118"/>
                  </a:cubicBezTo>
                  <a:cubicBezTo>
                    <a:pt x="28264" y="6302"/>
                    <a:pt x="21931" y="0"/>
                    <a:pt x="14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1850431" y="2809438"/>
              <a:ext cx="458537" cy="458537"/>
            </a:xfrm>
            <a:custGeom>
              <a:avLst/>
              <a:gdLst/>
              <a:ahLst/>
              <a:cxnLst/>
              <a:rect l="l" t="t" r="r" b="b"/>
              <a:pathLst>
                <a:path w="28789" h="28789" extrusionOk="0">
                  <a:moveTo>
                    <a:pt x="14394" y="4664"/>
                  </a:moveTo>
                  <a:cubicBezTo>
                    <a:pt x="19769" y="4664"/>
                    <a:pt x="24123" y="9050"/>
                    <a:pt x="24123" y="14395"/>
                  </a:cubicBezTo>
                  <a:cubicBezTo>
                    <a:pt x="24123" y="19769"/>
                    <a:pt x="19769" y="24123"/>
                    <a:pt x="14394" y="24123"/>
                  </a:cubicBezTo>
                  <a:cubicBezTo>
                    <a:pt x="11800" y="24123"/>
                    <a:pt x="9358" y="23105"/>
                    <a:pt x="7537" y="21281"/>
                  </a:cubicBezTo>
                  <a:cubicBezTo>
                    <a:pt x="5684" y="19428"/>
                    <a:pt x="4695" y="16989"/>
                    <a:pt x="4663" y="14395"/>
                  </a:cubicBezTo>
                  <a:cubicBezTo>
                    <a:pt x="4663" y="11800"/>
                    <a:pt x="5684" y="9359"/>
                    <a:pt x="7537" y="7537"/>
                  </a:cubicBezTo>
                  <a:cubicBezTo>
                    <a:pt x="9358" y="5684"/>
                    <a:pt x="11800" y="4664"/>
                    <a:pt x="14394" y="4664"/>
                  </a:cubicBezTo>
                  <a:close/>
                  <a:moveTo>
                    <a:pt x="14394" y="4169"/>
                  </a:moveTo>
                  <a:cubicBezTo>
                    <a:pt x="11676" y="4169"/>
                    <a:pt x="9081" y="5220"/>
                    <a:pt x="7166" y="7167"/>
                  </a:cubicBezTo>
                  <a:cubicBezTo>
                    <a:pt x="5219" y="9082"/>
                    <a:pt x="4169" y="11676"/>
                    <a:pt x="4169" y="14395"/>
                  </a:cubicBezTo>
                  <a:cubicBezTo>
                    <a:pt x="4169" y="17142"/>
                    <a:pt x="5219" y="19707"/>
                    <a:pt x="7166" y="21652"/>
                  </a:cubicBezTo>
                  <a:cubicBezTo>
                    <a:pt x="9111" y="23567"/>
                    <a:pt x="11676" y="24649"/>
                    <a:pt x="14394" y="24649"/>
                  </a:cubicBezTo>
                  <a:cubicBezTo>
                    <a:pt x="20046" y="24649"/>
                    <a:pt x="24649" y="20046"/>
                    <a:pt x="24649" y="14395"/>
                  </a:cubicBezTo>
                  <a:cubicBezTo>
                    <a:pt x="24649" y="8741"/>
                    <a:pt x="20046" y="4169"/>
                    <a:pt x="14394" y="4169"/>
                  </a:cubicBezTo>
                  <a:close/>
                  <a:moveTo>
                    <a:pt x="14394" y="525"/>
                  </a:moveTo>
                  <a:cubicBezTo>
                    <a:pt x="22054" y="525"/>
                    <a:pt x="28262" y="6764"/>
                    <a:pt x="28262" y="14395"/>
                  </a:cubicBezTo>
                  <a:cubicBezTo>
                    <a:pt x="28262" y="22055"/>
                    <a:pt x="22054" y="28262"/>
                    <a:pt x="14394" y="28262"/>
                  </a:cubicBezTo>
                  <a:cubicBezTo>
                    <a:pt x="6734" y="28262"/>
                    <a:pt x="524" y="22055"/>
                    <a:pt x="524" y="14395"/>
                  </a:cubicBezTo>
                  <a:cubicBezTo>
                    <a:pt x="524" y="6764"/>
                    <a:pt x="6734" y="525"/>
                    <a:pt x="14394" y="525"/>
                  </a:cubicBezTo>
                  <a:close/>
                  <a:moveTo>
                    <a:pt x="14394" y="1"/>
                  </a:moveTo>
                  <a:cubicBezTo>
                    <a:pt x="6455" y="1"/>
                    <a:pt x="0" y="6455"/>
                    <a:pt x="0" y="14395"/>
                  </a:cubicBezTo>
                  <a:cubicBezTo>
                    <a:pt x="0" y="22332"/>
                    <a:pt x="6455" y="28788"/>
                    <a:pt x="14394" y="28788"/>
                  </a:cubicBezTo>
                  <a:cubicBezTo>
                    <a:pt x="22331" y="28788"/>
                    <a:pt x="28788" y="22332"/>
                    <a:pt x="28788" y="14395"/>
                  </a:cubicBezTo>
                  <a:cubicBezTo>
                    <a:pt x="28788" y="6455"/>
                    <a:pt x="22331" y="1"/>
                    <a:pt x="143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1917342" y="2813850"/>
              <a:ext cx="387675" cy="450191"/>
            </a:xfrm>
            <a:custGeom>
              <a:avLst/>
              <a:gdLst/>
              <a:ahLst/>
              <a:cxnLst/>
              <a:rect l="l" t="t" r="r" b="b"/>
              <a:pathLst>
                <a:path w="24340" h="28265" extrusionOk="0">
                  <a:moveTo>
                    <a:pt x="10193" y="0"/>
                  </a:moveTo>
                  <a:lnTo>
                    <a:pt x="10193" y="4140"/>
                  </a:lnTo>
                  <a:cubicBezTo>
                    <a:pt x="15721" y="4140"/>
                    <a:pt x="20201" y="8620"/>
                    <a:pt x="20169" y="14118"/>
                  </a:cubicBezTo>
                  <a:cubicBezTo>
                    <a:pt x="20169" y="19645"/>
                    <a:pt x="15721" y="24093"/>
                    <a:pt x="10193" y="24093"/>
                  </a:cubicBezTo>
                  <a:cubicBezTo>
                    <a:pt x="10155" y="24094"/>
                    <a:pt x="10117" y="24094"/>
                    <a:pt x="10079" y="24094"/>
                  </a:cubicBezTo>
                  <a:cubicBezTo>
                    <a:pt x="7402" y="24094"/>
                    <a:pt x="4854" y="22986"/>
                    <a:pt x="2995" y="21037"/>
                  </a:cubicBezTo>
                  <a:lnTo>
                    <a:pt x="0" y="23908"/>
                  </a:lnTo>
                  <a:cubicBezTo>
                    <a:pt x="2657" y="26688"/>
                    <a:pt x="6331" y="28264"/>
                    <a:pt x="10193" y="28264"/>
                  </a:cubicBezTo>
                  <a:cubicBezTo>
                    <a:pt x="18007" y="28264"/>
                    <a:pt x="24340" y="21931"/>
                    <a:pt x="24340" y="14118"/>
                  </a:cubicBezTo>
                  <a:cubicBezTo>
                    <a:pt x="24340" y="6302"/>
                    <a:pt x="18007" y="0"/>
                    <a:pt x="10193" y="0"/>
                  </a:cubicBezTo>
                  <a:close/>
                </a:path>
              </a:pathLst>
            </a:custGeom>
            <a:solidFill>
              <a:srgbClr val="89E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1911433" y="2809438"/>
              <a:ext cx="397534" cy="458537"/>
            </a:xfrm>
            <a:custGeom>
              <a:avLst/>
              <a:gdLst/>
              <a:ahLst/>
              <a:cxnLst/>
              <a:rect l="l" t="t" r="r" b="b"/>
              <a:pathLst>
                <a:path w="24959" h="28789" extrusionOk="0">
                  <a:moveTo>
                    <a:pt x="10841" y="525"/>
                  </a:moveTo>
                  <a:cubicBezTo>
                    <a:pt x="18348" y="680"/>
                    <a:pt x="24432" y="6826"/>
                    <a:pt x="24432" y="14395"/>
                  </a:cubicBezTo>
                  <a:cubicBezTo>
                    <a:pt x="24432" y="22055"/>
                    <a:pt x="18224" y="28262"/>
                    <a:pt x="10564" y="28262"/>
                  </a:cubicBezTo>
                  <a:lnTo>
                    <a:pt x="10532" y="28262"/>
                  </a:lnTo>
                  <a:cubicBezTo>
                    <a:pt x="6858" y="28262"/>
                    <a:pt x="3304" y="26780"/>
                    <a:pt x="742" y="24185"/>
                  </a:cubicBezTo>
                  <a:lnTo>
                    <a:pt x="3366" y="21684"/>
                  </a:lnTo>
                  <a:cubicBezTo>
                    <a:pt x="5251" y="23567"/>
                    <a:pt x="7846" y="24649"/>
                    <a:pt x="10532" y="24649"/>
                  </a:cubicBezTo>
                  <a:lnTo>
                    <a:pt x="10564" y="24649"/>
                  </a:lnTo>
                  <a:cubicBezTo>
                    <a:pt x="16216" y="24649"/>
                    <a:pt x="20819" y="20046"/>
                    <a:pt x="20819" y="14395"/>
                  </a:cubicBezTo>
                  <a:cubicBezTo>
                    <a:pt x="20819" y="11676"/>
                    <a:pt x="19737" y="9082"/>
                    <a:pt x="17822" y="7167"/>
                  </a:cubicBezTo>
                  <a:cubicBezTo>
                    <a:pt x="15939" y="5281"/>
                    <a:pt x="13468" y="4231"/>
                    <a:pt x="10841" y="4169"/>
                  </a:cubicBezTo>
                  <a:lnTo>
                    <a:pt x="10841" y="525"/>
                  </a:lnTo>
                  <a:close/>
                  <a:moveTo>
                    <a:pt x="10317" y="1"/>
                  </a:moveTo>
                  <a:lnTo>
                    <a:pt x="10317" y="4417"/>
                  </a:lnTo>
                  <a:lnTo>
                    <a:pt x="10317" y="4664"/>
                  </a:lnTo>
                  <a:lnTo>
                    <a:pt x="10564" y="4664"/>
                  </a:lnTo>
                  <a:cubicBezTo>
                    <a:pt x="13188" y="4664"/>
                    <a:pt x="15630" y="5684"/>
                    <a:pt x="17451" y="7537"/>
                  </a:cubicBezTo>
                  <a:cubicBezTo>
                    <a:pt x="19275" y="9359"/>
                    <a:pt x="20293" y="11800"/>
                    <a:pt x="20293" y="14395"/>
                  </a:cubicBezTo>
                  <a:cubicBezTo>
                    <a:pt x="20293" y="19769"/>
                    <a:pt x="15939" y="24123"/>
                    <a:pt x="10564" y="24123"/>
                  </a:cubicBezTo>
                  <a:cubicBezTo>
                    <a:pt x="7937" y="24123"/>
                    <a:pt x="5375" y="23043"/>
                    <a:pt x="3551" y="21128"/>
                  </a:cubicBezTo>
                  <a:lnTo>
                    <a:pt x="3366" y="20943"/>
                  </a:lnTo>
                  <a:lnTo>
                    <a:pt x="0" y="24155"/>
                  </a:lnTo>
                  <a:lnTo>
                    <a:pt x="186" y="24370"/>
                  </a:lnTo>
                  <a:cubicBezTo>
                    <a:pt x="2872" y="27182"/>
                    <a:pt x="6640" y="28788"/>
                    <a:pt x="10532" y="28788"/>
                  </a:cubicBezTo>
                  <a:lnTo>
                    <a:pt x="10564" y="28788"/>
                  </a:lnTo>
                  <a:cubicBezTo>
                    <a:pt x="18501" y="28788"/>
                    <a:pt x="24958" y="22332"/>
                    <a:pt x="24958" y="14395"/>
                  </a:cubicBezTo>
                  <a:cubicBezTo>
                    <a:pt x="24958" y="6455"/>
                    <a:pt x="18501" y="1"/>
                    <a:pt x="105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2409773" y="2813850"/>
              <a:ext cx="450191" cy="450191"/>
            </a:xfrm>
            <a:custGeom>
              <a:avLst/>
              <a:gdLst/>
              <a:ahLst/>
              <a:cxnLst/>
              <a:rect l="l" t="t" r="r" b="b"/>
              <a:pathLst>
                <a:path w="28265" h="28265" extrusionOk="0">
                  <a:moveTo>
                    <a:pt x="14148" y="4140"/>
                  </a:moveTo>
                  <a:cubicBezTo>
                    <a:pt x="19646" y="4140"/>
                    <a:pt x="24126" y="8620"/>
                    <a:pt x="24126" y="14118"/>
                  </a:cubicBezTo>
                  <a:cubicBezTo>
                    <a:pt x="24126" y="19645"/>
                    <a:pt x="19678" y="24093"/>
                    <a:pt x="14148" y="24093"/>
                  </a:cubicBezTo>
                  <a:cubicBezTo>
                    <a:pt x="14128" y="24093"/>
                    <a:pt x="14108" y="24093"/>
                    <a:pt x="14089" y="24093"/>
                  </a:cubicBezTo>
                  <a:cubicBezTo>
                    <a:pt x="8618" y="24093"/>
                    <a:pt x="4172" y="19626"/>
                    <a:pt x="4172" y="14147"/>
                  </a:cubicBezTo>
                  <a:cubicBezTo>
                    <a:pt x="4172" y="8620"/>
                    <a:pt x="8620" y="4140"/>
                    <a:pt x="14148" y="4140"/>
                  </a:cubicBezTo>
                  <a:close/>
                  <a:moveTo>
                    <a:pt x="14118" y="0"/>
                  </a:moveTo>
                  <a:cubicBezTo>
                    <a:pt x="6334" y="0"/>
                    <a:pt x="1" y="6334"/>
                    <a:pt x="1" y="14118"/>
                  </a:cubicBezTo>
                  <a:cubicBezTo>
                    <a:pt x="1" y="21931"/>
                    <a:pt x="6334" y="28264"/>
                    <a:pt x="14148" y="28264"/>
                  </a:cubicBezTo>
                  <a:cubicBezTo>
                    <a:pt x="21931" y="28232"/>
                    <a:pt x="28265" y="21931"/>
                    <a:pt x="28265" y="14118"/>
                  </a:cubicBezTo>
                  <a:cubicBezTo>
                    <a:pt x="28265" y="6302"/>
                    <a:pt x="21931" y="0"/>
                    <a:pt x="14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2405377" y="2809438"/>
              <a:ext cx="458521" cy="458537"/>
            </a:xfrm>
            <a:custGeom>
              <a:avLst/>
              <a:gdLst/>
              <a:ahLst/>
              <a:cxnLst/>
              <a:rect l="l" t="t" r="r" b="b"/>
              <a:pathLst>
                <a:path w="28788" h="28789" extrusionOk="0">
                  <a:moveTo>
                    <a:pt x="14424" y="4664"/>
                  </a:moveTo>
                  <a:cubicBezTo>
                    <a:pt x="19769" y="4664"/>
                    <a:pt x="24155" y="9050"/>
                    <a:pt x="24155" y="14395"/>
                  </a:cubicBezTo>
                  <a:cubicBezTo>
                    <a:pt x="24155" y="19769"/>
                    <a:pt x="19798" y="24123"/>
                    <a:pt x="14424" y="24123"/>
                  </a:cubicBezTo>
                  <a:cubicBezTo>
                    <a:pt x="11829" y="24123"/>
                    <a:pt x="9390" y="23105"/>
                    <a:pt x="7566" y="21281"/>
                  </a:cubicBezTo>
                  <a:cubicBezTo>
                    <a:pt x="5713" y="19460"/>
                    <a:pt x="4695" y="17019"/>
                    <a:pt x="4695" y="14395"/>
                  </a:cubicBezTo>
                  <a:cubicBezTo>
                    <a:pt x="4695" y="11800"/>
                    <a:pt x="5713" y="9359"/>
                    <a:pt x="7537" y="7537"/>
                  </a:cubicBezTo>
                  <a:cubicBezTo>
                    <a:pt x="9390" y="5684"/>
                    <a:pt x="11829" y="4664"/>
                    <a:pt x="14424" y="4664"/>
                  </a:cubicBezTo>
                  <a:close/>
                  <a:moveTo>
                    <a:pt x="14424" y="4169"/>
                  </a:moveTo>
                  <a:cubicBezTo>
                    <a:pt x="11676" y="4169"/>
                    <a:pt x="9111" y="5220"/>
                    <a:pt x="7166" y="7167"/>
                  </a:cubicBezTo>
                  <a:cubicBezTo>
                    <a:pt x="5251" y="9112"/>
                    <a:pt x="4169" y="11676"/>
                    <a:pt x="4169" y="14424"/>
                  </a:cubicBezTo>
                  <a:cubicBezTo>
                    <a:pt x="4169" y="17142"/>
                    <a:pt x="5251" y="19707"/>
                    <a:pt x="7196" y="21652"/>
                  </a:cubicBezTo>
                  <a:cubicBezTo>
                    <a:pt x="9111" y="23567"/>
                    <a:pt x="11705" y="24649"/>
                    <a:pt x="14424" y="24649"/>
                  </a:cubicBezTo>
                  <a:cubicBezTo>
                    <a:pt x="20077" y="24649"/>
                    <a:pt x="24678" y="20046"/>
                    <a:pt x="24678" y="14395"/>
                  </a:cubicBezTo>
                  <a:cubicBezTo>
                    <a:pt x="24649" y="8741"/>
                    <a:pt x="20045" y="4169"/>
                    <a:pt x="14424" y="4169"/>
                  </a:cubicBezTo>
                  <a:close/>
                  <a:moveTo>
                    <a:pt x="14394" y="525"/>
                  </a:moveTo>
                  <a:cubicBezTo>
                    <a:pt x="22054" y="525"/>
                    <a:pt x="28294" y="6734"/>
                    <a:pt x="28294" y="14395"/>
                  </a:cubicBezTo>
                  <a:cubicBezTo>
                    <a:pt x="28261" y="22055"/>
                    <a:pt x="22054" y="28262"/>
                    <a:pt x="14424" y="28262"/>
                  </a:cubicBezTo>
                  <a:lnTo>
                    <a:pt x="14394" y="28262"/>
                  </a:lnTo>
                  <a:cubicBezTo>
                    <a:pt x="6763" y="28262"/>
                    <a:pt x="524" y="22055"/>
                    <a:pt x="524" y="14395"/>
                  </a:cubicBezTo>
                  <a:cubicBezTo>
                    <a:pt x="524" y="10688"/>
                    <a:pt x="1977" y="7229"/>
                    <a:pt x="4601" y="4602"/>
                  </a:cubicBezTo>
                  <a:cubicBezTo>
                    <a:pt x="7228" y="1978"/>
                    <a:pt x="10687" y="525"/>
                    <a:pt x="14394" y="525"/>
                  </a:cubicBezTo>
                  <a:close/>
                  <a:moveTo>
                    <a:pt x="14394" y="1"/>
                  </a:moveTo>
                  <a:cubicBezTo>
                    <a:pt x="10564" y="1"/>
                    <a:pt x="6949" y="1513"/>
                    <a:pt x="4231" y="4231"/>
                  </a:cubicBezTo>
                  <a:cubicBezTo>
                    <a:pt x="1512" y="6949"/>
                    <a:pt x="0" y="10564"/>
                    <a:pt x="30" y="14395"/>
                  </a:cubicBezTo>
                  <a:cubicBezTo>
                    <a:pt x="30" y="22332"/>
                    <a:pt x="6487" y="28788"/>
                    <a:pt x="14394" y="28788"/>
                  </a:cubicBezTo>
                  <a:lnTo>
                    <a:pt x="14424" y="28788"/>
                  </a:lnTo>
                  <a:cubicBezTo>
                    <a:pt x="22331" y="28788"/>
                    <a:pt x="28788" y="22332"/>
                    <a:pt x="28788" y="14395"/>
                  </a:cubicBezTo>
                  <a:cubicBezTo>
                    <a:pt x="28788" y="10564"/>
                    <a:pt x="27305" y="6949"/>
                    <a:pt x="24587" y="4231"/>
                  </a:cubicBezTo>
                  <a:cubicBezTo>
                    <a:pt x="21869" y="1513"/>
                    <a:pt x="18254" y="1"/>
                    <a:pt x="143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2635099" y="2813850"/>
              <a:ext cx="224864" cy="432479"/>
            </a:xfrm>
            <a:custGeom>
              <a:avLst/>
              <a:gdLst/>
              <a:ahLst/>
              <a:cxnLst/>
              <a:rect l="l" t="t" r="r" b="b"/>
              <a:pathLst>
                <a:path w="14118" h="27153" extrusionOk="0">
                  <a:moveTo>
                    <a:pt x="1" y="0"/>
                  </a:moveTo>
                  <a:lnTo>
                    <a:pt x="1" y="4140"/>
                  </a:lnTo>
                  <a:cubicBezTo>
                    <a:pt x="3986" y="4140"/>
                    <a:pt x="7599" y="6549"/>
                    <a:pt x="9176" y="10226"/>
                  </a:cubicBezTo>
                  <a:cubicBezTo>
                    <a:pt x="11338" y="15321"/>
                    <a:pt x="8958" y="21160"/>
                    <a:pt x="3863" y="23322"/>
                  </a:cubicBezTo>
                  <a:lnTo>
                    <a:pt x="5499" y="27152"/>
                  </a:lnTo>
                  <a:cubicBezTo>
                    <a:pt x="10720" y="24928"/>
                    <a:pt x="14118" y="19801"/>
                    <a:pt x="14118" y="14118"/>
                  </a:cubicBezTo>
                  <a:cubicBezTo>
                    <a:pt x="14118" y="6334"/>
                    <a:pt x="7784" y="0"/>
                    <a:pt x="1" y="0"/>
                  </a:cubicBezTo>
                  <a:close/>
                </a:path>
              </a:pathLst>
            </a:custGeom>
            <a:solidFill>
              <a:srgbClr val="EE4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2630687" y="2809438"/>
              <a:ext cx="233688" cy="442275"/>
            </a:xfrm>
            <a:custGeom>
              <a:avLst/>
              <a:gdLst/>
              <a:ahLst/>
              <a:cxnLst/>
              <a:rect l="l" t="t" r="r" b="b"/>
              <a:pathLst>
                <a:path w="14672" h="27768" extrusionOk="0">
                  <a:moveTo>
                    <a:pt x="525" y="525"/>
                  </a:moveTo>
                  <a:cubicBezTo>
                    <a:pt x="8061" y="680"/>
                    <a:pt x="14148" y="6826"/>
                    <a:pt x="14148" y="14395"/>
                  </a:cubicBezTo>
                  <a:cubicBezTo>
                    <a:pt x="14148" y="19893"/>
                    <a:pt x="10903" y="24864"/>
                    <a:pt x="5899" y="27088"/>
                  </a:cubicBezTo>
                  <a:lnTo>
                    <a:pt x="4478" y="23723"/>
                  </a:lnTo>
                  <a:cubicBezTo>
                    <a:pt x="6888" y="22641"/>
                    <a:pt x="8773" y="20696"/>
                    <a:pt x="9762" y="18254"/>
                  </a:cubicBezTo>
                  <a:cubicBezTo>
                    <a:pt x="10780" y="15722"/>
                    <a:pt x="10750" y="12912"/>
                    <a:pt x="9700" y="10409"/>
                  </a:cubicBezTo>
                  <a:cubicBezTo>
                    <a:pt x="8123" y="6702"/>
                    <a:pt x="4540" y="4263"/>
                    <a:pt x="525" y="4169"/>
                  </a:cubicBezTo>
                  <a:lnTo>
                    <a:pt x="525" y="525"/>
                  </a:lnTo>
                  <a:close/>
                  <a:moveTo>
                    <a:pt x="1" y="1"/>
                  </a:moveTo>
                  <a:lnTo>
                    <a:pt x="1" y="4664"/>
                  </a:lnTo>
                  <a:lnTo>
                    <a:pt x="278" y="4664"/>
                  </a:lnTo>
                  <a:cubicBezTo>
                    <a:pt x="4170" y="4696"/>
                    <a:pt x="7691" y="7011"/>
                    <a:pt x="9206" y="10594"/>
                  </a:cubicBezTo>
                  <a:cubicBezTo>
                    <a:pt x="10224" y="13003"/>
                    <a:pt x="10256" y="15630"/>
                    <a:pt x="9267" y="18039"/>
                  </a:cubicBezTo>
                  <a:cubicBezTo>
                    <a:pt x="8309" y="20449"/>
                    <a:pt x="6455" y="22364"/>
                    <a:pt x="4046" y="23352"/>
                  </a:cubicBezTo>
                  <a:lnTo>
                    <a:pt x="3799" y="23476"/>
                  </a:lnTo>
                  <a:lnTo>
                    <a:pt x="5623" y="27768"/>
                  </a:lnTo>
                  <a:lnTo>
                    <a:pt x="5870" y="27644"/>
                  </a:lnTo>
                  <a:cubicBezTo>
                    <a:pt x="11212" y="25391"/>
                    <a:pt x="14671" y="20202"/>
                    <a:pt x="14671" y="14395"/>
                  </a:cubicBezTo>
                  <a:cubicBezTo>
                    <a:pt x="14671" y="6455"/>
                    <a:pt x="8217" y="1"/>
                    <a:pt x="2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2964718" y="2813850"/>
              <a:ext cx="450669" cy="450191"/>
            </a:xfrm>
            <a:custGeom>
              <a:avLst/>
              <a:gdLst/>
              <a:ahLst/>
              <a:cxnLst/>
              <a:rect l="l" t="t" r="r" b="b"/>
              <a:pathLst>
                <a:path w="28295" h="28265" extrusionOk="0">
                  <a:moveTo>
                    <a:pt x="14147" y="4140"/>
                  </a:moveTo>
                  <a:cubicBezTo>
                    <a:pt x="19645" y="4140"/>
                    <a:pt x="24125" y="8620"/>
                    <a:pt x="24125" y="14118"/>
                  </a:cubicBezTo>
                  <a:cubicBezTo>
                    <a:pt x="24125" y="19645"/>
                    <a:pt x="19678" y="24093"/>
                    <a:pt x="14147" y="24093"/>
                  </a:cubicBezTo>
                  <a:cubicBezTo>
                    <a:pt x="8649" y="24093"/>
                    <a:pt x="4172" y="19645"/>
                    <a:pt x="4172" y="14118"/>
                  </a:cubicBezTo>
                  <a:cubicBezTo>
                    <a:pt x="4172" y="8620"/>
                    <a:pt x="8649" y="4140"/>
                    <a:pt x="14147" y="4140"/>
                  </a:cubicBezTo>
                  <a:close/>
                  <a:moveTo>
                    <a:pt x="14147" y="0"/>
                  </a:moveTo>
                  <a:cubicBezTo>
                    <a:pt x="6334" y="0"/>
                    <a:pt x="1" y="6302"/>
                    <a:pt x="1" y="14118"/>
                  </a:cubicBezTo>
                  <a:cubicBezTo>
                    <a:pt x="1" y="21931"/>
                    <a:pt x="6334" y="28264"/>
                    <a:pt x="14147" y="28264"/>
                  </a:cubicBezTo>
                  <a:cubicBezTo>
                    <a:pt x="21963" y="28264"/>
                    <a:pt x="28264" y="21931"/>
                    <a:pt x="28294" y="14118"/>
                  </a:cubicBezTo>
                  <a:cubicBezTo>
                    <a:pt x="28294" y="6302"/>
                    <a:pt x="21963" y="0"/>
                    <a:pt x="141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2960784" y="2809438"/>
              <a:ext cx="458537" cy="458537"/>
            </a:xfrm>
            <a:custGeom>
              <a:avLst/>
              <a:gdLst/>
              <a:ahLst/>
              <a:cxnLst/>
              <a:rect l="l" t="t" r="r" b="b"/>
              <a:pathLst>
                <a:path w="28789" h="28789" extrusionOk="0">
                  <a:moveTo>
                    <a:pt x="14394" y="4664"/>
                  </a:moveTo>
                  <a:cubicBezTo>
                    <a:pt x="19739" y="4696"/>
                    <a:pt x="24125" y="9050"/>
                    <a:pt x="24125" y="14395"/>
                  </a:cubicBezTo>
                  <a:cubicBezTo>
                    <a:pt x="24125" y="19769"/>
                    <a:pt x="19769" y="24123"/>
                    <a:pt x="14394" y="24123"/>
                  </a:cubicBezTo>
                  <a:cubicBezTo>
                    <a:pt x="9020" y="24123"/>
                    <a:pt x="4666" y="19769"/>
                    <a:pt x="4666" y="14395"/>
                  </a:cubicBezTo>
                  <a:cubicBezTo>
                    <a:pt x="4666" y="9050"/>
                    <a:pt x="9020" y="4664"/>
                    <a:pt x="14394" y="4664"/>
                  </a:cubicBezTo>
                  <a:close/>
                  <a:moveTo>
                    <a:pt x="14394" y="4169"/>
                  </a:moveTo>
                  <a:cubicBezTo>
                    <a:pt x="8743" y="4169"/>
                    <a:pt x="4140" y="8741"/>
                    <a:pt x="4140" y="14395"/>
                  </a:cubicBezTo>
                  <a:cubicBezTo>
                    <a:pt x="4140" y="20046"/>
                    <a:pt x="8743" y="24649"/>
                    <a:pt x="14394" y="24649"/>
                  </a:cubicBezTo>
                  <a:cubicBezTo>
                    <a:pt x="20048" y="24649"/>
                    <a:pt x="24649" y="20046"/>
                    <a:pt x="24649" y="14395"/>
                  </a:cubicBezTo>
                  <a:cubicBezTo>
                    <a:pt x="24620" y="8773"/>
                    <a:pt x="20048" y="4169"/>
                    <a:pt x="14394" y="4169"/>
                  </a:cubicBezTo>
                  <a:close/>
                  <a:moveTo>
                    <a:pt x="14394" y="525"/>
                  </a:moveTo>
                  <a:cubicBezTo>
                    <a:pt x="22055" y="525"/>
                    <a:pt x="28264" y="6764"/>
                    <a:pt x="28264" y="14395"/>
                  </a:cubicBezTo>
                  <a:cubicBezTo>
                    <a:pt x="28264" y="22055"/>
                    <a:pt x="22025" y="28262"/>
                    <a:pt x="14394" y="28262"/>
                  </a:cubicBezTo>
                  <a:cubicBezTo>
                    <a:pt x="6734" y="28262"/>
                    <a:pt x="527" y="22055"/>
                    <a:pt x="527" y="14395"/>
                  </a:cubicBezTo>
                  <a:cubicBezTo>
                    <a:pt x="527" y="6764"/>
                    <a:pt x="6734" y="525"/>
                    <a:pt x="14394" y="525"/>
                  </a:cubicBezTo>
                  <a:close/>
                  <a:moveTo>
                    <a:pt x="14394" y="1"/>
                  </a:moveTo>
                  <a:cubicBezTo>
                    <a:pt x="6457" y="1"/>
                    <a:pt x="1" y="6455"/>
                    <a:pt x="1" y="14395"/>
                  </a:cubicBezTo>
                  <a:cubicBezTo>
                    <a:pt x="1" y="22332"/>
                    <a:pt x="6457" y="28788"/>
                    <a:pt x="14394" y="28788"/>
                  </a:cubicBezTo>
                  <a:cubicBezTo>
                    <a:pt x="22334" y="28788"/>
                    <a:pt x="28788" y="22332"/>
                    <a:pt x="28788" y="14395"/>
                  </a:cubicBezTo>
                  <a:cubicBezTo>
                    <a:pt x="28788" y="6455"/>
                    <a:pt x="22334" y="1"/>
                    <a:pt x="143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3190045" y="2813850"/>
              <a:ext cx="220930" cy="193376"/>
            </a:xfrm>
            <a:custGeom>
              <a:avLst/>
              <a:gdLst/>
              <a:ahLst/>
              <a:cxnLst/>
              <a:rect l="l" t="t" r="r" b="b"/>
              <a:pathLst>
                <a:path w="13871" h="12141" extrusionOk="0">
                  <a:moveTo>
                    <a:pt x="0" y="0"/>
                  </a:moveTo>
                  <a:lnTo>
                    <a:pt x="0" y="4140"/>
                  </a:lnTo>
                  <a:cubicBezTo>
                    <a:pt x="4757" y="4140"/>
                    <a:pt x="8834" y="7475"/>
                    <a:pt x="9793" y="12141"/>
                  </a:cubicBezTo>
                  <a:lnTo>
                    <a:pt x="13870" y="11306"/>
                  </a:lnTo>
                  <a:cubicBezTo>
                    <a:pt x="12511" y="4728"/>
                    <a:pt x="6734" y="0"/>
                    <a:pt x="0" y="0"/>
                  </a:cubicBezTo>
                  <a:close/>
                </a:path>
              </a:pathLst>
            </a:custGeom>
            <a:solidFill>
              <a:srgbClr val="89E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3186111" y="2809438"/>
              <a:ext cx="229786" cy="202709"/>
            </a:xfrm>
            <a:custGeom>
              <a:avLst/>
              <a:gdLst/>
              <a:ahLst/>
              <a:cxnLst/>
              <a:rect l="l" t="t" r="r" b="b"/>
              <a:pathLst>
                <a:path w="14427" h="12727" extrusionOk="0">
                  <a:moveTo>
                    <a:pt x="527" y="525"/>
                  </a:moveTo>
                  <a:cubicBezTo>
                    <a:pt x="6890" y="648"/>
                    <a:pt x="12388" y="5190"/>
                    <a:pt x="13808" y="11368"/>
                  </a:cubicBezTo>
                  <a:lnTo>
                    <a:pt x="10225" y="12109"/>
                  </a:lnTo>
                  <a:cubicBezTo>
                    <a:pt x="9175" y="7567"/>
                    <a:pt x="5160" y="4293"/>
                    <a:pt x="527" y="4169"/>
                  </a:cubicBezTo>
                  <a:lnTo>
                    <a:pt x="527" y="525"/>
                  </a:lnTo>
                  <a:close/>
                  <a:moveTo>
                    <a:pt x="0" y="1"/>
                  </a:moveTo>
                  <a:lnTo>
                    <a:pt x="0" y="4664"/>
                  </a:lnTo>
                  <a:lnTo>
                    <a:pt x="247" y="4664"/>
                  </a:lnTo>
                  <a:cubicBezTo>
                    <a:pt x="4851" y="4696"/>
                    <a:pt x="8866" y="7970"/>
                    <a:pt x="9793" y="12447"/>
                  </a:cubicBezTo>
                  <a:lnTo>
                    <a:pt x="9823" y="12727"/>
                  </a:lnTo>
                  <a:lnTo>
                    <a:pt x="14426" y="11800"/>
                  </a:lnTo>
                  <a:lnTo>
                    <a:pt x="14364" y="11521"/>
                  </a:lnTo>
                  <a:cubicBezTo>
                    <a:pt x="13005" y="4881"/>
                    <a:pt x="7075" y="30"/>
                    <a:pt x="2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2169697" y="2560507"/>
              <a:ext cx="1057283" cy="7884"/>
            </a:xfrm>
            <a:custGeom>
              <a:avLst/>
              <a:gdLst/>
              <a:ahLst/>
              <a:cxnLst/>
              <a:rect l="l" t="t" r="r" b="b"/>
              <a:pathLst>
                <a:path w="66381" h="495" extrusionOk="0">
                  <a:moveTo>
                    <a:pt x="1" y="0"/>
                  </a:moveTo>
                  <a:lnTo>
                    <a:pt x="1" y="495"/>
                  </a:lnTo>
                  <a:lnTo>
                    <a:pt x="66380" y="495"/>
                  </a:lnTo>
                  <a:lnTo>
                    <a:pt x="6638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2165285" y="2541808"/>
              <a:ext cx="8362" cy="22649"/>
            </a:xfrm>
            <a:custGeom>
              <a:avLst/>
              <a:gdLst/>
              <a:ahLst/>
              <a:cxnLst/>
              <a:rect l="l" t="t" r="r" b="b"/>
              <a:pathLst>
                <a:path w="525" h="1422" extrusionOk="0">
                  <a:moveTo>
                    <a:pt x="1" y="1"/>
                  </a:moveTo>
                  <a:lnTo>
                    <a:pt x="1" y="1421"/>
                  </a:lnTo>
                  <a:lnTo>
                    <a:pt x="525" y="1421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2376834" y="2541808"/>
              <a:ext cx="8362" cy="22649"/>
            </a:xfrm>
            <a:custGeom>
              <a:avLst/>
              <a:gdLst/>
              <a:ahLst/>
              <a:cxnLst/>
              <a:rect l="l" t="t" r="r" b="b"/>
              <a:pathLst>
                <a:path w="525" h="1422" extrusionOk="0">
                  <a:moveTo>
                    <a:pt x="1" y="1"/>
                  </a:moveTo>
                  <a:lnTo>
                    <a:pt x="1" y="1421"/>
                  </a:lnTo>
                  <a:lnTo>
                    <a:pt x="524" y="1421"/>
                  </a:lnTo>
                  <a:lnTo>
                    <a:pt x="52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2588384" y="2541808"/>
              <a:ext cx="8362" cy="22649"/>
            </a:xfrm>
            <a:custGeom>
              <a:avLst/>
              <a:gdLst/>
              <a:ahLst/>
              <a:cxnLst/>
              <a:rect l="l" t="t" r="r" b="b"/>
              <a:pathLst>
                <a:path w="525" h="1422" extrusionOk="0">
                  <a:moveTo>
                    <a:pt x="0" y="1"/>
                  </a:moveTo>
                  <a:lnTo>
                    <a:pt x="0" y="1421"/>
                  </a:lnTo>
                  <a:lnTo>
                    <a:pt x="524" y="1421"/>
                  </a:lnTo>
                  <a:lnTo>
                    <a:pt x="52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2799933" y="2541808"/>
              <a:ext cx="7884" cy="22649"/>
            </a:xfrm>
            <a:custGeom>
              <a:avLst/>
              <a:gdLst/>
              <a:ahLst/>
              <a:cxnLst/>
              <a:rect l="l" t="t" r="r" b="b"/>
              <a:pathLst>
                <a:path w="495" h="1422" extrusionOk="0">
                  <a:moveTo>
                    <a:pt x="0" y="1"/>
                  </a:moveTo>
                  <a:lnTo>
                    <a:pt x="0" y="1421"/>
                  </a:lnTo>
                  <a:lnTo>
                    <a:pt x="495" y="1421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3010972" y="2541808"/>
              <a:ext cx="8394" cy="22649"/>
            </a:xfrm>
            <a:custGeom>
              <a:avLst/>
              <a:gdLst/>
              <a:ahLst/>
              <a:cxnLst/>
              <a:rect l="l" t="t" r="r" b="b"/>
              <a:pathLst>
                <a:path w="527" h="1422" extrusionOk="0">
                  <a:moveTo>
                    <a:pt x="0" y="1"/>
                  </a:moveTo>
                  <a:lnTo>
                    <a:pt x="0" y="1421"/>
                  </a:lnTo>
                  <a:lnTo>
                    <a:pt x="526" y="1421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3222505" y="2541808"/>
              <a:ext cx="8410" cy="22649"/>
            </a:xfrm>
            <a:custGeom>
              <a:avLst/>
              <a:gdLst/>
              <a:ahLst/>
              <a:cxnLst/>
              <a:rect l="l" t="t" r="r" b="b"/>
              <a:pathLst>
                <a:path w="528" h="1422" extrusionOk="0">
                  <a:moveTo>
                    <a:pt x="1" y="1"/>
                  </a:moveTo>
                  <a:lnTo>
                    <a:pt x="1" y="1421"/>
                  </a:lnTo>
                  <a:lnTo>
                    <a:pt x="527" y="1421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2199211" y="2263826"/>
              <a:ext cx="152060" cy="180586"/>
            </a:xfrm>
            <a:custGeom>
              <a:avLst/>
              <a:gdLst/>
              <a:ahLst/>
              <a:cxnLst/>
              <a:rect l="l" t="t" r="r" b="b"/>
              <a:pathLst>
                <a:path w="9547" h="11338" extrusionOk="0">
                  <a:moveTo>
                    <a:pt x="1" y="1"/>
                  </a:moveTo>
                  <a:lnTo>
                    <a:pt x="1" y="11338"/>
                  </a:lnTo>
                  <a:lnTo>
                    <a:pt x="9546" y="11338"/>
                  </a:lnTo>
                  <a:lnTo>
                    <a:pt x="9546" y="1"/>
                  </a:lnTo>
                  <a:close/>
                </a:path>
              </a:pathLst>
            </a:custGeom>
            <a:solidFill>
              <a:srgbClr val="EE4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2194815" y="2259891"/>
              <a:ext cx="160868" cy="188454"/>
            </a:xfrm>
            <a:custGeom>
              <a:avLst/>
              <a:gdLst/>
              <a:ahLst/>
              <a:cxnLst/>
              <a:rect l="l" t="t" r="r" b="b"/>
              <a:pathLst>
                <a:path w="10100" h="11832" extrusionOk="0">
                  <a:moveTo>
                    <a:pt x="9575" y="527"/>
                  </a:moveTo>
                  <a:lnTo>
                    <a:pt x="9575" y="11306"/>
                  </a:lnTo>
                  <a:lnTo>
                    <a:pt x="524" y="11306"/>
                  </a:lnTo>
                  <a:lnTo>
                    <a:pt x="524" y="527"/>
                  </a:lnTo>
                  <a:close/>
                  <a:moveTo>
                    <a:pt x="0" y="0"/>
                  </a:moveTo>
                  <a:lnTo>
                    <a:pt x="0" y="11832"/>
                  </a:lnTo>
                  <a:lnTo>
                    <a:pt x="10099" y="11832"/>
                  </a:lnTo>
                  <a:lnTo>
                    <a:pt x="1009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2410298" y="2053774"/>
              <a:ext cx="152522" cy="420629"/>
            </a:xfrm>
            <a:custGeom>
              <a:avLst/>
              <a:gdLst/>
              <a:ahLst/>
              <a:cxnLst/>
              <a:rect l="l" t="t" r="r" b="b"/>
              <a:pathLst>
                <a:path w="9576" h="26409" extrusionOk="0">
                  <a:moveTo>
                    <a:pt x="0" y="1"/>
                  </a:moveTo>
                  <a:lnTo>
                    <a:pt x="0" y="26409"/>
                  </a:lnTo>
                  <a:lnTo>
                    <a:pt x="9575" y="26409"/>
                  </a:lnTo>
                  <a:lnTo>
                    <a:pt x="9575" y="1"/>
                  </a:ln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2406348" y="2049330"/>
              <a:ext cx="160406" cy="429007"/>
            </a:xfrm>
            <a:custGeom>
              <a:avLst/>
              <a:gdLst/>
              <a:ahLst/>
              <a:cxnLst/>
              <a:rect l="l" t="t" r="r" b="b"/>
              <a:pathLst>
                <a:path w="10071" h="26935" extrusionOk="0">
                  <a:moveTo>
                    <a:pt x="9576" y="527"/>
                  </a:moveTo>
                  <a:lnTo>
                    <a:pt x="9576" y="26411"/>
                  </a:lnTo>
                  <a:lnTo>
                    <a:pt x="525" y="26411"/>
                  </a:lnTo>
                  <a:lnTo>
                    <a:pt x="525" y="527"/>
                  </a:lnTo>
                  <a:close/>
                  <a:moveTo>
                    <a:pt x="1" y="0"/>
                  </a:moveTo>
                  <a:lnTo>
                    <a:pt x="1" y="26935"/>
                  </a:lnTo>
                  <a:lnTo>
                    <a:pt x="10070" y="26935"/>
                  </a:lnTo>
                  <a:lnTo>
                    <a:pt x="100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2621831" y="1759067"/>
              <a:ext cx="152538" cy="468874"/>
            </a:xfrm>
            <a:custGeom>
              <a:avLst/>
              <a:gdLst/>
              <a:ahLst/>
              <a:cxnLst/>
              <a:rect l="l" t="t" r="r" b="b"/>
              <a:pathLst>
                <a:path w="9577" h="29438" extrusionOk="0">
                  <a:moveTo>
                    <a:pt x="1" y="0"/>
                  </a:moveTo>
                  <a:lnTo>
                    <a:pt x="1" y="29438"/>
                  </a:lnTo>
                  <a:lnTo>
                    <a:pt x="9576" y="29438"/>
                  </a:lnTo>
                  <a:lnTo>
                    <a:pt x="9576" y="0"/>
                  </a:lnTo>
                  <a:close/>
                </a:path>
              </a:pathLst>
            </a:custGeom>
            <a:solidFill>
              <a:srgbClr val="EE4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2617897" y="1755133"/>
              <a:ext cx="160406" cy="476758"/>
            </a:xfrm>
            <a:custGeom>
              <a:avLst/>
              <a:gdLst/>
              <a:ahLst/>
              <a:cxnLst/>
              <a:rect l="l" t="t" r="r" b="b"/>
              <a:pathLst>
                <a:path w="10071" h="29933" extrusionOk="0">
                  <a:moveTo>
                    <a:pt x="9544" y="527"/>
                  </a:moveTo>
                  <a:lnTo>
                    <a:pt x="9544" y="29438"/>
                  </a:lnTo>
                  <a:lnTo>
                    <a:pt x="525" y="29438"/>
                  </a:lnTo>
                  <a:lnTo>
                    <a:pt x="525" y="527"/>
                  </a:lnTo>
                  <a:close/>
                  <a:moveTo>
                    <a:pt x="1" y="0"/>
                  </a:moveTo>
                  <a:lnTo>
                    <a:pt x="1" y="29932"/>
                  </a:lnTo>
                  <a:lnTo>
                    <a:pt x="10070" y="29932"/>
                  </a:lnTo>
                  <a:lnTo>
                    <a:pt x="100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2833380" y="2197902"/>
              <a:ext cx="152538" cy="90070"/>
            </a:xfrm>
            <a:custGeom>
              <a:avLst/>
              <a:gdLst/>
              <a:ahLst/>
              <a:cxnLst/>
              <a:rect l="l" t="t" r="r" b="b"/>
              <a:pathLst>
                <a:path w="9577" h="5655" extrusionOk="0">
                  <a:moveTo>
                    <a:pt x="1" y="1"/>
                  </a:moveTo>
                  <a:lnTo>
                    <a:pt x="1" y="5654"/>
                  </a:lnTo>
                  <a:lnTo>
                    <a:pt x="9576" y="5654"/>
                  </a:lnTo>
                  <a:lnTo>
                    <a:pt x="9576" y="1"/>
                  </a:ln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2829446" y="2193968"/>
              <a:ext cx="160406" cy="98416"/>
            </a:xfrm>
            <a:custGeom>
              <a:avLst/>
              <a:gdLst/>
              <a:ahLst/>
              <a:cxnLst/>
              <a:rect l="l" t="t" r="r" b="b"/>
              <a:pathLst>
                <a:path w="10071" h="6179" extrusionOk="0">
                  <a:moveTo>
                    <a:pt x="9544" y="495"/>
                  </a:moveTo>
                  <a:lnTo>
                    <a:pt x="9544" y="5654"/>
                  </a:lnTo>
                  <a:lnTo>
                    <a:pt x="495" y="5654"/>
                  </a:lnTo>
                  <a:lnTo>
                    <a:pt x="495" y="495"/>
                  </a:lnTo>
                  <a:close/>
                  <a:moveTo>
                    <a:pt x="1" y="0"/>
                  </a:moveTo>
                  <a:lnTo>
                    <a:pt x="1" y="6178"/>
                  </a:lnTo>
                  <a:lnTo>
                    <a:pt x="10070" y="6178"/>
                  </a:lnTo>
                  <a:lnTo>
                    <a:pt x="100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3044929" y="2143780"/>
              <a:ext cx="152012" cy="234198"/>
            </a:xfrm>
            <a:custGeom>
              <a:avLst/>
              <a:gdLst/>
              <a:ahLst/>
              <a:cxnLst/>
              <a:rect l="l" t="t" r="r" b="b"/>
              <a:pathLst>
                <a:path w="9544" h="14704" extrusionOk="0">
                  <a:moveTo>
                    <a:pt x="1" y="1"/>
                  </a:moveTo>
                  <a:lnTo>
                    <a:pt x="1" y="14704"/>
                  </a:lnTo>
                  <a:lnTo>
                    <a:pt x="9544" y="14704"/>
                  </a:lnTo>
                  <a:lnTo>
                    <a:pt x="9544" y="1"/>
                  </a:lnTo>
                  <a:close/>
                </a:path>
              </a:pathLst>
            </a:custGeom>
            <a:solidFill>
              <a:srgbClr val="EE4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3040486" y="2139846"/>
              <a:ext cx="160916" cy="242576"/>
            </a:xfrm>
            <a:custGeom>
              <a:avLst/>
              <a:gdLst/>
              <a:ahLst/>
              <a:cxnLst/>
              <a:rect l="l" t="t" r="r" b="b"/>
              <a:pathLst>
                <a:path w="10103" h="15230" extrusionOk="0">
                  <a:moveTo>
                    <a:pt x="9576" y="495"/>
                  </a:moveTo>
                  <a:lnTo>
                    <a:pt x="9576" y="14704"/>
                  </a:lnTo>
                  <a:lnTo>
                    <a:pt x="527" y="14704"/>
                  </a:lnTo>
                  <a:lnTo>
                    <a:pt x="527" y="495"/>
                  </a:lnTo>
                  <a:close/>
                  <a:moveTo>
                    <a:pt x="0" y="1"/>
                  </a:moveTo>
                  <a:lnTo>
                    <a:pt x="0" y="15230"/>
                  </a:lnTo>
                  <a:lnTo>
                    <a:pt x="10102" y="15230"/>
                  </a:lnTo>
                  <a:lnTo>
                    <a:pt x="101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2199211" y="2444396"/>
              <a:ext cx="152060" cy="120061"/>
            </a:xfrm>
            <a:custGeom>
              <a:avLst/>
              <a:gdLst/>
              <a:ahLst/>
              <a:cxnLst/>
              <a:rect l="l" t="t" r="r" b="b"/>
              <a:pathLst>
                <a:path w="9547" h="7538" extrusionOk="0">
                  <a:moveTo>
                    <a:pt x="1" y="1"/>
                  </a:moveTo>
                  <a:lnTo>
                    <a:pt x="1" y="7537"/>
                  </a:lnTo>
                  <a:lnTo>
                    <a:pt x="9546" y="7537"/>
                  </a:lnTo>
                  <a:lnTo>
                    <a:pt x="95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2194815" y="2439952"/>
              <a:ext cx="160868" cy="128917"/>
            </a:xfrm>
            <a:custGeom>
              <a:avLst/>
              <a:gdLst/>
              <a:ahLst/>
              <a:cxnLst/>
              <a:rect l="l" t="t" r="r" b="b"/>
              <a:pathLst>
                <a:path w="10100" h="8094" extrusionOk="0">
                  <a:moveTo>
                    <a:pt x="9575" y="527"/>
                  </a:moveTo>
                  <a:lnTo>
                    <a:pt x="9575" y="7569"/>
                  </a:lnTo>
                  <a:lnTo>
                    <a:pt x="524" y="7569"/>
                  </a:lnTo>
                  <a:lnTo>
                    <a:pt x="524" y="527"/>
                  </a:lnTo>
                  <a:close/>
                  <a:moveTo>
                    <a:pt x="0" y="1"/>
                  </a:moveTo>
                  <a:lnTo>
                    <a:pt x="0" y="8093"/>
                  </a:lnTo>
                  <a:lnTo>
                    <a:pt x="10099" y="8093"/>
                  </a:lnTo>
                  <a:lnTo>
                    <a:pt x="1009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2410298" y="2474387"/>
              <a:ext cx="152522" cy="90070"/>
            </a:xfrm>
            <a:custGeom>
              <a:avLst/>
              <a:gdLst/>
              <a:ahLst/>
              <a:cxnLst/>
              <a:rect l="l" t="t" r="r" b="b"/>
              <a:pathLst>
                <a:path w="9576" h="5655" extrusionOk="0">
                  <a:moveTo>
                    <a:pt x="0" y="1"/>
                  </a:moveTo>
                  <a:lnTo>
                    <a:pt x="0" y="5654"/>
                  </a:lnTo>
                  <a:lnTo>
                    <a:pt x="9575" y="5654"/>
                  </a:lnTo>
                  <a:lnTo>
                    <a:pt x="95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2406348" y="2469975"/>
              <a:ext cx="160406" cy="98894"/>
            </a:xfrm>
            <a:custGeom>
              <a:avLst/>
              <a:gdLst/>
              <a:ahLst/>
              <a:cxnLst/>
              <a:rect l="l" t="t" r="r" b="b"/>
              <a:pathLst>
                <a:path w="10071" h="6209" extrusionOk="0">
                  <a:moveTo>
                    <a:pt x="9576" y="525"/>
                  </a:moveTo>
                  <a:lnTo>
                    <a:pt x="9576" y="5684"/>
                  </a:lnTo>
                  <a:lnTo>
                    <a:pt x="525" y="5684"/>
                  </a:lnTo>
                  <a:lnTo>
                    <a:pt x="525" y="525"/>
                  </a:lnTo>
                  <a:close/>
                  <a:moveTo>
                    <a:pt x="1" y="1"/>
                  </a:moveTo>
                  <a:lnTo>
                    <a:pt x="1" y="6208"/>
                  </a:lnTo>
                  <a:lnTo>
                    <a:pt x="10070" y="6208"/>
                  </a:lnTo>
                  <a:lnTo>
                    <a:pt x="1007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2621831" y="2227925"/>
              <a:ext cx="152538" cy="336532"/>
            </a:xfrm>
            <a:custGeom>
              <a:avLst/>
              <a:gdLst/>
              <a:ahLst/>
              <a:cxnLst/>
              <a:rect l="l" t="t" r="r" b="b"/>
              <a:pathLst>
                <a:path w="9577" h="21129" extrusionOk="0">
                  <a:moveTo>
                    <a:pt x="1" y="1"/>
                  </a:moveTo>
                  <a:lnTo>
                    <a:pt x="1" y="21128"/>
                  </a:lnTo>
                  <a:lnTo>
                    <a:pt x="9576" y="21128"/>
                  </a:lnTo>
                  <a:lnTo>
                    <a:pt x="957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2617897" y="2223481"/>
              <a:ext cx="160406" cy="344910"/>
            </a:xfrm>
            <a:custGeom>
              <a:avLst/>
              <a:gdLst/>
              <a:ahLst/>
              <a:cxnLst/>
              <a:rect l="l" t="t" r="r" b="b"/>
              <a:pathLst>
                <a:path w="10071" h="21655" extrusionOk="0">
                  <a:moveTo>
                    <a:pt x="9544" y="527"/>
                  </a:moveTo>
                  <a:lnTo>
                    <a:pt x="9544" y="21160"/>
                  </a:lnTo>
                  <a:lnTo>
                    <a:pt x="525" y="21160"/>
                  </a:lnTo>
                  <a:lnTo>
                    <a:pt x="525" y="527"/>
                  </a:lnTo>
                  <a:close/>
                  <a:moveTo>
                    <a:pt x="1" y="1"/>
                  </a:moveTo>
                  <a:lnTo>
                    <a:pt x="1" y="21655"/>
                  </a:lnTo>
                  <a:lnTo>
                    <a:pt x="10070" y="21655"/>
                  </a:lnTo>
                  <a:lnTo>
                    <a:pt x="1007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2833380" y="2287956"/>
              <a:ext cx="152538" cy="276501"/>
            </a:xfrm>
            <a:custGeom>
              <a:avLst/>
              <a:gdLst/>
              <a:ahLst/>
              <a:cxnLst/>
              <a:rect l="l" t="t" r="r" b="b"/>
              <a:pathLst>
                <a:path w="9577" h="17360" extrusionOk="0">
                  <a:moveTo>
                    <a:pt x="1" y="0"/>
                  </a:moveTo>
                  <a:lnTo>
                    <a:pt x="1" y="17359"/>
                  </a:lnTo>
                  <a:lnTo>
                    <a:pt x="9576" y="17359"/>
                  </a:lnTo>
                  <a:lnTo>
                    <a:pt x="957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2829446" y="2284022"/>
              <a:ext cx="160406" cy="284370"/>
            </a:xfrm>
            <a:custGeom>
              <a:avLst/>
              <a:gdLst/>
              <a:ahLst/>
              <a:cxnLst/>
              <a:rect l="l" t="t" r="r" b="b"/>
              <a:pathLst>
                <a:path w="10071" h="17854" extrusionOk="0">
                  <a:moveTo>
                    <a:pt x="9544" y="494"/>
                  </a:moveTo>
                  <a:lnTo>
                    <a:pt x="9544" y="17359"/>
                  </a:lnTo>
                  <a:lnTo>
                    <a:pt x="495" y="17359"/>
                  </a:lnTo>
                  <a:lnTo>
                    <a:pt x="495" y="494"/>
                  </a:lnTo>
                  <a:close/>
                  <a:moveTo>
                    <a:pt x="1" y="0"/>
                  </a:moveTo>
                  <a:lnTo>
                    <a:pt x="1" y="17854"/>
                  </a:lnTo>
                  <a:lnTo>
                    <a:pt x="10070" y="17854"/>
                  </a:lnTo>
                  <a:lnTo>
                    <a:pt x="100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3044929" y="2377962"/>
              <a:ext cx="152012" cy="186495"/>
            </a:xfrm>
            <a:custGeom>
              <a:avLst/>
              <a:gdLst/>
              <a:ahLst/>
              <a:cxnLst/>
              <a:rect l="l" t="t" r="r" b="b"/>
              <a:pathLst>
                <a:path w="9544" h="11709" extrusionOk="0">
                  <a:moveTo>
                    <a:pt x="1" y="1"/>
                  </a:moveTo>
                  <a:lnTo>
                    <a:pt x="1" y="11708"/>
                  </a:lnTo>
                  <a:lnTo>
                    <a:pt x="9544" y="11708"/>
                  </a:lnTo>
                  <a:lnTo>
                    <a:pt x="95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3040486" y="2374028"/>
              <a:ext cx="160916" cy="194363"/>
            </a:xfrm>
            <a:custGeom>
              <a:avLst/>
              <a:gdLst/>
              <a:ahLst/>
              <a:cxnLst/>
              <a:rect l="l" t="t" r="r" b="b"/>
              <a:pathLst>
                <a:path w="10103" h="12203" extrusionOk="0">
                  <a:moveTo>
                    <a:pt x="9576" y="527"/>
                  </a:moveTo>
                  <a:lnTo>
                    <a:pt x="9576" y="11708"/>
                  </a:lnTo>
                  <a:lnTo>
                    <a:pt x="527" y="11708"/>
                  </a:lnTo>
                  <a:lnTo>
                    <a:pt x="527" y="527"/>
                  </a:lnTo>
                  <a:close/>
                  <a:moveTo>
                    <a:pt x="0" y="1"/>
                  </a:moveTo>
                  <a:lnTo>
                    <a:pt x="0" y="12203"/>
                  </a:lnTo>
                  <a:lnTo>
                    <a:pt x="10102" y="12203"/>
                  </a:lnTo>
                  <a:lnTo>
                    <a:pt x="101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1818942" y="1155909"/>
              <a:ext cx="1702236" cy="518233"/>
            </a:xfrm>
            <a:custGeom>
              <a:avLst/>
              <a:gdLst/>
              <a:ahLst/>
              <a:cxnLst/>
              <a:rect l="l" t="t" r="r" b="b"/>
              <a:pathLst>
                <a:path w="106874" h="32537" extrusionOk="0">
                  <a:moveTo>
                    <a:pt x="85096" y="1"/>
                  </a:moveTo>
                  <a:lnTo>
                    <a:pt x="63845" y="22643"/>
                  </a:lnTo>
                  <a:lnTo>
                    <a:pt x="43026" y="9082"/>
                  </a:lnTo>
                  <a:lnTo>
                    <a:pt x="21528" y="14085"/>
                  </a:lnTo>
                  <a:lnTo>
                    <a:pt x="339" y="31291"/>
                  </a:lnTo>
                  <a:cubicBezTo>
                    <a:pt x="30" y="31539"/>
                    <a:pt x="1" y="31971"/>
                    <a:pt x="248" y="32280"/>
                  </a:cubicBezTo>
                  <a:cubicBezTo>
                    <a:pt x="385" y="32451"/>
                    <a:pt x="579" y="32537"/>
                    <a:pt x="777" y="32537"/>
                  </a:cubicBezTo>
                  <a:cubicBezTo>
                    <a:pt x="936" y="32537"/>
                    <a:pt x="1098" y="32481"/>
                    <a:pt x="1236" y="32371"/>
                  </a:cubicBezTo>
                  <a:lnTo>
                    <a:pt x="22178" y="15383"/>
                  </a:lnTo>
                  <a:lnTo>
                    <a:pt x="42779" y="10596"/>
                  </a:lnTo>
                  <a:lnTo>
                    <a:pt x="64062" y="24496"/>
                  </a:lnTo>
                  <a:lnTo>
                    <a:pt x="84943" y="2224"/>
                  </a:lnTo>
                  <a:lnTo>
                    <a:pt x="105482" y="32218"/>
                  </a:lnTo>
                  <a:cubicBezTo>
                    <a:pt x="105638" y="32433"/>
                    <a:pt x="105853" y="32527"/>
                    <a:pt x="106070" y="32527"/>
                  </a:cubicBezTo>
                  <a:cubicBezTo>
                    <a:pt x="106223" y="32527"/>
                    <a:pt x="106347" y="32495"/>
                    <a:pt x="106471" y="32403"/>
                  </a:cubicBezTo>
                  <a:cubicBezTo>
                    <a:pt x="106812" y="32186"/>
                    <a:pt x="106873" y="31753"/>
                    <a:pt x="106656" y="31415"/>
                  </a:cubicBezTo>
                  <a:lnTo>
                    <a:pt x="8509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1804177" y="1635087"/>
              <a:ext cx="55603" cy="55635"/>
            </a:xfrm>
            <a:custGeom>
              <a:avLst/>
              <a:gdLst/>
              <a:ahLst/>
              <a:cxnLst/>
              <a:rect l="l" t="t" r="r" b="b"/>
              <a:pathLst>
                <a:path w="3491" h="3493" extrusionOk="0">
                  <a:moveTo>
                    <a:pt x="1731" y="1"/>
                  </a:moveTo>
                  <a:cubicBezTo>
                    <a:pt x="772" y="1"/>
                    <a:pt x="1" y="774"/>
                    <a:pt x="1" y="1730"/>
                  </a:cubicBezTo>
                  <a:cubicBezTo>
                    <a:pt x="1" y="2719"/>
                    <a:pt x="772" y="3492"/>
                    <a:pt x="1731" y="3492"/>
                  </a:cubicBezTo>
                  <a:cubicBezTo>
                    <a:pt x="2719" y="3492"/>
                    <a:pt x="3490" y="2719"/>
                    <a:pt x="3490" y="1730"/>
                  </a:cubicBezTo>
                  <a:cubicBezTo>
                    <a:pt x="3490" y="774"/>
                    <a:pt x="2719" y="1"/>
                    <a:pt x="1731" y="1"/>
                  </a:cubicBezTo>
                  <a:close/>
                </a:path>
              </a:pathLst>
            </a:custGeom>
            <a:solidFill>
              <a:srgbClr val="EE4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2139196" y="1362536"/>
              <a:ext cx="55635" cy="55635"/>
            </a:xfrm>
            <a:custGeom>
              <a:avLst/>
              <a:gdLst/>
              <a:ahLst/>
              <a:cxnLst/>
              <a:rect l="l" t="t" r="r" b="b"/>
              <a:pathLst>
                <a:path w="3493" h="3493" extrusionOk="0">
                  <a:moveTo>
                    <a:pt x="1730" y="1"/>
                  </a:moveTo>
                  <a:cubicBezTo>
                    <a:pt x="774" y="1"/>
                    <a:pt x="0" y="804"/>
                    <a:pt x="0" y="1762"/>
                  </a:cubicBezTo>
                  <a:cubicBezTo>
                    <a:pt x="0" y="2719"/>
                    <a:pt x="774" y="3492"/>
                    <a:pt x="1730" y="3492"/>
                  </a:cubicBezTo>
                  <a:cubicBezTo>
                    <a:pt x="2689" y="3492"/>
                    <a:pt x="3492" y="2719"/>
                    <a:pt x="3492" y="1762"/>
                  </a:cubicBezTo>
                  <a:cubicBezTo>
                    <a:pt x="3492" y="804"/>
                    <a:pt x="2689" y="1"/>
                    <a:pt x="1730" y="1"/>
                  </a:cubicBezTo>
                  <a:close/>
                </a:path>
              </a:pathLst>
            </a:custGeom>
            <a:solidFill>
              <a:srgbClr val="EE4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2474247" y="1284810"/>
              <a:ext cx="55587" cy="55619"/>
            </a:xfrm>
            <a:custGeom>
              <a:avLst/>
              <a:gdLst/>
              <a:ahLst/>
              <a:cxnLst/>
              <a:rect l="l" t="t" r="r" b="b"/>
              <a:pathLst>
                <a:path w="3490" h="3492" extrusionOk="0">
                  <a:moveTo>
                    <a:pt x="1760" y="0"/>
                  </a:moveTo>
                  <a:cubicBezTo>
                    <a:pt x="804" y="0"/>
                    <a:pt x="0" y="774"/>
                    <a:pt x="0" y="1730"/>
                  </a:cubicBezTo>
                  <a:cubicBezTo>
                    <a:pt x="0" y="2718"/>
                    <a:pt x="804" y="3492"/>
                    <a:pt x="1760" y="3492"/>
                  </a:cubicBezTo>
                  <a:cubicBezTo>
                    <a:pt x="2719" y="3492"/>
                    <a:pt x="3490" y="2718"/>
                    <a:pt x="3490" y="1730"/>
                  </a:cubicBezTo>
                  <a:cubicBezTo>
                    <a:pt x="3490" y="774"/>
                    <a:pt x="2719" y="0"/>
                    <a:pt x="1760" y="0"/>
                  </a:cubicBezTo>
                  <a:close/>
                </a:path>
              </a:pathLst>
            </a:custGeom>
            <a:solidFill>
              <a:srgbClr val="EE4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2809776" y="1503240"/>
              <a:ext cx="55587" cy="55635"/>
            </a:xfrm>
            <a:custGeom>
              <a:avLst/>
              <a:gdLst/>
              <a:ahLst/>
              <a:cxnLst/>
              <a:rect l="l" t="t" r="r" b="b"/>
              <a:pathLst>
                <a:path w="3490" h="3493" extrusionOk="0">
                  <a:moveTo>
                    <a:pt x="1760" y="1"/>
                  </a:moveTo>
                  <a:cubicBezTo>
                    <a:pt x="771" y="1"/>
                    <a:pt x="0" y="804"/>
                    <a:pt x="0" y="1762"/>
                  </a:cubicBezTo>
                  <a:cubicBezTo>
                    <a:pt x="0" y="2719"/>
                    <a:pt x="771" y="3492"/>
                    <a:pt x="1760" y="3492"/>
                  </a:cubicBezTo>
                  <a:cubicBezTo>
                    <a:pt x="2718" y="3492"/>
                    <a:pt x="3489" y="2719"/>
                    <a:pt x="3489" y="1762"/>
                  </a:cubicBezTo>
                  <a:cubicBezTo>
                    <a:pt x="3489" y="804"/>
                    <a:pt x="2718" y="1"/>
                    <a:pt x="1760" y="1"/>
                  </a:cubicBezTo>
                  <a:close/>
                </a:path>
              </a:pathLst>
            </a:custGeom>
            <a:solidFill>
              <a:srgbClr val="EE4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3145289" y="1146065"/>
              <a:ext cx="55587" cy="55635"/>
            </a:xfrm>
            <a:custGeom>
              <a:avLst/>
              <a:gdLst/>
              <a:ahLst/>
              <a:cxnLst/>
              <a:rect l="l" t="t" r="r" b="b"/>
              <a:pathLst>
                <a:path w="3490" h="3493" extrusionOk="0">
                  <a:moveTo>
                    <a:pt x="1731" y="1"/>
                  </a:moveTo>
                  <a:cubicBezTo>
                    <a:pt x="772" y="1"/>
                    <a:pt x="1" y="774"/>
                    <a:pt x="1" y="1730"/>
                  </a:cubicBezTo>
                  <a:cubicBezTo>
                    <a:pt x="1" y="2689"/>
                    <a:pt x="772" y="3492"/>
                    <a:pt x="1731" y="3492"/>
                  </a:cubicBezTo>
                  <a:cubicBezTo>
                    <a:pt x="2719" y="3492"/>
                    <a:pt x="3490" y="2689"/>
                    <a:pt x="3490" y="1730"/>
                  </a:cubicBezTo>
                  <a:cubicBezTo>
                    <a:pt x="3490" y="774"/>
                    <a:pt x="2719" y="1"/>
                    <a:pt x="1731" y="1"/>
                  </a:cubicBezTo>
                  <a:close/>
                </a:path>
              </a:pathLst>
            </a:custGeom>
            <a:solidFill>
              <a:srgbClr val="EE4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3480817" y="1635087"/>
              <a:ext cx="55587" cy="55635"/>
            </a:xfrm>
            <a:custGeom>
              <a:avLst/>
              <a:gdLst/>
              <a:ahLst/>
              <a:cxnLst/>
              <a:rect l="l" t="t" r="r" b="b"/>
              <a:pathLst>
                <a:path w="3490" h="3493" extrusionOk="0">
                  <a:moveTo>
                    <a:pt x="1730" y="1"/>
                  </a:moveTo>
                  <a:cubicBezTo>
                    <a:pt x="771" y="1"/>
                    <a:pt x="0" y="774"/>
                    <a:pt x="0" y="1730"/>
                  </a:cubicBezTo>
                  <a:cubicBezTo>
                    <a:pt x="0" y="2719"/>
                    <a:pt x="771" y="3492"/>
                    <a:pt x="1730" y="3492"/>
                  </a:cubicBezTo>
                  <a:cubicBezTo>
                    <a:pt x="2687" y="3492"/>
                    <a:pt x="3490" y="2719"/>
                    <a:pt x="3490" y="1730"/>
                  </a:cubicBezTo>
                  <a:cubicBezTo>
                    <a:pt x="3490" y="774"/>
                    <a:pt x="2687" y="1"/>
                    <a:pt x="1730" y="1"/>
                  </a:cubicBezTo>
                  <a:close/>
                </a:path>
              </a:pathLst>
            </a:custGeom>
            <a:solidFill>
              <a:srgbClr val="EE4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667224" y="4168261"/>
              <a:ext cx="992331" cy="144144"/>
            </a:xfrm>
            <a:custGeom>
              <a:avLst/>
              <a:gdLst/>
              <a:ahLst/>
              <a:cxnLst/>
              <a:rect l="l" t="t" r="r" b="b"/>
              <a:pathLst>
                <a:path w="62303" h="9050" extrusionOk="0">
                  <a:moveTo>
                    <a:pt x="31168" y="1"/>
                  </a:moveTo>
                  <a:cubicBezTo>
                    <a:pt x="29253" y="1"/>
                    <a:pt x="27399" y="1"/>
                    <a:pt x="25608" y="63"/>
                  </a:cubicBezTo>
                  <a:cubicBezTo>
                    <a:pt x="25175" y="63"/>
                    <a:pt x="24773" y="92"/>
                    <a:pt x="24372" y="92"/>
                  </a:cubicBezTo>
                  <a:cubicBezTo>
                    <a:pt x="10440" y="557"/>
                    <a:pt x="0" y="2348"/>
                    <a:pt x="0" y="4510"/>
                  </a:cubicBezTo>
                  <a:cubicBezTo>
                    <a:pt x="0" y="7011"/>
                    <a:pt x="13962" y="9050"/>
                    <a:pt x="31168" y="9050"/>
                  </a:cubicBezTo>
                  <a:cubicBezTo>
                    <a:pt x="48341" y="9050"/>
                    <a:pt x="62303" y="7011"/>
                    <a:pt x="62303" y="4510"/>
                  </a:cubicBezTo>
                  <a:cubicBezTo>
                    <a:pt x="62303" y="2007"/>
                    <a:pt x="48341" y="1"/>
                    <a:pt x="31168" y="1"/>
                  </a:cubicBezTo>
                  <a:close/>
                </a:path>
              </a:pathLst>
            </a:custGeom>
            <a:solidFill>
              <a:srgbClr val="89E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739041" y="1626869"/>
              <a:ext cx="663715" cy="963646"/>
            </a:xfrm>
            <a:custGeom>
              <a:avLst/>
              <a:gdLst/>
              <a:ahLst/>
              <a:cxnLst/>
              <a:rect l="l" t="t" r="r" b="b"/>
              <a:pathLst>
                <a:path w="41671" h="60502" extrusionOk="0">
                  <a:moveTo>
                    <a:pt x="21147" y="1"/>
                  </a:moveTo>
                  <a:cubicBezTo>
                    <a:pt x="13155" y="1"/>
                    <a:pt x="14365" y="5738"/>
                    <a:pt x="14365" y="5738"/>
                  </a:cubicBezTo>
                  <a:lnTo>
                    <a:pt x="14489" y="6170"/>
                  </a:lnTo>
                  <a:cubicBezTo>
                    <a:pt x="14489" y="6170"/>
                    <a:pt x="8744" y="8115"/>
                    <a:pt x="9823" y="15343"/>
                  </a:cubicBezTo>
                  <a:cubicBezTo>
                    <a:pt x="10906" y="22603"/>
                    <a:pt x="14056" y="25721"/>
                    <a:pt x="13933" y="28007"/>
                  </a:cubicBezTo>
                  <a:cubicBezTo>
                    <a:pt x="13839" y="30263"/>
                    <a:pt x="10473" y="31128"/>
                    <a:pt x="5716" y="36317"/>
                  </a:cubicBezTo>
                  <a:cubicBezTo>
                    <a:pt x="960" y="41474"/>
                    <a:pt x="1" y="49290"/>
                    <a:pt x="1948" y="54356"/>
                  </a:cubicBezTo>
                  <a:cubicBezTo>
                    <a:pt x="2904" y="56856"/>
                    <a:pt x="4819" y="58927"/>
                    <a:pt x="7229" y="60501"/>
                  </a:cubicBezTo>
                  <a:lnTo>
                    <a:pt x="9885" y="47158"/>
                  </a:lnTo>
                  <a:lnTo>
                    <a:pt x="11677" y="37521"/>
                  </a:lnTo>
                  <a:lnTo>
                    <a:pt x="22828" y="33105"/>
                  </a:lnTo>
                  <a:cubicBezTo>
                    <a:pt x="22828" y="33105"/>
                    <a:pt x="23384" y="30107"/>
                    <a:pt x="23940" y="29984"/>
                  </a:cubicBezTo>
                  <a:cubicBezTo>
                    <a:pt x="24464" y="29860"/>
                    <a:pt x="25020" y="28625"/>
                    <a:pt x="25020" y="28625"/>
                  </a:cubicBezTo>
                  <a:lnTo>
                    <a:pt x="24744" y="26154"/>
                  </a:lnTo>
                  <a:cubicBezTo>
                    <a:pt x="24744" y="26154"/>
                    <a:pt x="25271" y="24123"/>
                    <a:pt x="27477" y="24123"/>
                  </a:cubicBezTo>
                  <a:cubicBezTo>
                    <a:pt x="28336" y="24123"/>
                    <a:pt x="29451" y="24432"/>
                    <a:pt x="30889" y="25289"/>
                  </a:cubicBezTo>
                  <a:cubicBezTo>
                    <a:pt x="30889" y="25289"/>
                    <a:pt x="29345" y="26339"/>
                    <a:pt x="29624" y="26771"/>
                  </a:cubicBezTo>
                  <a:cubicBezTo>
                    <a:pt x="29871" y="27174"/>
                    <a:pt x="29315" y="28563"/>
                    <a:pt x="29995" y="28563"/>
                  </a:cubicBezTo>
                  <a:cubicBezTo>
                    <a:pt x="30674" y="28563"/>
                    <a:pt x="32063" y="29428"/>
                    <a:pt x="32742" y="30107"/>
                  </a:cubicBezTo>
                  <a:cubicBezTo>
                    <a:pt x="33237" y="30634"/>
                    <a:pt x="33669" y="31219"/>
                    <a:pt x="34040" y="31837"/>
                  </a:cubicBezTo>
                  <a:lnTo>
                    <a:pt x="39817" y="32146"/>
                  </a:lnTo>
                  <a:cubicBezTo>
                    <a:pt x="40403" y="32178"/>
                    <a:pt x="40991" y="32240"/>
                    <a:pt x="41576" y="32393"/>
                  </a:cubicBezTo>
                  <a:cubicBezTo>
                    <a:pt x="41670" y="29584"/>
                    <a:pt x="41329" y="27421"/>
                    <a:pt x="40620" y="25753"/>
                  </a:cubicBezTo>
                  <a:cubicBezTo>
                    <a:pt x="38149" y="19699"/>
                    <a:pt x="33607" y="17537"/>
                    <a:pt x="32960" y="14510"/>
                  </a:cubicBezTo>
                  <a:cubicBezTo>
                    <a:pt x="32310" y="11451"/>
                    <a:pt x="32619" y="11142"/>
                    <a:pt x="32619" y="11142"/>
                  </a:cubicBezTo>
                  <a:cubicBezTo>
                    <a:pt x="33978" y="9783"/>
                    <a:pt x="34534" y="7838"/>
                    <a:pt x="34134" y="5953"/>
                  </a:cubicBezTo>
                  <a:cubicBezTo>
                    <a:pt x="33484" y="2711"/>
                    <a:pt x="31013" y="455"/>
                    <a:pt x="22025" y="22"/>
                  </a:cubicBezTo>
                  <a:cubicBezTo>
                    <a:pt x="21721" y="8"/>
                    <a:pt x="21429" y="1"/>
                    <a:pt x="21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950129" y="2393236"/>
              <a:ext cx="192866" cy="247450"/>
            </a:xfrm>
            <a:custGeom>
              <a:avLst/>
              <a:gdLst/>
              <a:ahLst/>
              <a:cxnLst/>
              <a:rect l="l" t="t" r="r" b="b"/>
              <a:pathLst>
                <a:path w="12109" h="15536" extrusionOk="0">
                  <a:moveTo>
                    <a:pt x="4139" y="0"/>
                  </a:moveTo>
                  <a:lnTo>
                    <a:pt x="4139" y="2192"/>
                  </a:lnTo>
                  <a:lnTo>
                    <a:pt x="0" y="14980"/>
                  </a:lnTo>
                  <a:cubicBezTo>
                    <a:pt x="1409" y="15349"/>
                    <a:pt x="2844" y="15536"/>
                    <a:pt x="4283" y="15536"/>
                  </a:cubicBezTo>
                  <a:cubicBezTo>
                    <a:pt x="5494" y="15536"/>
                    <a:pt x="6707" y="15403"/>
                    <a:pt x="7908" y="15136"/>
                  </a:cubicBezTo>
                  <a:cubicBezTo>
                    <a:pt x="9390" y="14765"/>
                    <a:pt x="10811" y="14147"/>
                    <a:pt x="12108" y="13344"/>
                  </a:cubicBezTo>
                  <a:lnTo>
                    <a:pt x="41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779386" y="1866355"/>
              <a:ext cx="1122220" cy="1152689"/>
            </a:xfrm>
            <a:custGeom>
              <a:avLst/>
              <a:gdLst/>
              <a:ahLst/>
              <a:cxnLst/>
              <a:rect l="l" t="t" r="r" b="b"/>
              <a:pathLst>
                <a:path w="70458" h="72371" extrusionOk="0">
                  <a:moveTo>
                    <a:pt x="69199" y="0"/>
                  </a:moveTo>
                  <a:cubicBezTo>
                    <a:pt x="68712" y="0"/>
                    <a:pt x="68055" y="587"/>
                    <a:pt x="67399" y="1419"/>
                  </a:cubicBezTo>
                  <a:cubicBezTo>
                    <a:pt x="66813" y="2284"/>
                    <a:pt x="66319" y="3210"/>
                    <a:pt x="65886" y="4169"/>
                  </a:cubicBezTo>
                  <a:lnTo>
                    <a:pt x="65422" y="4322"/>
                  </a:lnTo>
                  <a:cubicBezTo>
                    <a:pt x="65247" y="3450"/>
                    <a:pt x="64062" y="2990"/>
                    <a:pt x="63614" y="2990"/>
                  </a:cubicBezTo>
                  <a:cubicBezTo>
                    <a:pt x="63586" y="2990"/>
                    <a:pt x="63561" y="2992"/>
                    <a:pt x="63539" y="2995"/>
                  </a:cubicBezTo>
                  <a:cubicBezTo>
                    <a:pt x="63198" y="3057"/>
                    <a:pt x="63353" y="3551"/>
                    <a:pt x="63353" y="3551"/>
                  </a:cubicBezTo>
                  <a:cubicBezTo>
                    <a:pt x="63353" y="3551"/>
                    <a:pt x="63692" y="5496"/>
                    <a:pt x="63692" y="5837"/>
                  </a:cubicBezTo>
                  <a:cubicBezTo>
                    <a:pt x="63477" y="6517"/>
                    <a:pt x="63168" y="7134"/>
                    <a:pt x="62765" y="7720"/>
                  </a:cubicBezTo>
                  <a:cubicBezTo>
                    <a:pt x="62642" y="7844"/>
                    <a:pt x="62550" y="8029"/>
                    <a:pt x="62518" y="8185"/>
                  </a:cubicBezTo>
                  <a:lnTo>
                    <a:pt x="62765" y="11735"/>
                  </a:lnTo>
                  <a:lnTo>
                    <a:pt x="62674" y="14701"/>
                  </a:lnTo>
                  <a:lnTo>
                    <a:pt x="62365" y="14701"/>
                  </a:lnTo>
                  <a:lnTo>
                    <a:pt x="61406" y="18378"/>
                  </a:lnTo>
                  <a:lnTo>
                    <a:pt x="59615" y="22855"/>
                  </a:lnTo>
                  <a:lnTo>
                    <a:pt x="55661" y="31907"/>
                  </a:lnTo>
                  <a:cubicBezTo>
                    <a:pt x="54178" y="31227"/>
                    <a:pt x="52202" y="29342"/>
                    <a:pt x="51678" y="28971"/>
                  </a:cubicBezTo>
                  <a:cubicBezTo>
                    <a:pt x="51151" y="28571"/>
                    <a:pt x="45839" y="23658"/>
                    <a:pt x="45839" y="23658"/>
                  </a:cubicBezTo>
                  <a:cubicBezTo>
                    <a:pt x="45839" y="23658"/>
                    <a:pt x="41700" y="19922"/>
                    <a:pt x="40588" y="18778"/>
                  </a:cubicBezTo>
                  <a:cubicBezTo>
                    <a:pt x="39508" y="17604"/>
                    <a:pt x="39167" y="17513"/>
                    <a:pt x="39167" y="17513"/>
                  </a:cubicBezTo>
                  <a:cubicBezTo>
                    <a:pt x="37975" y="16904"/>
                    <a:pt x="34488" y="16822"/>
                    <a:pt x="32681" y="16822"/>
                  </a:cubicBezTo>
                  <a:cubicBezTo>
                    <a:pt x="32008" y="16822"/>
                    <a:pt x="31568" y="16833"/>
                    <a:pt x="31568" y="16833"/>
                  </a:cubicBezTo>
                  <a:cubicBezTo>
                    <a:pt x="29848" y="14141"/>
                    <a:pt x="28626" y="13610"/>
                    <a:pt x="27930" y="13610"/>
                  </a:cubicBezTo>
                  <a:cubicBezTo>
                    <a:pt x="27475" y="13610"/>
                    <a:pt x="27244" y="13836"/>
                    <a:pt x="27244" y="13836"/>
                  </a:cubicBezTo>
                  <a:lnTo>
                    <a:pt x="26750" y="11644"/>
                  </a:lnTo>
                  <a:cubicBezTo>
                    <a:pt x="26439" y="11839"/>
                    <a:pt x="26027" y="11914"/>
                    <a:pt x="25580" y="11914"/>
                  </a:cubicBezTo>
                  <a:cubicBezTo>
                    <a:pt x="24119" y="11914"/>
                    <a:pt x="22272" y="11118"/>
                    <a:pt x="22272" y="11118"/>
                  </a:cubicBezTo>
                  <a:lnTo>
                    <a:pt x="22272" y="11118"/>
                  </a:lnTo>
                  <a:cubicBezTo>
                    <a:pt x="22272" y="11118"/>
                    <a:pt x="22426" y="12230"/>
                    <a:pt x="22458" y="12818"/>
                  </a:cubicBezTo>
                  <a:cubicBezTo>
                    <a:pt x="22487" y="13436"/>
                    <a:pt x="22519" y="14083"/>
                    <a:pt x="22519" y="14083"/>
                  </a:cubicBezTo>
                  <a:cubicBezTo>
                    <a:pt x="22025" y="14486"/>
                    <a:pt x="21593" y="14948"/>
                    <a:pt x="21222" y="15474"/>
                  </a:cubicBezTo>
                  <a:cubicBezTo>
                    <a:pt x="20696" y="16277"/>
                    <a:pt x="20357" y="17172"/>
                    <a:pt x="20234" y="18131"/>
                  </a:cubicBezTo>
                  <a:lnTo>
                    <a:pt x="19584" y="18625"/>
                  </a:lnTo>
                  <a:lnTo>
                    <a:pt x="9299" y="22702"/>
                  </a:lnTo>
                  <a:lnTo>
                    <a:pt x="7846" y="30115"/>
                  </a:lnTo>
                  <a:lnTo>
                    <a:pt x="6117" y="38793"/>
                  </a:lnTo>
                  <a:lnTo>
                    <a:pt x="5160" y="43582"/>
                  </a:lnTo>
                  <a:lnTo>
                    <a:pt x="4666" y="45250"/>
                  </a:lnTo>
                  <a:lnTo>
                    <a:pt x="3275" y="51396"/>
                  </a:lnTo>
                  <a:lnTo>
                    <a:pt x="2410" y="55967"/>
                  </a:lnTo>
                  <a:lnTo>
                    <a:pt x="1454" y="61527"/>
                  </a:lnTo>
                  <a:lnTo>
                    <a:pt x="651" y="66625"/>
                  </a:lnTo>
                  <a:lnTo>
                    <a:pt x="1" y="70052"/>
                  </a:lnTo>
                  <a:lnTo>
                    <a:pt x="3616" y="72370"/>
                  </a:lnTo>
                  <a:cubicBezTo>
                    <a:pt x="3307" y="71658"/>
                    <a:pt x="3122" y="70887"/>
                    <a:pt x="3028" y="70114"/>
                  </a:cubicBezTo>
                  <a:lnTo>
                    <a:pt x="4481" y="65760"/>
                  </a:lnTo>
                  <a:cubicBezTo>
                    <a:pt x="4975" y="64739"/>
                    <a:pt x="6240" y="61312"/>
                    <a:pt x="6240" y="61312"/>
                  </a:cubicBezTo>
                  <a:lnTo>
                    <a:pt x="10750" y="47813"/>
                  </a:lnTo>
                  <a:lnTo>
                    <a:pt x="14209" y="37002"/>
                  </a:lnTo>
                  <a:lnTo>
                    <a:pt x="15168" y="33822"/>
                  </a:lnTo>
                  <a:lnTo>
                    <a:pt x="15445" y="33728"/>
                  </a:lnTo>
                  <a:lnTo>
                    <a:pt x="21593" y="44662"/>
                  </a:lnTo>
                  <a:cubicBezTo>
                    <a:pt x="21593" y="44662"/>
                    <a:pt x="23261" y="47227"/>
                    <a:pt x="23352" y="47845"/>
                  </a:cubicBezTo>
                  <a:cubicBezTo>
                    <a:pt x="23446" y="48431"/>
                    <a:pt x="22487" y="50716"/>
                    <a:pt x="22487" y="50716"/>
                  </a:cubicBezTo>
                  <a:lnTo>
                    <a:pt x="18595" y="58409"/>
                  </a:lnTo>
                  <a:lnTo>
                    <a:pt x="21746" y="60262"/>
                  </a:lnTo>
                  <a:cubicBezTo>
                    <a:pt x="21746" y="60262"/>
                    <a:pt x="23685" y="61240"/>
                    <a:pt x="27768" y="61240"/>
                  </a:cubicBezTo>
                  <a:cubicBezTo>
                    <a:pt x="29018" y="61240"/>
                    <a:pt x="30468" y="61148"/>
                    <a:pt x="32124" y="60909"/>
                  </a:cubicBezTo>
                  <a:cubicBezTo>
                    <a:pt x="39229" y="59859"/>
                    <a:pt x="41608" y="57729"/>
                    <a:pt x="41608" y="57729"/>
                  </a:cubicBezTo>
                  <a:cubicBezTo>
                    <a:pt x="41361" y="56802"/>
                    <a:pt x="40249" y="49357"/>
                    <a:pt x="40032" y="48030"/>
                  </a:cubicBezTo>
                  <a:cubicBezTo>
                    <a:pt x="39908" y="47165"/>
                    <a:pt x="39908" y="46268"/>
                    <a:pt x="40002" y="45404"/>
                  </a:cubicBezTo>
                  <a:lnTo>
                    <a:pt x="40217" y="40370"/>
                  </a:lnTo>
                  <a:cubicBezTo>
                    <a:pt x="40620" y="39720"/>
                    <a:pt x="42009" y="36878"/>
                    <a:pt x="42041" y="35581"/>
                  </a:cubicBezTo>
                  <a:cubicBezTo>
                    <a:pt x="42070" y="34872"/>
                    <a:pt x="42009" y="34192"/>
                    <a:pt x="41794" y="33513"/>
                  </a:cubicBezTo>
                  <a:lnTo>
                    <a:pt x="41794" y="33513"/>
                  </a:lnTo>
                  <a:lnTo>
                    <a:pt x="43276" y="34222"/>
                  </a:lnTo>
                  <a:cubicBezTo>
                    <a:pt x="43276" y="34222"/>
                    <a:pt x="50410" y="37929"/>
                    <a:pt x="51275" y="38361"/>
                  </a:cubicBezTo>
                  <a:cubicBezTo>
                    <a:pt x="52140" y="38793"/>
                    <a:pt x="54796" y="40123"/>
                    <a:pt x="57238" y="40214"/>
                  </a:cubicBezTo>
                  <a:cubicBezTo>
                    <a:pt x="57271" y="40216"/>
                    <a:pt x="57305" y="40216"/>
                    <a:pt x="57338" y="40216"/>
                  </a:cubicBezTo>
                  <a:cubicBezTo>
                    <a:pt x="59705" y="40216"/>
                    <a:pt x="60697" y="36972"/>
                    <a:pt x="60697" y="36972"/>
                  </a:cubicBezTo>
                  <a:lnTo>
                    <a:pt x="62642" y="31133"/>
                  </a:lnTo>
                  <a:lnTo>
                    <a:pt x="64589" y="24432"/>
                  </a:lnTo>
                  <a:lnTo>
                    <a:pt x="64928" y="22732"/>
                  </a:lnTo>
                  <a:lnTo>
                    <a:pt x="65545" y="19922"/>
                  </a:lnTo>
                  <a:lnTo>
                    <a:pt x="66381" y="16215"/>
                  </a:lnTo>
                  <a:lnTo>
                    <a:pt x="65825" y="15474"/>
                  </a:lnTo>
                  <a:lnTo>
                    <a:pt x="66319" y="13621"/>
                  </a:lnTo>
                  <a:lnTo>
                    <a:pt x="67522" y="12539"/>
                  </a:lnTo>
                  <a:cubicBezTo>
                    <a:pt x="67522" y="12539"/>
                    <a:pt x="68572" y="10871"/>
                    <a:pt x="69190" y="10100"/>
                  </a:cubicBezTo>
                  <a:cubicBezTo>
                    <a:pt x="69778" y="9326"/>
                    <a:pt x="70458" y="8432"/>
                    <a:pt x="70334" y="7381"/>
                  </a:cubicBezTo>
                  <a:cubicBezTo>
                    <a:pt x="70211" y="6331"/>
                    <a:pt x="68325" y="5125"/>
                    <a:pt x="68325" y="5125"/>
                  </a:cubicBezTo>
                  <a:cubicBezTo>
                    <a:pt x="67492" y="4787"/>
                    <a:pt x="68172" y="3860"/>
                    <a:pt x="68172" y="3860"/>
                  </a:cubicBezTo>
                  <a:lnTo>
                    <a:pt x="69746" y="957"/>
                  </a:lnTo>
                  <a:cubicBezTo>
                    <a:pt x="69902" y="648"/>
                    <a:pt x="69808" y="277"/>
                    <a:pt x="69499" y="92"/>
                  </a:cubicBezTo>
                  <a:cubicBezTo>
                    <a:pt x="69409" y="30"/>
                    <a:pt x="69308" y="0"/>
                    <a:pt x="6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984054" y="1669523"/>
              <a:ext cx="281933" cy="123518"/>
            </a:xfrm>
            <a:custGeom>
              <a:avLst/>
              <a:gdLst/>
              <a:ahLst/>
              <a:cxnLst/>
              <a:rect l="l" t="t" r="r" b="b"/>
              <a:pathLst>
                <a:path w="17701" h="7755" extrusionOk="0">
                  <a:moveTo>
                    <a:pt x="5869" y="1"/>
                  </a:moveTo>
                  <a:cubicBezTo>
                    <a:pt x="2009" y="1"/>
                    <a:pt x="62" y="4263"/>
                    <a:pt x="32" y="4295"/>
                  </a:cubicBezTo>
                  <a:cubicBezTo>
                    <a:pt x="0" y="4357"/>
                    <a:pt x="32" y="4449"/>
                    <a:pt x="94" y="4481"/>
                  </a:cubicBezTo>
                  <a:cubicBezTo>
                    <a:pt x="111" y="4489"/>
                    <a:pt x="129" y="4492"/>
                    <a:pt x="148" y="4492"/>
                  </a:cubicBezTo>
                  <a:cubicBezTo>
                    <a:pt x="200" y="4492"/>
                    <a:pt x="256" y="4464"/>
                    <a:pt x="279" y="4419"/>
                  </a:cubicBezTo>
                  <a:cubicBezTo>
                    <a:pt x="309" y="4357"/>
                    <a:pt x="2195" y="280"/>
                    <a:pt x="5869" y="280"/>
                  </a:cubicBezTo>
                  <a:cubicBezTo>
                    <a:pt x="9576" y="280"/>
                    <a:pt x="17359" y="7631"/>
                    <a:pt x="17453" y="7723"/>
                  </a:cubicBezTo>
                  <a:cubicBezTo>
                    <a:pt x="17483" y="7723"/>
                    <a:pt x="17515" y="7755"/>
                    <a:pt x="17545" y="7755"/>
                  </a:cubicBezTo>
                  <a:cubicBezTo>
                    <a:pt x="17577" y="7755"/>
                    <a:pt x="17606" y="7723"/>
                    <a:pt x="17639" y="7693"/>
                  </a:cubicBezTo>
                  <a:cubicBezTo>
                    <a:pt x="17700" y="7661"/>
                    <a:pt x="17668" y="7570"/>
                    <a:pt x="17639" y="7508"/>
                  </a:cubicBezTo>
                  <a:cubicBezTo>
                    <a:pt x="17298" y="7229"/>
                    <a:pt x="9669" y="1"/>
                    <a:pt x="5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1010143" y="1720140"/>
              <a:ext cx="138744" cy="76834"/>
            </a:xfrm>
            <a:custGeom>
              <a:avLst/>
              <a:gdLst/>
              <a:ahLst/>
              <a:cxnLst/>
              <a:rect l="l" t="t" r="r" b="b"/>
              <a:pathLst>
                <a:path w="8711" h="4824" extrusionOk="0">
                  <a:moveTo>
                    <a:pt x="3981" y="1"/>
                  </a:moveTo>
                  <a:cubicBezTo>
                    <a:pt x="1732" y="1"/>
                    <a:pt x="62" y="1740"/>
                    <a:pt x="62" y="1765"/>
                  </a:cubicBezTo>
                  <a:cubicBezTo>
                    <a:pt x="1" y="1797"/>
                    <a:pt x="1" y="1888"/>
                    <a:pt x="62" y="1920"/>
                  </a:cubicBezTo>
                  <a:cubicBezTo>
                    <a:pt x="93" y="1951"/>
                    <a:pt x="124" y="1967"/>
                    <a:pt x="155" y="1967"/>
                  </a:cubicBezTo>
                  <a:cubicBezTo>
                    <a:pt x="186" y="1967"/>
                    <a:pt x="217" y="1951"/>
                    <a:pt x="248" y="1920"/>
                  </a:cubicBezTo>
                  <a:cubicBezTo>
                    <a:pt x="272" y="1920"/>
                    <a:pt x="1857" y="253"/>
                    <a:pt x="3984" y="253"/>
                  </a:cubicBezTo>
                  <a:cubicBezTo>
                    <a:pt x="4399" y="253"/>
                    <a:pt x="4833" y="316"/>
                    <a:pt x="5281" y="468"/>
                  </a:cubicBezTo>
                  <a:cubicBezTo>
                    <a:pt x="7999" y="1364"/>
                    <a:pt x="8432" y="4668"/>
                    <a:pt x="8432" y="4700"/>
                  </a:cubicBezTo>
                  <a:cubicBezTo>
                    <a:pt x="8464" y="4762"/>
                    <a:pt x="8494" y="4824"/>
                    <a:pt x="8555" y="4824"/>
                  </a:cubicBezTo>
                  <a:lnTo>
                    <a:pt x="8587" y="4824"/>
                  </a:lnTo>
                  <a:cubicBezTo>
                    <a:pt x="8649" y="4824"/>
                    <a:pt x="8711" y="4762"/>
                    <a:pt x="8711" y="4668"/>
                  </a:cubicBezTo>
                  <a:cubicBezTo>
                    <a:pt x="8711" y="4639"/>
                    <a:pt x="8246" y="1179"/>
                    <a:pt x="5343" y="220"/>
                  </a:cubicBezTo>
                  <a:cubicBezTo>
                    <a:pt x="4873" y="66"/>
                    <a:pt x="4416" y="1"/>
                    <a:pt x="3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781361" y="1753954"/>
              <a:ext cx="240091" cy="679133"/>
            </a:xfrm>
            <a:custGeom>
              <a:avLst/>
              <a:gdLst/>
              <a:ahLst/>
              <a:cxnLst/>
              <a:rect l="l" t="t" r="r" b="b"/>
              <a:pathLst>
                <a:path w="15074" h="42639" extrusionOk="0">
                  <a:moveTo>
                    <a:pt x="12595" y="1"/>
                  </a:moveTo>
                  <a:cubicBezTo>
                    <a:pt x="12576" y="1"/>
                    <a:pt x="12557" y="5"/>
                    <a:pt x="12541" y="12"/>
                  </a:cubicBezTo>
                  <a:cubicBezTo>
                    <a:pt x="12511" y="45"/>
                    <a:pt x="9081" y="1989"/>
                    <a:pt x="8805" y="5572"/>
                  </a:cubicBezTo>
                  <a:cubicBezTo>
                    <a:pt x="8681" y="7396"/>
                    <a:pt x="9946" y="9435"/>
                    <a:pt x="11276" y="11565"/>
                  </a:cubicBezTo>
                  <a:cubicBezTo>
                    <a:pt x="12573" y="13635"/>
                    <a:pt x="13932" y="15798"/>
                    <a:pt x="14241" y="18083"/>
                  </a:cubicBezTo>
                  <a:cubicBezTo>
                    <a:pt x="14797" y="21881"/>
                    <a:pt x="12635" y="23272"/>
                    <a:pt x="8711" y="25805"/>
                  </a:cubicBezTo>
                  <a:cubicBezTo>
                    <a:pt x="7816" y="26361"/>
                    <a:pt x="6796" y="27009"/>
                    <a:pt x="5746" y="27750"/>
                  </a:cubicBezTo>
                  <a:cubicBezTo>
                    <a:pt x="0" y="31704"/>
                    <a:pt x="865" y="40508"/>
                    <a:pt x="2195" y="42576"/>
                  </a:cubicBezTo>
                  <a:cubicBezTo>
                    <a:pt x="2195" y="42638"/>
                    <a:pt x="2256" y="42638"/>
                    <a:pt x="2286" y="42638"/>
                  </a:cubicBezTo>
                  <a:lnTo>
                    <a:pt x="2348" y="42638"/>
                  </a:lnTo>
                  <a:cubicBezTo>
                    <a:pt x="2410" y="42576"/>
                    <a:pt x="2442" y="42515"/>
                    <a:pt x="2410" y="42453"/>
                  </a:cubicBezTo>
                  <a:cubicBezTo>
                    <a:pt x="1236" y="40661"/>
                    <a:pt x="247" y="31859"/>
                    <a:pt x="5901" y="27967"/>
                  </a:cubicBezTo>
                  <a:cubicBezTo>
                    <a:pt x="6951" y="27226"/>
                    <a:pt x="7969" y="26576"/>
                    <a:pt x="8834" y="26020"/>
                  </a:cubicBezTo>
                  <a:cubicBezTo>
                    <a:pt x="12726" y="23520"/>
                    <a:pt x="15074" y="22005"/>
                    <a:pt x="14518" y="18051"/>
                  </a:cubicBezTo>
                  <a:cubicBezTo>
                    <a:pt x="14179" y="15704"/>
                    <a:pt x="12820" y="13512"/>
                    <a:pt x="11491" y="11411"/>
                  </a:cubicBezTo>
                  <a:cubicBezTo>
                    <a:pt x="10164" y="9311"/>
                    <a:pt x="8928" y="7334"/>
                    <a:pt x="9081" y="5572"/>
                  </a:cubicBezTo>
                  <a:cubicBezTo>
                    <a:pt x="9329" y="2175"/>
                    <a:pt x="12635" y="260"/>
                    <a:pt x="12664" y="260"/>
                  </a:cubicBezTo>
                  <a:cubicBezTo>
                    <a:pt x="12726" y="230"/>
                    <a:pt x="12758" y="136"/>
                    <a:pt x="12726" y="74"/>
                  </a:cubicBezTo>
                  <a:cubicBezTo>
                    <a:pt x="12704" y="29"/>
                    <a:pt x="12648" y="1"/>
                    <a:pt x="125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826149" y="2446371"/>
              <a:ext cx="37398" cy="40822"/>
            </a:xfrm>
            <a:custGeom>
              <a:avLst/>
              <a:gdLst/>
              <a:ahLst/>
              <a:cxnLst/>
              <a:rect l="l" t="t" r="r" b="b"/>
              <a:pathLst>
                <a:path w="2348" h="2563" extrusionOk="0">
                  <a:moveTo>
                    <a:pt x="92" y="0"/>
                  </a:moveTo>
                  <a:cubicBezTo>
                    <a:pt x="30" y="30"/>
                    <a:pt x="0" y="124"/>
                    <a:pt x="30" y="186"/>
                  </a:cubicBezTo>
                  <a:cubicBezTo>
                    <a:pt x="62" y="247"/>
                    <a:pt x="895" y="2007"/>
                    <a:pt x="2130" y="2563"/>
                  </a:cubicBezTo>
                  <a:lnTo>
                    <a:pt x="2192" y="2563"/>
                  </a:lnTo>
                  <a:cubicBezTo>
                    <a:pt x="2254" y="2563"/>
                    <a:pt x="2286" y="2533"/>
                    <a:pt x="2316" y="2501"/>
                  </a:cubicBezTo>
                  <a:cubicBezTo>
                    <a:pt x="2348" y="2439"/>
                    <a:pt x="2316" y="2348"/>
                    <a:pt x="2254" y="2316"/>
                  </a:cubicBezTo>
                  <a:cubicBezTo>
                    <a:pt x="1080" y="1792"/>
                    <a:pt x="277" y="92"/>
                    <a:pt x="277" y="92"/>
                  </a:cubicBezTo>
                  <a:cubicBezTo>
                    <a:pt x="247" y="0"/>
                    <a:pt x="154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981092" y="1901061"/>
              <a:ext cx="103847" cy="274733"/>
            </a:xfrm>
            <a:custGeom>
              <a:avLst/>
              <a:gdLst/>
              <a:ahLst/>
              <a:cxnLst/>
              <a:rect l="l" t="t" r="r" b="b"/>
              <a:pathLst>
                <a:path w="6520" h="17249" extrusionOk="0">
                  <a:moveTo>
                    <a:pt x="478" y="1"/>
                  </a:moveTo>
                  <a:cubicBezTo>
                    <a:pt x="434" y="1"/>
                    <a:pt x="395" y="30"/>
                    <a:pt x="372" y="75"/>
                  </a:cubicBezTo>
                  <a:cubicBezTo>
                    <a:pt x="1" y="816"/>
                    <a:pt x="63" y="1681"/>
                    <a:pt x="495" y="2390"/>
                  </a:cubicBezTo>
                  <a:cubicBezTo>
                    <a:pt x="651" y="2670"/>
                    <a:pt x="1051" y="3193"/>
                    <a:pt x="1545" y="3873"/>
                  </a:cubicBezTo>
                  <a:cubicBezTo>
                    <a:pt x="3184" y="6129"/>
                    <a:pt x="6240" y="10330"/>
                    <a:pt x="5931" y="12492"/>
                  </a:cubicBezTo>
                  <a:cubicBezTo>
                    <a:pt x="5499" y="15240"/>
                    <a:pt x="2875" y="17002"/>
                    <a:pt x="2843" y="17002"/>
                  </a:cubicBezTo>
                  <a:cubicBezTo>
                    <a:pt x="2781" y="17031"/>
                    <a:pt x="2781" y="17125"/>
                    <a:pt x="2813" y="17187"/>
                  </a:cubicBezTo>
                  <a:cubicBezTo>
                    <a:pt x="2843" y="17217"/>
                    <a:pt x="2875" y="17249"/>
                    <a:pt x="2936" y="17249"/>
                  </a:cubicBezTo>
                  <a:cubicBezTo>
                    <a:pt x="2936" y="17249"/>
                    <a:pt x="2966" y="17249"/>
                    <a:pt x="2998" y="17217"/>
                  </a:cubicBezTo>
                  <a:cubicBezTo>
                    <a:pt x="3122" y="17155"/>
                    <a:pt x="5746" y="15396"/>
                    <a:pt x="6179" y="12522"/>
                  </a:cubicBezTo>
                  <a:cubicBezTo>
                    <a:pt x="6520" y="10268"/>
                    <a:pt x="3522" y="6159"/>
                    <a:pt x="1731" y="3720"/>
                  </a:cubicBezTo>
                  <a:cubicBezTo>
                    <a:pt x="1269" y="3040"/>
                    <a:pt x="866" y="2514"/>
                    <a:pt x="713" y="2237"/>
                  </a:cubicBezTo>
                  <a:cubicBezTo>
                    <a:pt x="342" y="1619"/>
                    <a:pt x="280" y="846"/>
                    <a:pt x="589" y="199"/>
                  </a:cubicBezTo>
                  <a:cubicBezTo>
                    <a:pt x="619" y="137"/>
                    <a:pt x="589" y="43"/>
                    <a:pt x="527" y="13"/>
                  </a:cubicBezTo>
                  <a:cubicBezTo>
                    <a:pt x="511" y="5"/>
                    <a:pt x="494" y="1"/>
                    <a:pt x="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978145" y="1753954"/>
              <a:ext cx="54138" cy="138474"/>
            </a:xfrm>
            <a:custGeom>
              <a:avLst/>
              <a:gdLst/>
              <a:ahLst/>
              <a:cxnLst/>
              <a:rect l="l" t="t" r="r" b="b"/>
              <a:pathLst>
                <a:path w="3399" h="8694" extrusionOk="0">
                  <a:moveTo>
                    <a:pt x="3237" y="1"/>
                  </a:moveTo>
                  <a:cubicBezTo>
                    <a:pt x="3218" y="1"/>
                    <a:pt x="3200" y="5"/>
                    <a:pt x="3183" y="12"/>
                  </a:cubicBezTo>
                  <a:cubicBezTo>
                    <a:pt x="3151" y="45"/>
                    <a:pt x="1" y="1465"/>
                    <a:pt x="124" y="4616"/>
                  </a:cubicBezTo>
                  <a:cubicBezTo>
                    <a:pt x="248" y="7767"/>
                    <a:pt x="927" y="8599"/>
                    <a:pt x="959" y="8631"/>
                  </a:cubicBezTo>
                  <a:cubicBezTo>
                    <a:pt x="989" y="8661"/>
                    <a:pt x="1021" y="8693"/>
                    <a:pt x="1083" y="8693"/>
                  </a:cubicBezTo>
                  <a:cubicBezTo>
                    <a:pt x="1113" y="8693"/>
                    <a:pt x="1145" y="8693"/>
                    <a:pt x="1145" y="8661"/>
                  </a:cubicBezTo>
                  <a:cubicBezTo>
                    <a:pt x="1206" y="8631"/>
                    <a:pt x="1206" y="8538"/>
                    <a:pt x="1174" y="8476"/>
                  </a:cubicBezTo>
                  <a:cubicBezTo>
                    <a:pt x="1174" y="8476"/>
                    <a:pt x="527" y="7643"/>
                    <a:pt x="371" y="4616"/>
                  </a:cubicBezTo>
                  <a:cubicBezTo>
                    <a:pt x="248" y="1619"/>
                    <a:pt x="3275" y="260"/>
                    <a:pt x="3307" y="260"/>
                  </a:cubicBezTo>
                  <a:cubicBezTo>
                    <a:pt x="3369" y="230"/>
                    <a:pt x="3398" y="136"/>
                    <a:pt x="3369" y="74"/>
                  </a:cubicBezTo>
                  <a:cubicBezTo>
                    <a:pt x="3345" y="29"/>
                    <a:pt x="3290" y="1"/>
                    <a:pt x="3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1261049" y="1918772"/>
              <a:ext cx="110696" cy="194523"/>
            </a:xfrm>
            <a:custGeom>
              <a:avLst/>
              <a:gdLst/>
              <a:ahLst/>
              <a:cxnLst/>
              <a:rect l="l" t="t" r="r" b="b"/>
              <a:pathLst>
                <a:path w="6950" h="12213" extrusionOk="0">
                  <a:moveTo>
                    <a:pt x="147" y="1"/>
                  </a:moveTo>
                  <a:cubicBezTo>
                    <a:pt x="128" y="1"/>
                    <a:pt x="109" y="5"/>
                    <a:pt x="92" y="13"/>
                  </a:cubicBezTo>
                  <a:cubicBezTo>
                    <a:pt x="30" y="43"/>
                    <a:pt x="0" y="105"/>
                    <a:pt x="30" y="166"/>
                  </a:cubicBezTo>
                  <a:cubicBezTo>
                    <a:pt x="1019" y="2390"/>
                    <a:pt x="2348" y="4429"/>
                    <a:pt x="4016" y="6191"/>
                  </a:cubicBezTo>
                  <a:cubicBezTo>
                    <a:pt x="6393" y="8568"/>
                    <a:pt x="6672" y="12060"/>
                    <a:pt x="6672" y="12089"/>
                  </a:cubicBezTo>
                  <a:cubicBezTo>
                    <a:pt x="6672" y="12151"/>
                    <a:pt x="6734" y="12213"/>
                    <a:pt x="6796" y="12213"/>
                  </a:cubicBezTo>
                  <a:lnTo>
                    <a:pt x="6825" y="12213"/>
                  </a:lnTo>
                  <a:cubicBezTo>
                    <a:pt x="6887" y="12213"/>
                    <a:pt x="6949" y="12151"/>
                    <a:pt x="6949" y="12060"/>
                  </a:cubicBezTo>
                  <a:cubicBezTo>
                    <a:pt x="6919" y="12027"/>
                    <a:pt x="6640" y="8444"/>
                    <a:pt x="4201" y="6006"/>
                  </a:cubicBezTo>
                  <a:cubicBezTo>
                    <a:pt x="2563" y="4276"/>
                    <a:pt x="1236" y="2267"/>
                    <a:pt x="277" y="75"/>
                  </a:cubicBezTo>
                  <a:cubicBezTo>
                    <a:pt x="256" y="30"/>
                    <a:pt x="200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1306315" y="2041764"/>
              <a:ext cx="24098" cy="77949"/>
            </a:xfrm>
            <a:custGeom>
              <a:avLst/>
              <a:gdLst/>
              <a:ahLst/>
              <a:cxnLst/>
              <a:rect l="l" t="t" r="r" b="b"/>
              <a:pathLst>
                <a:path w="1513" h="4894" extrusionOk="0">
                  <a:moveTo>
                    <a:pt x="173" y="1"/>
                  </a:moveTo>
                  <a:cubicBezTo>
                    <a:pt x="157" y="1"/>
                    <a:pt x="140" y="5"/>
                    <a:pt x="124" y="13"/>
                  </a:cubicBezTo>
                  <a:cubicBezTo>
                    <a:pt x="30" y="43"/>
                    <a:pt x="0" y="105"/>
                    <a:pt x="30" y="199"/>
                  </a:cubicBezTo>
                  <a:cubicBezTo>
                    <a:pt x="62" y="199"/>
                    <a:pt x="1265" y="3040"/>
                    <a:pt x="1265" y="4738"/>
                  </a:cubicBezTo>
                  <a:cubicBezTo>
                    <a:pt x="1265" y="4832"/>
                    <a:pt x="1297" y="4894"/>
                    <a:pt x="1389" y="4894"/>
                  </a:cubicBezTo>
                  <a:cubicBezTo>
                    <a:pt x="1451" y="4894"/>
                    <a:pt x="1512" y="4832"/>
                    <a:pt x="1512" y="4738"/>
                  </a:cubicBezTo>
                  <a:cubicBezTo>
                    <a:pt x="1512" y="2979"/>
                    <a:pt x="339" y="199"/>
                    <a:pt x="277" y="75"/>
                  </a:cubicBezTo>
                  <a:cubicBezTo>
                    <a:pt x="255" y="30"/>
                    <a:pt x="216" y="1"/>
                    <a:pt x="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1108034" y="2104423"/>
              <a:ext cx="13777" cy="27093"/>
            </a:xfrm>
            <a:custGeom>
              <a:avLst/>
              <a:gdLst/>
              <a:ahLst/>
              <a:cxnLst/>
              <a:rect l="l" t="t" r="r" b="b"/>
              <a:pathLst>
                <a:path w="865" h="1701" extrusionOk="0">
                  <a:moveTo>
                    <a:pt x="865" y="1"/>
                  </a:moveTo>
                  <a:lnTo>
                    <a:pt x="865" y="1"/>
                  </a:lnTo>
                  <a:cubicBezTo>
                    <a:pt x="494" y="433"/>
                    <a:pt x="247" y="927"/>
                    <a:pt x="62" y="1392"/>
                  </a:cubicBezTo>
                  <a:cubicBezTo>
                    <a:pt x="32" y="1483"/>
                    <a:pt x="0" y="1607"/>
                    <a:pt x="0" y="1701"/>
                  </a:cubicBezTo>
                  <a:cubicBezTo>
                    <a:pt x="124" y="1330"/>
                    <a:pt x="309" y="960"/>
                    <a:pt x="526" y="619"/>
                  </a:cubicBezTo>
                  <a:cubicBezTo>
                    <a:pt x="650" y="404"/>
                    <a:pt x="741" y="186"/>
                    <a:pt x="8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1106059" y="2126594"/>
              <a:ext cx="2963" cy="9334"/>
            </a:xfrm>
            <a:custGeom>
              <a:avLst/>
              <a:gdLst/>
              <a:ahLst/>
              <a:cxnLst/>
              <a:rect l="l" t="t" r="r" b="b"/>
              <a:pathLst>
                <a:path w="186" h="586" extrusionOk="0">
                  <a:moveTo>
                    <a:pt x="186" y="0"/>
                  </a:moveTo>
                  <a:lnTo>
                    <a:pt x="186" y="0"/>
                  </a:lnTo>
                  <a:cubicBezTo>
                    <a:pt x="176" y="30"/>
                    <a:pt x="166" y="63"/>
                    <a:pt x="157" y="97"/>
                  </a:cubicBezTo>
                  <a:lnTo>
                    <a:pt x="157" y="97"/>
                  </a:lnTo>
                  <a:cubicBezTo>
                    <a:pt x="167" y="65"/>
                    <a:pt x="176" y="33"/>
                    <a:pt x="186" y="0"/>
                  </a:cubicBezTo>
                  <a:close/>
                  <a:moveTo>
                    <a:pt x="157" y="97"/>
                  </a:moveTo>
                  <a:cubicBezTo>
                    <a:pt x="105" y="272"/>
                    <a:pt x="53" y="429"/>
                    <a:pt x="0" y="586"/>
                  </a:cubicBezTo>
                  <a:cubicBezTo>
                    <a:pt x="33" y="494"/>
                    <a:pt x="62" y="400"/>
                    <a:pt x="124" y="309"/>
                  </a:cubicBezTo>
                  <a:cubicBezTo>
                    <a:pt x="124" y="246"/>
                    <a:pt x="139" y="169"/>
                    <a:pt x="157" y="97"/>
                  </a:cubicBezTo>
                  <a:close/>
                </a:path>
              </a:pathLst>
            </a:custGeom>
            <a:solidFill>
              <a:srgbClr val="939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1102634" y="2114266"/>
              <a:ext cx="13793" cy="39882"/>
            </a:xfrm>
            <a:custGeom>
              <a:avLst/>
              <a:gdLst/>
              <a:ahLst/>
              <a:cxnLst/>
              <a:rect l="l" t="t" r="r" b="b"/>
              <a:pathLst>
                <a:path w="866" h="2504" extrusionOk="0">
                  <a:moveTo>
                    <a:pt x="865" y="1"/>
                  </a:moveTo>
                  <a:cubicBezTo>
                    <a:pt x="648" y="342"/>
                    <a:pt x="463" y="712"/>
                    <a:pt x="339" y="1083"/>
                  </a:cubicBezTo>
                  <a:cubicBezTo>
                    <a:pt x="277" y="1174"/>
                    <a:pt x="248" y="1268"/>
                    <a:pt x="215" y="1360"/>
                  </a:cubicBezTo>
                  <a:cubicBezTo>
                    <a:pt x="30" y="2010"/>
                    <a:pt x="0" y="2504"/>
                    <a:pt x="0" y="2504"/>
                  </a:cubicBezTo>
                  <a:cubicBezTo>
                    <a:pt x="0" y="2504"/>
                    <a:pt x="309" y="1268"/>
                    <a:pt x="8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1128692" y="2039487"/>
              <a:ext cx="124505" cy="220930"/>
            </a:xfrm>
            <a:custGeom>
              <a:avLst/>
              <a:gdLst/>
              <a:ahLst/>
              <a:cxnLst/>
              <a:rect l="l" t="t" r="r" b="b"/>
              <a:pathLst>
                <a:path w="7817" h="13871" extrusionOk="0">
                  <a:moveTo>
                    <a:pt x="280" y="1"/>
                  </a:moveTo>
                  <a:cubicBezTo>
                    <a:pt x="124" y="33"/>
                    <a:pt x="0" y="156"/>
                    <a:pt x="32" y="280"/>
                  </a:cubicBezTo>
                  <a:cubicBezTo>
                    <a:pt x="32" y="309"/>
                    <a:pt x="124" y="2380"/>
                    <a:pt x="465" y="4542"/>
                  </a:cubicBezTo>
                  <a:lnTo>
                    <a:pt x="527" y="4913"/>
                  </a:lnTo>
                  <a:cubicBezTo>
                    <a:pt x="803" y="6766"/>
                    <a:pt x="865" y="6981"/>
                    <a:pt x="2780" y="9391"/>
                  </a:cubicBezTo>
                  <a:cubicBezTo>
                    <a:pt x="3151" y="9855"/>
                    <a:pt x="6363" y="13871"/>
                    <a:pt x="7384" y="13871"/>
                  </a:cubicBezTo>
                  <a:lnTo>
                    <a:pt x="7413" y="13871"/>
                  </a:lnTo>
                  <a:cubicBezTo>
                    <a:pt x="7537" y="13871"/>
                    <a:pt x="7661" y="13838"/>
                    <a:pt x="7722" y="13715"/>
                  </a:cubicBezTo>
                  <a:cubicBezTo>
                    <a:pt x="7816" y="13623"/>
                    <a:pt x="7784" y="13438"/>
                    <a:pt x="7661" y="13376"/>
                  </a:cubicBezTo>
                  <a:cubicBezTo>
                    <a:pt x="7610" y="13325"/>
                    <a:pt x="7550" y="13301"/>
                    <a:pt x="7490" y="13301"/>
                  </a:cubicBezTo>
                  <a:cubicBezTo>
                    <a:pt x="7442" y="13301"/>
                    <a:pt x="7394" y="13317"/>
                    <a:pt x="7352" y="13344"/>
                  </a:cubicBezTo>
                  <a:cubicBezTo>
                    <a:pt x="6951" y="13282"/>
                    <a:pt x="5313" y="11770"/>
                    <a:pt x="3183" y="9082"/>
                  </a:cubicBezTo>
                  <a:cubicBezTo>
                    <a:pt x="1298" y="6705"/>
                    <a:pt x="1298" y="6611"/>
                    <a:pt x="1021" y="4851"/>
                  </a:cubicBezTo>
                  <a:lnTo>
                    <a:pt x="959" y="4448"/>
                  </a:lnTo>
                  <a:cubicBezTo>
                    <a:pt x="650" y="2318"/>
                    <a:pt x="527" y="280"/>
                    <a:pt x="527" y="248"/>
                  </a:cubicBezTo>
                  <a:cubicBezTo>
                    <a:pt x="527" y="124"/>
                    <a:pt x="403" y="1"/>
                    <a:pt x="2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1204459" y="2049744"/>
              <a:ext cx="53134" cy="197883"/>
            </a:xfrm>
            <a:custGeom>
              <a:avLst/>
              <a:gdLst/>
              <a:ahLst/>
              <a:cxnLst/>
              <a:rect l="l" t="t" r="r" b="b"/>
              <a:pathLst>
                <a:path w="3336" h="12424" extrusionOk="0">
                  <a:moveTo>
                    <a:pt x="277" y="0"/>
                  </a:moveTo>
                  <a:cubicBezTo>
                    <a:pt x="257" y="0"/>
                    <a:pt x="238" y="2"/>
                    <a:pt x="218" y="6"/>
                  </a:cubicBezTo>
                  <a:cubicBezTo>
                    <a:pt x="94" y="36"/>
                    <a:pt x="0" y="160"/>
                    <a:pt x="32" y="315"/>
                  </a:cubicBezTo>
                  <a:cubicBezTo>
                    <a:pt x="124" y="871"/>
                    <a:pt x="185" y="1427"/>
                    <a:pt x="247" y="1983"/>
                  </a:cubicBezTo>
                  <a:cubicBezTo>
                    <a:pt x="247" y="2292"/>
                    <a:pt x="403" y="2569"/>
                    <a:pt x="712" y="3034"/>
                  </a:cubicBezTo>
                  <a:cubicBezTo>
                    <a:pt x="1082" y="3619"/>
                    <a:pt x="1638" y="4516"/>
                    <a:pt x="2071" y="5967"/>
                  </a:cubicBezTo>
                  <a:cubicBezTo>
                    <a:pt x="2812" y="8376"/>
                    <a:pt x="2627" y="12115"/>
                    <a:pt x="2595" y="12144"/>
                  </a:cubicBezTo>
                  <a:cubicBezTo>
                    <a:pt x="2595" y="12300"/>
                    <a:pt x="2718" y="12423"/>
                    <a:pt x="2842" y="12423"/>
                  </a:cubicBezTo>
                  <a:lnTo>
                    <a:pt x="2874" y="12423"/>
                  </a:lnTo>
                  <a:cubicBezTo>
                    <a:pt x="2997" y="12423"/>
                    <a:pt x="3121" y="12330"/>
                    <a:pt x="3121" y="12176"/>
                  </a:cubicBezTo>
                  <a:cubicBezTo>
                    <a:pt x="3151" y="12021"/>
                    <a:pt x="3336" y="8314"/>
                    <a:pt x="2565" y="5813"/>
                  </a:cubicBezTo>
                  <a:cubicBezTo>
                    <a:pt x="2100" y="4299"/>
                    <a:pt x="1515" y="3372"/>
                    <a:pt x="1144" y="2754"/>
                  </a:cubicBezTo>
                  <a:cubicBezTo>
                    <a:pt x="927" y="2416"/>
                    <a:pt x="741" y="2137"/>
                    <a:pt x="741" y="1983"/>
                  </a:cubicBezTo>
                  <a:cubicBezTo>
                    <a:pt x="712" y="1395"/>
                    <a:pt x="650" y="777"/>
                    <a:pt x="526" y="221"/>
                  </a:cubicBezTo>
                  <a:cubicBezTo>
                    <a:pt x="499" y="88"/>
                    <a:pt x="402" y="0"/>
                    <a:pt x="2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1090832" y="2089611"/>
              <a:ext cx="100375" cy="229850"/>
            </a:xfrm>
            <a:custGeom>
              <a:avLst/>
              <a:gdLst/>
              <a:ahLst/>
              <a:cxnLst/>
              <a:rect l="l" t="t" r="r" b="b"/>
              <a:pathLst>
                <a:path w="6302" h="14431" extrusionOk="0">
                  <a:moveTo>
                    <a:pt x="2653" y="1"/>
                  </a:moveTo>
                  <a:cubicBezTo>
                    <a:pt x="2592" y="1"/>
                    <a:pt x="2528" y="24"/>
                    <a:pt x="2471" y="66"/>
                  </a:cubicBezTo>
                  <a:cubicBezTo>
                    <a:pt x="1574" y="901"/>
                    <a:pt x="956" y="1951"/>
                    <a:pt x="680" y="3155"/>
                  </a:cubicBezTo>
                  <a:cubicBezTo>
                    <a:pt x="339" y="4855"/>
                    <a:pt x="30" y="6923"/>
                    <a:pt x="30" y="6923"/>
                  </a:cubicBezTo>
                  <a:lnTo>
                    <a:pt x="0" y="7017"/>
                  </a:lnTo>
                  <a:lnTo>
                    <a:pt x="3707" y="14430"/>
                  </a:lnTo>
                  <a:lnTo>
                    <a:pt x="3892" y="13751"/>
                  </a:lnTo>
                  <a:cubicBezTo>
                    <a:pt x="4169" y="12607"/>
                    <a:pt x="4601" y="11495"/>
                    <a:pt x="5157" y="10444"/>
                  </a:cubicBezTo>
                  <a:cubicBezTo>
                    <a:pt x="5404" y="9950"/>
                    <a:pt x="5775" y="9488"/>
                    <a:pt x="6178" y="9117"/>
                  </a:cubicBezTo>
                  <a:cubicBezTo>
                    <a:pt x="6269" y="9024"/>
                    <a:pt x="6301" y="8838"/>
                    <a:pt x="6178" y="8747"/>
                  </a:cubicBezTo>
                  <a:cubicBezTo>
                    <a:pt x="6128" y="8697"/>
                    <a:pt x="6061" y="8665"/>
                    <a:pt x="5995" y="8665"/>
                  </a:cubicBezTo>
                  <a:cubicBezTo>
                    <a:pt x="5937" y="8665"/>
                    <a:pt x="5881" y="8689"/>
                    <a:pt x="5837" y="8747"/>
                  </a:cubicBezTo>
                  <a:cubicBezTo>
                    <a:pt x="5375" y="9147"/>
                    <a:pt x="5004" y="9641"/>
                    <a:pt x="4695" y="10197"/>
                  </a:cubicBezTo>
                  <a:cubicBezTo>
                    <a:pt x="4231" y="11094"/>
                    <a:pt x="3830" y="11989"/>
                    <a:pt x="3551" y="12948"/>
                  </a:cubicBezTo>
                  <a:lnTo>
                    <a:pt x="556" y="6923"/>
                  </a:lnTo>
                  <a:cubicBezTo>
                    <a:pt x="618" y="6523"/>
                    <a:pt x="895" y="4761"/>
                    <a:pt x="1174" y="3249"/>
                  </a:cubicBezTo>
                  <a:cubicBezTo>
                    <a:pt x="1421" y="2166"/>
                    <a:pt x="2007" y="1210"/>
                    <a:pt x="2842" y="469"/>
                  </a:cubicBezTo>
                  <a:cubicBezTo>
                    <a:pt x="2933" y="345"/>
                    <a:pt x="2933" y="190"/>
                    <a:pt x="2842" y="98"/>
                  </a:cubicBezTo>
                  <a:cubicBezTo>
                    <a:pt x="2791" y="32"/>
                    <a:pt x="2724" y="1"/>
                    <a:pt x="26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1214796" y="2077346"/>
              <a:ext cx="119074" cy="200272"/>
            </a:xfrm>
            <a:custGeom>
              <a:avLst/>
              <a:gdLst/>
              <a:ahLst/>
              <a:cxnLst/>
              <a:rect l="l" t="t" r="r" b="b"/>
              <a:pathLst>
                <a:path w="7476" h="12574" extrusionOk="0">
                  <a:moveTo>
                    <a:pt x="320" y="1"/>
                  </a:moveTo>
                  <a:cubicBezTo>
                    <a:pt x="279" y="1"/>
                    <a:pt x="255" y="3"/>
                    <a:pt x="248" y="3"/>
                  </a:cubicBezTo>
                  <a:cubicBezTo>
                    <a:pt x="92" y="33"/>
                    <a:pt x="1" y="156"/>
                    <a:pt x="31" y="312"/>
                  </a:cubicBezTo>
                  <a:cubicBezTo>
                    <a:pt x="31" y="422"/>
                    <a:pt x="129" y="532"/>
                    <a:pt x="260" y="532"/>
                  </a:cubicBezTo>
                  <a:cubicBezTo>
                    <a:pt x="276" y="532"/>
                    <a:pt x="293" y="531"/>
                    <a:pt x="310" y="527"/>
                  </a:cubicBezTo>
                  <a:cubicBezTo>
                    <a:pt x="310" y="527"/>
                    <a:pt x="315" y="527"/>
                    <a:pt x="325" y="527"/>
                  </a:cubicBezTo>
                  <a:cubicBezTo>
                    <a:pt x="478" y="527"/>
                    <a:pt x="1729" y="607"/>
                    <a:pt x="3522" y="3122"/>
                  </a:cubicBezTo>
                  <a:cubicBezTo>
                    <a:pt x="4973" y="5192"/>
                    <a:pt x="5993" y="8682"/>
                    <a:pt x="6455" y="10443"/>
                  </a:cubicBezTo>
                  <a:cubicBezTo>
                    <a:pt x="5870" y="9764"/>
                    <a:pt x="5034" y="8867"/>
                    <a:pt x="4511" y="8590"/>
                  </a:cubicBezTo>
                  <a:cubicBezTo>
                    <a:pt x="4182" y="8393"/>
                    <a:pt x="3793" y="8289"/>
                    <a:pt x="3397" y="8289"/>
                  </a:cubicBezTo>
                  <a:cubicBezTo>
                    <a:pt x="3233" y="8289"/>
                    <a:pt x="3067" y="8307"/>
                    <a:pt x="2904" y="8343"/>
                  </a:cubicBezTo>
                  <a:cubicBezTo>
                    <a:pt x="2781" y="8373"/>
                    <a:pt x="2687" y="8528"/>
                    <a:pt x="2719" y="8652"/>
                  </a:cubicBezTo>
                  <a:cubicBezTo>
                    <a:pt x="2744" y="8780"/>
                    <a:pt x="2857" y="8844"/>
                    <a:pt x="2966" y="8844"/>
                  </a:cubicBezTo>
                  <a:cubicBezTo>
                    <a:pt x="2987" y="8844"/>
                    <a:pt x="3008" y="8842"/>
                    <a:pt x="3028" y="8837"/>
                  </a:cubicBezTo>
                  <a:cubicBezTo>
                    <a:pt x="3155" y="8810"/>
                    <a:pt x="3282" y="8796"/>
                    <a:pt x="3407" y="8796"/>
                  </a:cubicBezTo>
                  <a:cubicBezTo>
                    <a:pt x="3709" y="8796"/>
                    <a:pt x="4002" y="8878"/>
                    <a:pt x="4264" y="9052"/>
                  </a:cubicBezTo>
                  <a:cubicBezTo>
                    <a:pt x="4943" y="9361"/>
                    <a:pt x="6302" y="11061"/>
                    <a:pt x="6764" y="11679"/>
                  </a:cubicBezTo>
                  <a:lnTo>
                    <a:pt x="7476" y="12573"/>
                  </a:lnTo>
                  <a:lnTo>
                    <a:pt x="7229" y="11461"/>
                  </a:lnTo>
                  <a:cubicBezTo>
                    <a:pt x="7167" y="11214"/>
                    <a:pt x="5993" y="5748"/>
                    <a:pt x="3955" y="2813"/>
                  </a:cubicBezTo>
                  <a:cubicBezTo>
                    <a:pt x="2057" y="148"/>
                    <a:pt x="650" y="1"/>
                    <a:pt x="3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777936" y="2156952"/>
              <a:ext cx="316336" cy="832053"/>
            </a:xfrm>
            <a:custGeom>
              <a:avLst/>
              <a:gdLst/>
              <a:ahLst/>
              <a:cxnLst/>
              <a:rect l="l" t="t" r="r" b="b"/>
              <a:pathLst>
                <a:path w="19861" h="52240" extrusionOk="0">
                  <a:moveTo>
                    <a:pt x="19587" y="1"/>
                  </a:moveTo>
                  <a:cubicBezTo>
                    <a:pt x="19565" y="1"/>
                    <a:pt x="19543" y="3"/>
                    <a:pt x="19522" y="9"/>
                  </a:cubicBezTo>
                  <a:lnTo>
                    <a:pt x="9143" y="4025"/>
                  </a:lnTo>
                  <a:cubicBezTo>
                    <a:pt x="9049" y="4054"/>
                    <a:pt x="8988" y="4116"/>
                    <a:pt x="8988" y="4210"/>
                  </a:cubicBezTo>
                  <a:cubicBezTo>
                    <a:pt x="8958" y="4395"/>
                    <a:pt x="5190" y="24905"/>
                    <a:pt x="3798" y="30341"/>
                  </a:cubicBezTo>
                  <a:cubicBezTo>
                    <a:pt x="2410" y="35778"/>
                    <a:pt x="30" y="51283"/>
                    <a:pt x="0" y="51437"/>
                  </a:cubicBezTo>
                  <a:cubicBezTo>
                    <a:pt x="0" y="51560"/>
                    <a:pt x="92" y="51684"/>
                    <a:pt x="215" y="51716"/>
                  </a:cubicBezTo>
                  <a:lnTo>
                    <a:pt x="3027" y="52240"/>
                  </a:lnTo>
                  <a:lnTo>
                    <a:pt x="3057" y="52240"/>
                  </a:lnTo>
                  <a:cubicBezTo>
                    <a:pt x="3151" y="52240"/>
                    <a:pt x="3242" y="52178"/>
                    <a:pt x="3304" y="52086"/>
                  </a:cubicBezTo>
                  <a:lnTo>
                    <a:pt x="4263" y="49274"/>
                  </a:lnTo>
                  <a:cubicBezTo>
                    <a:pt x="4325" y="49151"/>
                    <a:pt x="4263" y="48998"/>
                    <a:pt x="4107" y="48966"/>
                  </a:cubicBezTo>
                  <a:cubicBezTo>
                    <a:pt x="4087" y="48961"/>
                    <a:pt x="4066" y="48958"/>
                    <a:pt x="4046" y="48958"/>
                  </a:cubicBezTo>
                  <a:cubicBezTo>
                    <a:pt x="3944" y="48958"/>
                    <a:pt x="3850" y="49018"/>
                    <a:pt x="3798" y="49121"/>
                  </a:cubicBezTo>
                  <a:lnTo>
                    <a:pt x="2904" y="51716"/>
                  </a:lnTo>
                  <a:lnTo>
                    <a:pt x="524" y="51283"/>
                  </a:lnTo>
                  <a:cubicBezTo>
                    <a:pt x="833" y="49307"/>
                    <a:pt x="2966" y="35530"/>
                    <a:pt x="4263" y="30465"/>
                  </a:cubicBezTo>
                  <a:cubicBezTo>
                    <a:pt x="5590" y="25214"/>
                    <a:pt x="9111" y="6216"/>
                    <a:pt x="9452" y="4425"/>
                  </a:cubicBezTo>
                  <a:lnTo>
                    <a:pt x="19675" y="471"/>
                  </a:lnTo>
                  <a:cubicBezTo>
                    <a:pt x="19798" y="442"/>
                    <a:pt x="19860" y="286"/>
                    <a:pt x="19830" y="162"/>
                  </a:cubicBezTo>
                  <a:cubicBezTo>
                    <a:pt x="19780" y="61"/>
                    <a:pt x="19687" y="1"/>
                    <a:pt x="195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846297" y="2403175"/>
              <a:ext cx="183023" cy="515971"/>
            </a:xfrm>
            <a:custGeom>
              <a:avLst/>
              <a:gdLst/>
              <a:ahLst/>
              <a:cxnLst/>
              <a:rect l="l" t="t" r="r" b="b"/>
              <a:pathLst>
                <a:path w="11491" h="32395" extrusionOk="0">
                  <a:moveTo>
                    <a:pt x="11177" y="0"/>
                  </a:moveTo>
                  <a:cubicBezTo>
                    <a:pt x="11080" y="0"/>
                    <a:pt x="10989" y="64"/>
                    <a:pt x="10967" y="179"/>
                  </a:cubicBezTo>
                  <a:cubicBezTo>
                    <a:pt x="10935" y="179"/>
                    <a:pt x="10317" y="1939"/>
                    <a:pt x="9546" y="4504"/>
                  </a:cubicBezTo>
                  <a:cubicBezTo>
                    <a:pt x="9143" y="5831"/>
                    <a:pt x="7755" y="9908"/>
                    <a:pt x="6302" y="14203"/>
                  </a:cubicBezTo>
                  <a:cubicBezTo>
                    <a:pt x="4789" y="18557"/>
                    <a:pt x="3275" y="23037"/>
                    <a:pt x="2410" y="25693"/>
                  </a:cubicBezTo>
                  <a:cubicBezTo>
                    <a:pt x="742" y="30912"/>
                    <a:pt x="94" y="31932"/>
                    <a:pt x="62" y="31994"/>
                  </a:cubicBezTo>
                  <a:cubicBezTo>
                    <a:pt x="1" y="32118"/>
                    <a:pt x="33" y="32271"/>
                    <a:pt x="156" y="32333"/>
                  </a:cubicBezTo>
                  <a:cubicBezTo>
                    <a:pt x="186" y="32365"/>
                    <a:pt x="248" y="32395"/>
                    <a:pt x="280" y="32395"/>
                  </a:cubicBezTo>
                  <a:cubicBezTo>
                    <a:pt x="371" y="32395"/>
                    <a:pt x="465" y="32333"/>
                    <a:pt x="495" y="32271"/>
                  </a:cubicBezTo>
                  <a:cubicBezTo>
                    <a:pt x="527" y="32241"/>
                    <a:pt x="1174" y="31191"/>
                    <a:pt x="2904" y="25846"/>
                  </a:cubicBezTo>
                  <a:cubicBezTo>
                    <a:pt x="3769" y="23190"/>
                    <a:pt x="5284" y="18712"/>
                    <a:pt x="6766" y="14388"/>
                  </a:cubicBezTo>
                  <a:cubicBezTo>
                    <a:pt x="8249" y="10064"/>
                    <a:pt x="9638" y="5986"/>
                    <a:pt x="10040" y="4657"/>
                  </a:cubicBezTo>
                  <a:cubicBezTo>
                    <a:pt x="10811" y="2095"/>
                    <a:pt x="11429" y="365"/>
                    <a:pt x="11429" y="365"/>
                  </a:cubicBezTo>
                  <a:cubicBezTo>
                    <a:pt x="11491" y="209"/>
                    <a:pt x="11429" y="56"/>
                    <a:pt x="11276" y="24"/>
                  </a:cubicBezTo>
                  <a:cubicBezTo>
                    <a:pt x="11244" y="8"/>
                    <a:pt x="11210" y="0"/>
                    <a:pt x="111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990473" y="2352669"/>
              <a:ext cx="169723" cy="323440"/>
            </a:xfrm>
            <a:custGeom>
              <a:avLst/>
              <a:gdLst/>
              <a:ahLst/>
              <a:cxnLst/>
              <a:rect l="l" t="t" r="r" b="b"/>
              <a:pathLst>
                <a:path w="10656" h="20307" extrusionOk="0">
                  <a:moveTo>
                    <a:pt x="313" y="0"/>
                  </a:moveTo>
                  <a:cubicBezTo>
                    <a:pt x="270" y="0"/>
                    <a:pt x="226" y="14"/>
                    <a:pt x="185" y="44"/>
                  </a:cubicBezTo>
                  <a:cubicBezTo>
                    <a:pt x="62" y="106"/>
                    <a:pt x="0" y="262"/>
                    <a:pt x="91" y="385"/>
                  </a:cubicBezTo>
                  <a:cubicBezTo>
                    <a:pt x="988" y="1991"/>
                    <a:pt x="8864" y="16076"/>
                    <a:pt x="9637" y="16786"/>
                  </a:cubicBezTo>
                  <a:cubicBezTo>
                    <a:pt x="10070" y="17156"/>
                    <a:pt x="9667" y="18177"/>
                    <a:pt x="9358" y="18980"/>
                  </a:cubicBezTo>
                  <a:cubicBezTo>
                    <a:pt x="9205" y="19351"/>
                    <a:pt x="9081" y="19689"/>
                    <a:pt x="9019" y="19968"/>
                  </a:cubicBezTo>
                  <a:cubicBezTo>
                    <a:pt x="8987" y="20121"/>
                    <a:pt x="9081" y="20245"/>
                    <a:pt x="9205" y="20277"/>
                  </a:cubicBezTo>
                  <a:cubicBezTo>
                    <a:pt x="9234" y="20307"/>
                    <a:pt x="9266" y="20307"/>
                    <a:pt x="9266" y="20307"/>
                  </a:cubicBezTo>
                  <a:cubicBezTo>
                    <a:pt x="9390" y="20307"/>
                    <a:pt x="9514" y="20215"/>
                    <a:pt x="9514" y="20092"/>
                  </a:cubicBezTo>
                  <a:cubicBezTo>
                    <a:pt x="9575" y="19845"/>
                    <a:pt x="9699" y="19504"/>
                    <a:pt x="9852" y="19165"/>
                  </a:cubicBezTo>
                  <a:cubicBezTo>
                    <a:pt x="10223" y="18145"/>
                    <a:pt x="10655" y="17003"/>
                    <a:pt x="9976" y="16385"/>
                  </a:cubicBezTo>
                  <a:cubicBezTo>
                    <a:pt x="9452" y="15921"/>
                    <a:pt x="4045" y="6407"/>
                    <a:pt x="524" y="138"/>
                  </a:cubicBezTo>
                  <a:cubicBezTo>
                    <a:pt x="483" y="55"/>
                    <a:pt x="400" y="0"/>
                    <a:pt x="3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1073121" y="2254906"/>
              <a:ext cx="382770" cy="589971"/>
            </a:xfrm>
            <a:custGeom>
              <a:avLst/>
              <a:gdLst/>
              <a:ahLst/>
              <a:cxnLst/>
              <a:rect l="l" t="t" r="r" b="b"/>
              <a:pathLst>
                <a:path w="24032" h="37041" extrusionOk="0">
                  <a:moveTo>
                    <a:pt x="22161" y="0"/>
                  </a:moveTo>
                  <a:cubicBezTo>
                    <a:pt x="22147" y="0"/>
                    <a:pt x="22132" y="2"/>
                    <a:pt x="22116" y="5"/>
                  </a:cubicBezTo>
                  <a:cubicBezTo>
                    <a:pt x="21993" y="5"/>
                    <a:pt x="21869" y="128"/>
                    <a:pt x="21869" y="284"/>
                  </a:cubicBezTo>
                  <a:cubicBezTo>
                    <a:pt x="21869" y="313"/>
                    <a:pt x="22084" y="4917"/>
                    <a:pt x="22084" y="5349"/>
                  </a:cubicBezTo>
                  <a:cubicBezTo>
                    <a:pt x="22084" y="5503"/>
                    <a:pt x="22178" y="5873"/>
                    <a:pt x="22393" y="6585"/>
                  </a:cubicBezTo>
                  <a:cubicBezTo>
                    <a:pt x="22702" y="7635"/>
                    <a:pt x="23134" y="9209"/>
                    <a:pt x="23290" y="10662"/>
                  </a:cubicBezTo>
                  <a:cubicBezTo>
                    <a:pt x="23505" y="12792"/>
                    <a:pt x="21622" y="15634"/>
                    <a:pt x="21590" y="15666"/>
                  </a:cubicBezTo>
                  <a:lnTo>
                    <a:pt x="21560" y="15728"/>
                  </a:lnTo>
                  <a:lnTo>
                    <a:pt x="21560" y="15819"/>
                  </a:lnTo>
                  <a:cubicBezTo>
                    <a:pt x="21560" y="15851"/>
                    <a:pt x="21343" y="20361"/>
                    <a:pt x="21219" y="22059"/>
                  </a:cubicBezTo>
                  <a:cubicBezTo>
                    <a:pt x="21128" y="23697"/>
                    <a:pt x="22672" y="32005"/>
                    <a:pt x="22919" y="33396"/>
                  </a:cubicBezTo>
                  <a:cubicBezTo>
                    <a:pt x="18933" y="35435"/>
                    <a:pt x="14485" y="36514"/>
                    <a:pt x="10008" y="36514"/>
                  </a:cubicBezTo>
                  <a:lnTo>
                    <a:pt x="9914" y="36514"/>
                  </a:lnTo>
                  <a:cubicBezTo>
                    <a:pt x="3304" y="36514"/>
                    <a:pt x="1050" y="34446"/>
                    <a:pt x="618" y="33952"/>
                  </a:cubicBezTo>
                  <a:lnTo>
                    <a:pt x="3336" y="28236"/>
                  </a:lnTo>
                  <a:cubicBezTo>
                    <a:pt x="3398" y="28113"/>
                    <a:pt x="3366" y="27960"/>
                    <a:pt x="3242" y="27898"/>
                  </a:cubicBezTo>
                  <a:cubicBezTo>
                    <a:pt x="3201" y="27881"/>
                    <a:pt x="3160" y="27874"/>
                    <a:pt x="3120" y="27874"/>
                  </a:cubicBezTo>
                  <a:cubicBezTo>
                    <a:pt x="3012" y="27874"/>
                    <a:pt x="2917" y="27931"/>
                    <a:pt x="2872" y="28021"/>
                  </a:cubicBezTo>
                  <a:lnTo>
                    <a:pt x="0" y="33982"/>
                  </a:lnTo>
                  <a:lnTo>
                    <a:pt x="92" y="34105"/>
                  </a:lnTo>
                  <a:cubicBezTo>
                    <a:pt x="185" y="34228"/>
                    <a:pt x="2081" y="37041"/>
                    <a:pt x="9885" y="37041"/>
                  </a:cubicBezTo>
                  <a:cubicBezTo>
                    <a:pt x="9926" y="37041"/>
                    <a:pt x="9967" y="37041"/>
                    <a:pt x="10008" y="37041"/>
                  </a:cubicBezTo>
                  <a:cubicBezTo>
                    <a:pt x="14641" y="37041"/>
                    <a:pt x="19242" y="35929"/>
                    <a:pt x="23352" y="33767"/>
                  </a:cubicBezTo>
                  <a:lnTo>
                    <a:pt x="23505" y="33673"/>
                  </a:lnTo>
                  <a:lnTo>
                    <a:pt x="23475" y="33487"/>
                  </a:lnTo>
                  <a:cubicBezTo>
                    <a:pt x="23443" y="33396"/>
                    <a:pt x="21652" y="23788"/>
                    <a:pt x="21745" y="22091"/>
                  </a:cubicBezTo>
                  <a:cubicBezTo>
                    <a:pt x="21837" y="20514"/>
                    <a:pt x="22054" y="16499"/>
                    <a:pt x="22084" y="15913"/>
                  </a:cubicBezTo>
                  <a:cubicBezTo>
                    <a:pt x="22363" y="15449"/>
                    <a:pt x="24031" y="12763"/>
                    <a:pt x="23814" y="10600"/>
                  </a:cubicBezTo>
                  <a:cubicBezTo>
                    <a:pt x="23660" y="9118"/>
                    <a:pt x="23196" y="7512"/>
                    <a:pt x="22887" y="6429"/>
                  </a:cubicBezTo>
                  <a:cubicBezTo>
                    <a:pt x="22763" y="5935"/>
                    <a:pt x="22610" y="5441"/>
                    <a:pt x="22610" y="5349"/>
                  </a:cubicBezTo>
                  <a:cubicBezTo>
                    <a:pt x="22610" y="4917"/>
                    <a:pt x="22393" y="437"/>
                    <a:pt x="22393" y="252"/>
                  </a:cubicBezTo>
                  <a:cubicBezTo>
                    <a:pt x="22393" y="114"/>
                    <a:pt x="22293" y="0"/>
                    <a:pt x="221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1228573" y="2472237"/>
              <a:ext cx="127930" cy="79908"/>
            </a:xfrm>
            <a:custGeom>
              <a:avLst/>
              <a:gdLst/>
              <a:ahLst/>
              <a:cxnLst/>
              <a:rect l="l" t="t" r="r" b="b"/>
              <a:pathLst>
                <a:path w="8032" h="5017" extrusionOk="0">
                  <a:moveTo>
                    <a:pt x="7869" y="1"/>
                  </a:moveTo>
                  <a:cubicBezTo>
                    <a:pt x="7849" y="1"/>
                    <a:pt x="7831" y="4"/>
                    <a:pt x="7814" y="12"/>
                  </a:cubicBezTo>
                  <a:lnTo>
                    <a:pt x="92" y="4769"/>
                  </a:lnTo>
                  <a:cubicBezTo>
                    <a:pt x="30" y="4801"/>
                    <a:pt x="1" y="4892"/>
                    <a:pt x="30" y="4954"/>
                  </a:cubicBezTo>
                  <a:cubicBezTo>
                    <a:pt x="63" y="4986"/>
                    <a:pt x="92" y="5016"/>
                    <a:pt x="154" y="5016"/>
                  </a:cubicBezTo>
                  <a:cubicBezTo>
                    <a:pt x="186" y="5016"/>
                    <a:pt x="186" y="5016"/>
                    <a:pt x="216" y="4986"/>
                  </a:cubicBezTo>
                  <a:lnTo>
                    <a:pt x="7970" y="259"/>
                  </a:lnTo>
                  <a:cubicBezTo>
                    <a:pt x="8032" y="197"/>
                    <a:pt x="8032" y="136"/>
                    <a:pt x="8000" y="74"/>
                  </a:cubicBezTo>
                  <a:cubicBezTo>
                    <a:pt x="7978" y="29"/>
                    <a:pt x="7922" y="1"/>
                    <a:pt x="78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1293526" y="2485393"/>
              <a:ext cx="71833" cy="43132"/>
            </a:xfrm>
            <a:custGeom>
              <a:avLst/>
              <a:gdLst/>
              <a:ahLst/>
              <a:cxnLst/>
              <a:rect l="l" t="t" r="r" b="b"/>
              <a:pathLst>
                <a:path w="4510" h="2708" extrusionOk="0">
                  <a:moveTo>
                    <a:pt x="4380" y="0"/>
                  </a:moveTo>
                  <a:cubicBezTo>
                    <a:pt x="4350" y="0"/>
                    <a:pt x="4318" y="8"/>
                    <a:pt x="4292" y="21"/>
                  </a:cubicBezTo>
                  <a:lnTo>
                    <a:pt x="91" y="2460"/>
                  </a:lnTo>
                  <a:cubicBezTo>
                    <a:pt x="30" y="2492"/>
                    <a:pt x="0" y="2584"/>
                    <a:pt x="30" y="2646"/>
                  </a:cubicBezTo>
                  <a:cubicBezTo>
                    <a:pt x="62" y="2678"/>
                    <a:pt x="91" y="2707"/>
                    <a:pt x="153" y="2707"/>
                  </a:cubicBezTo>
                  <a:cubicBezTo>
                    <a:pt x="185" y="2707"/>
                    <a:pt x="185" y="2707"/>
                    <a:pt x="215" y="2678"/>
                  </a:cubicBezTo>
                  <a:lnTo>
                    <a:pt x="4416" y="236"/>
                  </a:lnTo>
                  <a:cubicBezTo>
                    <a:pt x="4478" y="207"/>
                    <a:pt x="4510" y="113"/>
                    <a:pt x="4478" y="51"/>
                  </a:cubicBezTo>
                  <a:cubicBezTo>
                    <a:pt x="4460" y="15"/>
                    <a:pt x="4421" y="0"/>
                    <a:pt x="43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1637384" y="2373853"/>
              <a:ext cx="30039" cy="65637"/>
            </a:xfrm>
            <a:custGeom>
              <a:avLst/>
              <a:gdLst/>
              <a:ahLst/>
              <a:cxnLst/>
              <a:rect l="l" t="t" r="r" b="b"/>
              <a:pathLst>
                <a:path w="1886" h="4121" extrusionOk="0">
                  <a:moveTo>
                    <a:pt x="1742" y="0"/>
                  </a:moveTo>
                  <a:cubicBezTo>
                    <a:pt x="1689" y="0"/>
                    <a:pt x="1631" y="35"/>
                    <a:pt x="1607" y="105"/>
                  </a:cubicBezTo>
                  <a:lnTo>
                    <a:pt x="33" y="3965"/>
                  </a:lnTo>
                  <a:cubicBezTo>
                    <a:pt x="1" y="4027"/>
                    <a:pt x="33" y="4089"/>
                    <a:pt x="94" y="4121"/>
                  </a:cubicBezTo>
                  <a:lnTo>
                    <a:pt x="156" y="4121"/>
                  </a:lnTo>
                  <a:cubicBezTo>
                    <a:pt x="218" y="4121"/>
                    <a:pt x="248" y="4089"/>
                    <a:pt x="280" y="4059"/>
                  </a:cubicBezTo>
                  <a:lnTo>
                    <a:pt x="1854" y="197"/>
                  </a:lnTo>
                  <a:cubicBezTo>
                    <a:pt x="1886" y="135"/>
                    <a:pt x="1854" y="44"/>
                    <a:pt x="1792" y="12"/>
                  </a:cubicBezTo>
                  <a:cubicBezTo>
                    <a:pt x="1777" y="4"/>
                    <a:pt x="1760" y="0"/>
                    <a:pt x="17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1629038" y="2400834"/>
              <a:ext cx="28048" cy="27841"/>
            </a:xfrm>
            <a:custGeom>
              <a:avLst/>
              <a:gdLst/>
              <a:ahLst/>
              <a:cxnLst/>
              <a:rect l="l" t="t" r="r" b="b"/>
              <a:pathLst>
                <a:path w="1761" h="1748" extrusionOk="0">
                  <a:moveTo>
                    <a:pt x="1626" y="1"/>
                  </a:moveTo>
                  <a:cubicBezTo>
                    <a:pt x="1591" y="1"/>
                    <a:pt x="1560" y="16"/>
                    <a:pt x="1545" y="47"/>
                  </a:cubicBezTo>
                  <a:lnTo>
                    <a:pt x="30" y="1530"/>
                  </a:lnTo>
                  <a:cubicBezTo>
                    <a:pt x="1" y="1592"/>
                    <a:pt x="1" y="1686"/>
                    <a:pt x="30" y="1715"/>
                  </a:cubicBezTo>
                  <a:cubicBezTo>
                    <a:pt x="63" y="1747"/>
                    <a:pt x="92" y="1747"/>
                    <a:pt x="124" y="1747"/>
                  </a:cubicBezTo>
                  <a:cubicBezTo>
                    <a:pt x="186" y="1747"/>
                    <a:pt x="216" y="1747"/>
                    <a:pt x="216" y="1715"/>
                  </a:cubicBezTo>
                  <a:lnTo>
                    <a:pt x="1730" y="233"/>
                  </a:lnTo>
                  <a:cubicBezTo>
                    <a:pt x="1760" y="171"/>
                    <a:pt x="1760" y="109"/>
                    <a:pt x="1730" y="47"/>
                  </a:cubicBezTo>
                  <a:cubicBezTo>
                    <a:pt x="1700" y="16"/>
                    <a:pt x="1661" y="1"/>
                    <a:pt x="16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880271" y="2619455"/>
              <a:ext cx="73808" cy="71419"/>
            </a:xfrm>
            <a:custGeom>
              <a:avLst/>
              <a:gdLst/>
              <a:ahLst/>
              <a:cxnLst/>
              <a:rect l="l" t="t" r="r" b="b"/>
              <a:pathLst>
                <a:path w="4634" h="4484" extrusionOk="0">
                  <a:moveTo>
                    <a:pt x="4506" y="0"/>
                  </a:moveTo>
                  <a:cubicBezTo>
                    <a:pt x="4468" y="0"/>
                    <a:pt x="4422" y="18"/>
                    <a:pt x="4386" y="36"/>
                  </a:cubicBezTo>
                  <a:cubicBezTo>
                    <a:pt x="4386" y="68"/>
                    <a:pt x="1821" y="3033"/>
                    <a:pt x="91" y="4236"/>
                  </a:cubicBezTo>
                  <a:cubicBezTo>
                    <a:pt x="30" y="4268"/>
                    <a:pt x="0" y="4360"/>
                    <a:pt x="30" y="4422"/>
                  </a:cubicBezTo>
                  <a:cubicBezTo>
                    <a:pt x="62" y="4454"/>
                    <a:pt x="124" y="4483"/>
                    <a:pt x="153" y="4483"/>
                  </a:cubicBezTo>
                  <a:cubicBezTo>
                    <a:pt x="185" y="4483"/>
                    <a:pt x="215" y="4454"/>
                    <a:pt x="215" y="4454"/>
                  </a:cubicBezTo>
                  <a:cubicBezTo>
                    <a:pt x="1977" y="3218"/>
                    <a:pt x="4572" y="253"/>
                    <a:pt x="4601" y="221"/>
                  </a:cubicBezTo>
                  <a:cubicBezTo>
                    <a:pt x="4633" y="159"/>
                    <a:pt x="4633" y="68"/>
                    <a:pt x="4572" y="36"/>
                  </a:cubicBezTo>
                  <a:cubicBezTo>
                    <a:pt x="4558" y="10"/>
                    <a:pt x="4534" y="0"/>
                    <a:pt x="45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836964" y="2632499"/>
              <a:ext cx="93494" cy="73139"/>
            </a:xfrm>
            <a:custGeom>
              <a:avLst/>
              <a:gdLst/>
              <a:ahLst/>
              <a:cxnLst/>
              <a:rect l="l" t="t" r="r" b="b"/>
              <a:pathLst>
                <a:path w="5870" h="4592" extrusionOk="0">
                  <a:moveTo>
                    <a:pt x="5728" y="0"/>
                  </a:moveTo>
                  <a:cubicBezTo>
                    <a:pt x="5703" y="0"/>
                    <a:pt x="5677" y="8"/>
                    <a:pt x="5652" y="20"/>
                  </a:cubicBezTo>
                  <a:cubicBezTo>
                    <a:pt x="5590" y="52"/>
                    <a:pt x="1143" y="3573"/>
                    <a:pt x="92" y="4376"/>
                  </a:cubicBezTo>
                  <a:cubicBezTo>
                    <a:pt x="31" y="4406"/>
                    <a:pt x="1" y="4500"/>
                    <a:pt x="63" y="4561"/>
                  </a:cubicBezTo>
                  <a:cubicBezTo>
                    <a:pt x="92" y="4591"/>
                    <a:pt x="124" y="4591"/>
                    <a:pt x="154" y="4591"/>
                  </a:cubicBezTo>
                  <a:cubicBezTo>
                    <a:pt x="186" y="4591"/>
                    <a:pt x="216" y="4591"/>
                    <a:pt x="248" y="4561"/>
                  </a:cubicBezTo>
                  <a:cubicBezTo>
                    <a:pt x="1298" y="3758"/>
                    <a:pt x="5776" y="267"/>
                    <a:pt x="5808" y="237"/>
                  </a:cubicBezTo>
                  <a:cubicBezTo>
                    <a:pt x="5870" y="175"/>
                    <a:pt x="5870" y="114"/>
                    <a:pt x="5838" y="52"/>
                  </a:cubicBezTo>
                  <a:cubicBezTo>
                    <a:pt x="5801" y="15"/>
                    <a:pt x="5765" y="0"/>
                    <a:pt x="57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938310" y="2232146"/>
              <a:ext cx="63471" cy="99595"/>
            </a:xfrm>
            <a:custGeom>
              <a:avLst/>
              <a:gdLst/>
              <a:ahLst/>
              <a:cxnLst/>
              <a:rect l="l" t="t" r="r" b="b"/>
              <a:pathLst>
                <a:path w="3985" h="6253" extrusionOk="0">
                  <a:moveTo>
                    <a:pt x="146" y="1"/>
                  </a:moveTo>
                  <a:cubicBezTo>
                    <a:pt x="128" y="1"/>
                    <a:pt x="110" y="4"/>
                    <a:pt x="92" y="13"/>
                  </a:cubicBezTo>
                  <a:cubicBezTo>
                    <a:pt x="31" y="75"/>
                    <a:pt x="1" y="136"/>
                    <a:pt x="63" y="198"/>
                  </a:cubicBezTo>
                  <a:cubicBezTo>
                    <a:pt x="1390" y="2113"/>
                    <a:pt x="2625" y="4122"/>
                    <a:pt x="3707" y="6161"/>
                  </a:cubicBezTo>
                  <a:cubicBezTo>
                    <a:pt x="3737" y="6222"/>
                    <a:pt x="3769" y="6252"/>
                    <a:pt x="3831" y="6252"/>
                  </a:cubicBezTo>
                  <a:cubicBezTo>
                    <a:pt x="3861" y="6252"/>
                    <a:pt x="3861" y="6222"/>
                    <a:pt x="3893" y="6222"/>
                  </a:cubicBezTo>
                  <a:cubicBezTo>
                    <a:pt x="3955" y="6190"/>
                    <a:pt x="3984" y="6129"/>
                    <a:pt x="3955" y="6037"/>
                  </a:cubicBezTo>
                  <a:cubicBezTo>
                    <a:pt x="2843" y="3999"/>
                    <a:pt x="1607" y="1960"/>
                    <a:pt x="278" y="45"/>
                  </a:cubicBezTo>
                  <a:cubicBezTo>
                    <a:pt x="234" y="22"/>
                    <a:pt x="190" y="1"/>
                    <a:pt x="1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1003725" y="2342507"/>
              <a:ext cx="19702" cy="30087"/>
            </a:xfrm>
            <a:custGeom>
              <a:avLst/>
              <a:gdLst/>
              <a:ahLst/>
              <a:cxnLst/>
              <a:rect l="l" t="t" r="r" b="b"/>
              <a:pathLst>
                <a:path w="1237" h="1889" extrusionOk="0">
                  <a:moveTo>
                    <a:pt x="164" y="1"/>
                  </a:moveTo>
                  <a:cubicBezTo>
                    <a:pt x="142" y="1"/>
                    <a:pt x="119" y="11"/>
                    <a:pt x="95" y="35"/>
                  </a:cubicBezTo>
                  <a:cubicBezTo>
                    <a:pt x="33" y="64"/>
                    <a:pt x="1" y="126"/>
                    <a:pt x="33" y="188"/>
                  </a:cubicBezTo>
                  <a:lnTo>
                    <a:pt x="989" y="1826"/>
                  </a:lnTo>
                  <a:cubicBezTo>
                    <a:pt x="1021" y="1856"/>
                    <a:pt x="1051" y="1888"/>
                    <a:pt x="1083" y="1888"/>
                  </a:cubicBezTo>
                  <a:cubicBezTo>
                    <a:pt x="1113" y="1888"/>
                    <a:pt x="1145" y="1888"/>
                    <a:pt x="1145" y="1856"/>
                  </a:cubicBezTo>
                  <a:cubicBezTo>
                    <a:pt x="1207" y="1826"/>
                    <a:pt x="1236" y="1765"/>
                    <a:pt x="1207" y="1703"/>
                  </a:cubicBezTo>
                  <a:lnTo>
                    <a:pt x="248" y="64"/>
                  </a:lnTo>
                  <a:cubicBezTo>
                    <a:pt x="230" y="27"/>
                    <a:pt x="199" y="1"/>
                    <a:pt x="1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1426823" y="2241575"/>
              <a:ext cx="23636" cy="100518"/>
            </a:xfrm>
            <a:custGeom>
              <a:avLst/>
              <a:gdLst/>
              <a:ahLst/>
              <a:cxnLst/>
              <a:rect l="l" t="t" r="r" b="b"/>
              <a:pathLst>
                <a:path w="1484" h="6311" extrusionOk="0">
                  <a:moveTo>
                    <a:pt x="1325" y="0"/>
                  </a:moveTo>
                  <a:cubicBezTo>
                    <a:pt x="1276" y="0"/>
                    <a:pt x="1230" y="50"/>
                    <a:pt x="1206" y="100"/>
                  </a:cubicBezTo>
                  <a:lnTo>
                    <a:pt x="33" y="6154"/>
                  </a:lnTo>
                  <a:cubicBezTo>
                    <a:pt x="0" y="6216"/>
                    <a:pt x="62" y="6278"/>
                    <a:pt x="124" y="6310"/>
                  </a:cubicBezTo>
                  <a:lnTo>
                    <a:pt x="156" y="6310"/>
                  </a:lnTo>
                  <a:cubicBezTo>
                    <a:pt x="218" y="6310"/>
                    <a:pt x="248" y="6248"/>
                    <a:pt x="280" y="6186"/>
                  </a:cubicBezTo>
                  <a:lnTo>
                    <a:pt x="1453" y="162"/>
                  </a:lnTo>
                  <a:cubicBezTo>
                    <a:pt x="1483" y="71"/>
                    <a:pt x="1421" y="9"/>
                    <a:pt x="1360" y="9"/>
                  </a:cubicBezTo>
                  <a:cubicBezTo>
                    <a:pt x="1348" y="3"/>
                    <a:pt x="1336" y="0"/>
                    <a:pt x="13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1433703" y="2303358"/>
              <a:ext cx="33989" cy="45616"/>
            </a:xfrm>
            <a:custGeom>
              <a:avLst/>
              <a:gdLst/>
              <a:ahLst/>
              <a:cxnLst/>
              <a:rect l="l" t="t" r="r" b="b"/>
              <a:pathLst>
                <a:path w="2134" h="2864" extrusionOk="0">
                  <a:moveTo>
                    <a:pt x="1984" y="0"/>
                  </a:moveTo>
                  <a:cubicBezTo>
                    <a:pt x="1942" y="0"/>
                    <a:pt x="1904" y="16"/>
                    <a:pt x="1886" y="51"/>
                  </a:cubicBezTo>
                  <a:lnTo>
                    <a:pt x="33" y="2646"/>
                  </a:lnTo>
                  <a:cubicBezTo>
                    <a:pt x="1" y="2708"/>
                    <a:pt x="1" y="2802"/>
                    <a:pt x="63" y="2831"/>
                  </a:cubicBezTo>
                  <a:cubicBezTo>
                    <a:pt x="95" y="2863"/>
                    <a:pt x="124" y="2863"/>
                    <a:pt x="157" y="2863"/>
                  </a:cubicBezTo>
                  <a:cubicBezTo>
                    <a:pt x="186" y="2863"/>
                    <a:pt x="218" y="2831"/>
                    <a:pt x="248" y="2802"/>
                  </a:cubicBezTo>
                  <a:lnTo>
                    <a:pt x="2101" y="207"/>
                  </a:lnTo>
                  <a:cubicBezTo>
                    <a:pt x="2133" y="145"/>
                    <a:pt x="2101" y="84"/>
                    <a:pt x="2072" y="22"/>
                  </a:cubicBezTo>
                  <a:cubicBezTo>
                    <a:pt x="2046" y="8"/>
                    <a:pt x="2014" y="0"/>
                    <a:pt x="19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939776" y="2360075"/>
              <a:ext cx="87107" cy="48913"/>
            </a:xfrm>
            <a:custGeom>
              <a:avLst/>
              <a:gdLst/>
              <a:ahLst/>
              <a:cxnLst/>
              <a:rect l="l" t="t" r="r" b="b"/>
              <a:pathLst>
                <a:path w="5469" h="3071" extrusionOk="0">
                  <a:moveTo>
                    <a:pt x="163" y="0"/>
                  </a:moveTo>
                  <a:cubicBezTo>
                    <a:pt x="111" y="0"/>
                    <a:pt x="54" y="28"/>
                    <a:pt x="32" y="73"/>
                  </a:cubicBezTo>
                  <a:cubicBezTo>
                    <a:pt x="0" y="135"/>
                    <a:pt x="32" y="229"/>
                    <a:pt x="94" y="259"/>
                  </a:cubicBezTo>
                  <a:lnTo>
                    <a:pt x="5251" y="3071"/>
                  </a:lnTo>
                  <a:lnTo>
                    <a:pt x="5313" y="3071"/>
                  </a:lnTo>
                  <a:cubicBezTo>
                    <a:pt x="5375" y="3071"/>
                    <a:pt x="5407" y="3039"/>
                    <a:pt x="5437" y="3009"/>
                  </a:cubicBezTo>
                  <a:cubicBezTo>
                    <a:pt x="5469" y="2947"/>
                    <a:pt x="5469" y="2853"/>
                    <a:pt x="5375" y="2824"/>
                  </a:cubicBezTo>
                  <a:lnTo>
                    <a:pt x="218" y="12"/>
                  </a:lnTo>
                  <a:cubicBezTo>
                    <a:pt x="201" y="4"/>
                    <a:pt x="183" y="0"/>
                    <a:pt x="1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1244326" y="2262169"/>
              <a:ext cx="46253" cy="110887"/>
            </a:xfrm>
            <a:custGeom>
              <a:avLst/>
              <a:gdLst/>
              <a:ahLst/>
              <a:cxnLst/>
              <a:rect l="l" t="t" r="r" b="b"/>
              <a:pathLst>
                <a:path w="2904" h="6962" extrusionOk="0">
                  <a:moveTo>
                    <a:pt x="147" y="0"/>
                  </a:moveTo>
                  <a:cubicBezTo>
                    <a:pt x="127" y="0"/>
                    <a:pt x="108" y="4"/>
                    <a:pt x="92" y="13"/>
                  </a:cubicBezTo>
                  <a:cubicBezTo>
                    <a:pt x="30" y="43"/>
                    <a:pt x="0" y="105"/>
                    <a:pt x="30" y="198"/>
                  </a:cubicBezTo>
                  <a:cubicBezTo>
                    <a:pt x="62" y="228"/>
                    <a:pt x="1977" y="4120"/>
                    <a:pt x="2625" y="6870"/>
                  </a:cubicBezTo>
                  <a:cubicBezTo>
                    <a:pt x="2625" y="6932"/>
                    <a:pt x="2686" y="6962"/>
                    <a:pt x="2748" y="6962"/>
                  </a:cubicBezTo>
                  <a:lnTo>
                    <a:pt x="2780" y="6962"/>
                  </a:lnTo>
                  <a:cubicBezTo>
                    <a:pt x="2842" y="6932"/>
                    <a:pt x="2904" y="6870"/>
                    <a:pt x="2872" y="6809"/>
                  </a:cubicBezTo>
                  <a:cubicBezTo>
                    <a:pt x="2224" y="4029"/>
                    <a:pt x="277" y="105"/>
                    <a:pt x="277" y="75"/>
                  </a:cubicBezTo>
                  <a:cubicBezTo>
                    <a:pt x="255" y="30"/>
                    <a:pt x="199" y="0"/>
                    <a:pt x="1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1755965" y="2153400"/>
              <a:ext cx="49694" cy="19925"/>
            </a:xfrm>
            <a:custGeom>
              <a:avLst/>
              <a:gdLst/>
              <a:ahLst/>
              <a:cxnLst/>
              <a:rect l="l" t="t" r="r" b="b"/>
              <a:pathLst>
                <a:path w="3120" h="1251" extrusionOk="0">
                  <a:moveTo>
                    <a:pt x="440" y="1"/>
                  </a:moveTo>
                  <a:cubicBezTo>
                    <a:pt x="335" y="1"/>
                    <a:pt x="229" y="5"/>
                    <a:pt x="124" y="15"/>
                  </a:cubicBezTo>
                  <a:cubicBezTo>
                    <a:pt x="31" y="15"/>
                    <a:pt x="1" y="76"/>
                    <a:pt x="1" y="138"/>
                  </a:cubicBezTo>
                  <a:cubicBezTo>
                    <a:pt x="1" y="215"/>
                    <a:pt x="42" y="270"/>
                    <a:pt x="91" y="270"/>
                  </a:cubicBezTo>
                  <a:cubicBezTo>
                    <a:pt x="102" y="270"/>
                    <a:pt x="113" y="268"/>
                    <a:pt x="124" y="262"/>
                  </a:cubicBezTo>
                  <a:cubicBezTo>
                    <a:pt x="203" y="257"/>
                    <a:pt x="281" y="255"/>
                    <a:pt x="359" y="255"/>
                  </a:cubicBezTo>
                  <a:cubicBezTo>
                    <a:pt x="1294" y="255"/>
                    <a:pt x="2191" y="593"/>
                    <a:pt x="2904" y="1221"/>
                  </a:cubicBezTo>
                  <a:cubicBezTo>
                    <a:pt x="2904" y="1250"/>
                    <a:pt x="2934" y="1250"/>
                    <a:pt x="2966" y="1250"/>
                  </a:cubicBezTo>
                  <a:cubicBezTo>
                    <a:pt x="3028" y="1250"/>
                    <a:pt x="3058" y="1250"/>
                    <a:pt x="3090" y="1221"/>
                  </a:cubicBezTo>
                  <a:cubicBezTo>
                    <a:pt x="3119" y="1159"/>
                    <a:pt x="3119" y="1065"/>
                    <a:pt x="3058" y="1035"/>
                  </a:cubicBezTo>
                  <a:cubicBezTo>
                    <a:pt x="2335" y="368"/>
                    <a:pt x="1388" y="1"/>
                    <a:pt x="4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809425" y="2931745"/>
              <a:ext cx="26073" cy="11993"/>
            </a:xfrm>
            <a:custGeom>
              <a:avLst/>
              <a:gdLst/>
              <a:ahLst/>
              <a:cxnLst/>
              <a:rect l="l" t="t" r="r" b="b"/>
              <a:pathLst>
                <a:path w="1637" h="753" extrusionOk="0">
                  <a:moveTo>
                    <a:pt x="153" y="1"/>
                  </a:moveTo>
                  <a:cubicBezTo>
                    <a:pt x="95" y="1"/>
                    <a:pt x="54" y="35"/>
                    <a:pt x="30" y="106"/>
                  </a:cubicBezTo>
                  <a:cubicBezTo>
                    <a:pt x="0" y="167"/>
                    <a:pt x="30" y="229"/>
                    <a:pt x="124" y="259"/>
                  </a:cubicBezTo>
                  <a:lnTo>
                    <a:pt x="1451" y="753"/>
                  </a:lnTo>
                  <a:lnTo>
                    <a:pt x="1483" y="753"/>
                  </a:lnTo>
                  <a:cubicBezTo>
                    <a:pt x="1545" y="753"/>
                    <a:pt x="1606" y="723"/>
                    <a:pt x="1606" y="691"/>
                  </a:cubicBezTo>
                  <a:cubicBezTo>
                    <a:pt x="1636" y="600"/>
                    <a:pt x="1606" y="538"/>
                    <a:pt x="1545" y="506"/>
                  </a:cubicBezTo>
                  <a:lnTo>
                    <a:pt x="215" y="12"/>
                  </a:lnTo>
                  <a:cubicBezTo>
                    <a:pt x="193" y="4"/>
                    <a:pt x="172" y="1"/>
                    <a:pt x="1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771518" y="2979671"/>
              <a:ext cx="88095" cy="257755"/>
            </a:xfrm>
            <a:custGeom>
              <a:avLst/>
              <a:gdLst/>
              <a:ahLst/>
              <a:cxnLst/>
              <a:rect l="l" t="t" r="r" b="b"/>
              <a:pathLst>
                <a:path w="5531" h="16183" extrusionOk="0">
                  <a:moveTo>
                    <a:pt x="618" y="0"/>
                  </a:moveTo>
                  <a:cubicBezTo>
                    <a:pt x="650" y="1853"/>
                    <a:pt x="557" y="3736"/>
                    <a:pt x="342" y="5560"/>
                  </a:cubicBezTo>
                  <a:cubicBezTo>
                    <a:pt x="1" y="7846"/>
                    <a:pt x="124" y="13035"/>
                    <a:pt x="557" y="14641"/>
                  </a:cubicBezTo>
                  <a:cubicBezTo>
                    <a:pt x="827" y="15666"/>
                    <a:pt x="1014" y="16182"/>
                    <a:pt x="1222" y="16182"/>
                  </a:cubicBezTo>
                  <a:cubicBezTo>
                    <a:pt x="1346" y="16182"/>
                    <a:pt x="1477" y="15999"/>
                    <a:pt x="1639" y="15629"/>
                  </a:cubicBezTo>
                  <a:cubicBezTo>
                    <a:pt x="2071" y="14641"/>
                    <a:pt x="3369" y="8925"/>
                    <a:pt x="3369" y="8925"/>
                  </a:cubicBezTo>
                  <a:cubicBezTo>
                    <a:pt x="3369" y="8925"/>
                    <a:pt x="3567" y="12403"/>
                    <a:pt x="4433" y="12403"/>
                  </a:cubicBezTo>
                  <a:cubicBezTo>
                    <a:pt x="4468" y="12403"/>
                    <a:pt x="4505" y="12397"/>
                    <a:pt x="4542" y="12385"/>
                  </a:cubicBezTo>
                  <a:cubicBezTo>
                    <a:pt x="5531" y="12076"/>
                    <a:pt x="4975" y="10223"/>
                    <a:pt x="4975" y="8587"/>
                  </a:cubicBezTo>
                  <a:cubicBezTo>
                    <a:pt x="4975" y="6981"/>
                    <a:pt x="5098" y="6454"/>
                    <a:pt x="4975" y="5157"/>
                  </a:cubicBezTo>
                  <a:cubicBezTo>
                    <a:pt x="4881" y="3860"/>
                    <a:pt x="3430" y="647"/>
                    <a:pt x="3430" y="647"/>
                  </a:cubicBezTo>
                  <a:lnTo>
                    <a:pt x="6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767584" y="2975721"/>
              <a:ext cx="91519" cy="265687"/>
            </a:xfrm>
            <a:custGeom>
              <a:avLst/>
              <a:gdLst/>
              <a:ahLst/>
              <a:cxnLst/>
              <a:rect l="l" t="t" r="r" b="b"/>
              <a:pathLst>
                <a:path w="5746" h="16681" extrusionOk="0">
                  <a:moveTo>
                    <a:pt x="865" y="1"/>
                  </a:moveTo>
                  <a:cubicBezTo>
                    <a:pt x="742" y="1"/>
                    <a:pt x="618" y="124"/>
                    <a:pt x="618" y="248"/>
                  </a:cubicBezTo>
                  <a:cubicBezTo>
                    <a:pt x="650" y="2101"/>
                    <a:pt x="556" y="3955"/>
                    <a:pt x="341" y="5776"/>
                  </a:cubicBezTo>
                  <a:cubicBezTo>
                    <a:pt x="0" y="8123"/>
                    <a:pt x="124" y="13345"/>
                    <a:pt x="556" y="14951"/>
                  </a:cubicBezTo>
                  <a:cubicBezTo>
                    <a:pt x="865" y="16125"/>
                    <a:pt x="1051" y="16648"/>
                    <a:pt x="1421" y="16648"/>
                  </a:cubicBezTo>
                  <a:lnTo>
                    <a:pt x="1453" y="16681"/>
                  </a:lnTo>
                  <a:cubicBezTo>
                    <a:pt x="1762" y="16681"/>
                    <a:pt x="1948" y="16310"/>
                    <a:pt x="2101" y="15969"/>
                  </a:cubicBezTo>
                  <a:cubicBezTo>
                    <a:pt x="2410" y="15289"/>
                    <a:pt x="3089" y="12418"/>
                    <a:pt x="3522" y="10656"/>
                  </a:cubicBezTo>
                  <a:cubicBezTo>
                    <a:pt x="3645" y="11521"/>
                    <a:pt x="3892" y="12480"/>
                    <a:pt x="4325" y="12789"/>
                  </a:cubicBezTo>
                  <a:cubicBezTo>
                    <a:pt x="4433" y="12861"/>
                    <a:pt x="4542" y="12891"/>
                    <a:pt x="4650" y="12891"/>
                  </a:cubicBezTo>
                  <a:cubicBezTo>
                    <a:pt x="4727" y="12891"/>
                    <a:pt x="4804" y="12876"/>
                    <a:pt x="4881" y="12850"/>
                  </a:cubicBezTo>
                  <a:cubicBezTo>
                    <a:pt x="5746" y="12571"/>
                    <a:pt x="5654" y="11397"/>
                    <a:pt x="5560" y="10162"/>
                  </a:cubicBezTo>
                  <a:cubicBezTo>
                    <a:pt x="5499" y="9729"/>
                    <a:pt x="5469" y="9297"/>
                    <a:pt x="5469" y="8835"/>
                  </a:cubicBezTo>
                  <a:cubicBezTo>
                    <a:pt x="5469" y="8247"/>
                    <a:pt x="5499" y="7785"/>
                    <a:pt x="5499" y="7382"/>
                  </a:cubicBezTo>
                  <a:cubicBezTo>
                    <a:pt x="5531" y="6735"/>
                    <a:pt x="5531" y="6208"/>
                    <a:pt x="5469" y="5375"/>
                  </a:cubicBezTo>
                  <a:cubicBezTo>
                    <a:pt x="5375" y="4046"/>
                    <a:pt x="3954" y="928"/>
                    <a:pt x="3892" y="804"/>
                  </a:cubicBezTo>
                  <a:cubicBezTo>
                    <a:pt x="3847" y="714"/>
                    <a:pt x="3769" y="656"/>
                    <a:pt x="3682" y="656"/>
                  </a:cubicBezTo>
                  <a:cubicBezTo>
                    <a:pt x="3650" y="656"/>
                    <a:pt x="3617" y="664"/>
                    <a:pt x="3583" y="680"/>
                  </a:cubicBezTo>
                  <a:cubicBezTo>
                    <a:pt x="3460" y="742"/>
                    <a:pt x="3398" y="866"/>
                    <a:pt x="3460" y="989"/>
                  </a:cubicBezTo>
                  <a:cubicBezTo>
                    <a:pt x="3460" y="1019"/>
                    <a:pt x="4881" y="4170"/>
                    <a:pt x="4975" y="5405"/>
                  </a:cubicBezTo>
                  <a:cubicBezTo>
                    <a:pt x="5036" y="6208"/>
                    <a:pt x="5036" y="6702"/>
                    <a:pt x="5004" y="7382"/>
                  </a:cubicBezTo>
                  <a:cubicBezTo>
                    <a:pt x="5004" y="7785"/>
                    <a:pt x="4975" y="8247"/>
                    <a:pt x="4975" y="8835"/>
                  </a:cubicBezTo>
                  <a:cubicBezTo>
                    <a:pt x="4975" y="9297"/>
                    <a:pt x="5036" y="9762"/>
                    <a:pt x="5066" y="10224"/>
                  </a:cubicBezTo>
                  <a:cubicBezTo>
                    <a:pt x="5160" y="11306"/>
                    <a:pt x="5251" y="12233"/>
                    <a:pt x="4728" y="12386"/>
                  </a:cubicBezTo>
                  <a:cubicBezTo>
                    <a:pt x="4712" y="12402"/>
                    <a:pt x="4696" y="12410"/>
                    <a:pt x="4677" y="12410"/>
                  </a:cubicBezTo>
                  <a:cubicBezTo>
                    <a:pt x="4658" y="12410"/>
                    <a:pt x="4635" y="12402"/>
                    <a:pt x="4604" y="12386"/>
                  </a:cubicBezTo>
                  <a:cubicBezTo>
                    <a:pt x="4201" y="12109"/>
                    <a:pt x="3924" y="10318"/>
                    <a:pt x="3863" y="9173"/>
                  </a:cubicBezTo>
                  <a:lnTo>
                    <a:pt x="3739" y="7444"/>
                  </a:lnTo>
                  <a:lnTo>
                    <a:pt x="3369" y="9112"/>
                  </a:lnTo>
                  <a:cubicBezTo>
                    <a:pt x="3369" y="9173"/>
                    <a:pt x="2071" y="14827"/>
                    <a:pt x="1639" y="15784"/>
                  </a:cubicBezTo>
                  <a:cubicBezTo>
                    <a:pt x="1577" y="15969"/>
                    <a:pt x="1515" y="16063"/>
                    <a:pt x="1453" y="16125"/>
                  </a:cubicBezTo>
                  <a:cubicBezTo>
                    <a:pt x="1360" y="15969"/>
                    <a:pt x="1206" y="15536"/>
                    <a:pt x="1021" y="14827"/>
                  </a:cubicBezTo>
                  <a:cubicBezTo>
                    <a:pt x="618" y="13283"/>
                    <a:pt x="495" y="8155"/>
                    <a:pt x="836" y="5838"/>
                  </a:cubicBezTo>
                  <a:cubicBezTo>
                    <a:pt x="1021" y="3984"/>
                    <a:pt x="1145" y="2101"/>
                    <a:pt x="1112" y="248"/>
                  </a:cubicBezTo>
                  <a:cubicBezTo>
                    <a:pt x="1112" y="124"/>
                    <a:pt x="1021" y="1"/>
                    <a:pt x="8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1770729" y="1910936"/>
              <a:ext cx="60509" cy="191544"/>
            </a:xfrm>
            <a:custGeom>
              <a:avLst/>
              <a:gdLst/>
              <a:ahLst/>
              <a:cxnLst/>
              <a:rect l="l" t="t" r="r" b="b"/>
              <a:pathLst>
                <a:path w="3799" h="12026" extrusionOk="0">
                  <a:moveTo>
                    <a:pt x="1404" y="0"/>
                  </a:moveTo>
                  <a:cubicBezTo>
                    <a:pt x="1181" y="0"/>
                    <a:pt x="1009" y="63"/>
                    <a:pt x="895" y="196"/>
                  </a:cubicBezTo>
                  <a:cubicBezTo>
                    <a:pt x="710" y="473"/>
                    <a:pt x="771" y="720"/>
                    <a:pt x="865" y="1061"/>
                  </a:cubicBezTo>
                  <a:cubicBezTo>
                    <a:pt x="957" y="1338"/>
                    <a:pt x="1051" y="1741"/>
                    <a:pt x="1142" y="2420"/>
                  </a:cubicBezTo>
                  <a:cubicBezTo>
                    <a:pt x="1236" y="3191"/>
                    <a:pt x="927" y="3656"/>
                    <a:pt x="618" y="4150"/>
                  </a:cubicBezTo>
                  <a:cubicBezTo>
                    <a:pt x="371" y="4550"/>
                    <a:pt x="92" y="4953"/>
                    <a:pt x="62" y="5509"/>
                  </a:cubicBezTo>
                  <a:cubicBezTo>
                    <a:pt x="1" y="6157"/>
                    <a:pt x="92" y="6806"/>
                    <a:pt x="154" y="7424"/>
                  </a:cubicBezTo>
                  <a:cubicBezTo>
                    <a:pt x="215" y="8010"/>
                    <a:pt x="277" y="8536"/>
                    <a:pt x="248" y="8936"/>
                  </a:cubicBezTo>
                  <a:cubicBezTo>
                    <a:pt x="186" y="9895"/>
                    <a:pt x="186" y="10884"/>
                    <a:pt x="248" y="11840"/>
                  </a:cubicBezTo>
                  <a:cubicBezTo>
                    <a:pt x="248" y="11934"/>
                    <a:pt x="339" y="12025"/>
                    <a:pt x="463" y="12025"/>
                  </a:cubicBezTo>
                  <a:cubicBezTo>
                    <a:pt x="586" y="12025"/>
                    <a:pt x="680" y="11934"/>
                    <a:pt x="680" y="11810"/>
                  </a:cubicBezTo>
                  <a:cubicBezTo>
                    <a:pt x="618" y="10852"/>
                    <a:pt x="618" y="9895"/>
                    <a:pt x="680" y="8969"/>
                  </a:cubicBezTo>
                  <a:cubicBezTo>
                    <a:pt x="710" y="8504"/>
                    <a:pt x="648" y="7980"/>
                    <a:pt x="586" y="7392"/>
                  </a:cubicBezTo>
                  <a:cubicBezTo>
                    <a:pt x="524" y="6774"/>
                    <a:pt x="433" y="6127"/>
                    <a:pt x="495" y="5539"/>
                  </a:cubicBezTo>
                  <a:cubicBezTo>
                    <a:pt x="524" y="5106"/>
                    <a:pt x="742" y="4736"/>
                    <a:pt x="989" y="4397"/>
                  </a:cubicBezTo>
                  <a:cubicBezTo>
                    <a:pt x="1298" y="3871"/>
                    <a:pt x="1668" y="3315"/>
                    <a:pt x="1575" y="2359"/>
                  </a:cubicBezTo>
                  <a:cubicBezTo>
                    <a:pt x="1483" y="1647"/>
                    <a:pt x="1360" y="1247"/>
                    <a:pt x="1266" y="938"/>
                  </a:cubicBezTo>
                  <a:cubicBezTo>
                    <a:pt x="1174" y="597"/>
                    <a:pt x="1174" y="567"/>
                    <a:pt x="1266" y="473"/>
                  </a:cubicBezTo>
                  <a:cubicBezTo>
                    <a:pt x="1278" y="449"/>
                    <a:pt x="1327" y="435"/>
                    <a:pt x="1407" y="435"/>
                  </a:cubicBezTo>
                  <a:cubicBezTo>
                    <a:pt x="1535" y="435"/>
                    <a:pt x="1742" y="471"/>
                    <a:pt x="2007" y="567"/>
                  </a:cubicBezTo>
                  <a:cubicBezTo>
                    <a:pt x="2410" y="720"/>
                    <a:pt x="2872" y="1061"/>
                    <a:pt x="2934" y="1523"/>
                  </a:cubicBezTo>
                  <a:cubicBezTo>
                    <a:pt x="3028" y="2512"/>
                    <a:pt x="3028" y="3532"/>
                    <a:pt x="2934" y="4489"/>
                  </a:cubicBezTo>
                  <a:cubicBezTo>
                    <a:pt x="2904" y="4612"/>
                    <a:pt x="2934" y="4830"/>
                    <a:pt x="3028" y="5292"/>
                  </a:cubicBezTo>
                  <a:cubicBezTo>
                    <a:pt x="3151" y="5848"/>
                    <a:pt x="3336" y="6745"/>
                    <a:pt x="3151" y="7145"/>
                  </a:cubicBezTo>
                  <a:cubicBezTo>
                    <a:pt x="2934" y="7548"/>
                    <a:pt x="2780" y="7980"/>
                    <a:pt x="2657" y="8442"/>
                  </a:cubicBezTo>
                  <a:cubicBezTo>
                    <a:pt x="2657" y="8566"/>
                    <a:pt x="2719" y="8689"/>
                    <a:pt x="2842" y="8689"/>
                  </a:cubicBezTo>
                  <a:cubicBezTo>
                    <a:pt x="2858" y="8695"/>
                    <a:pt x="2875" y="8698"/>
                    <a:pt x="2893" y="8698"/>
                  </a:cubicBezTo>
                  <a:cubicBezTo>
                    <a:pt x="2974" y="8698"/>
                    <a:pt x="3063" y="8638"/>
                    <a:pt x="3089" y="8536"/>
                  </a:cubicBezTo>
                  <a:cubicBezTo>
                    <a:pt x="3181" y="8133"/>
                    <a:pt x="3336" y="7701"/>
                    <a:pt x="3522" y="7330"/>
                  </a:cubicBezTo>
                  <a:cubicBezTo>
                    <a:pt x="3798" y="6774"/>
                    <a:pt x="3584" y="5880"/>
                    <a:pt x="3460" y="5200"/>
                  </a:cubicBezTo>
                  <a:cubicBezTo>
                    <a:pt x="3398" y="4953"/>
                    <a:pt x="3336" y="4674"/>
                    <a:pt x="3366" y="4582"/>
                  </a:cubicBezTo>
                  <a:cubicBezTo>
                    <a:pt x="3460" y="3532"/>
                    <a:pt x="3460" y="2512"/>
                    <a:pt x="3366" y="1462"/>
                  </a:cubicBezTo>
                  <a:cubicBezTo>
                    <a:pt x="3275" y="752"/>
                    <a:pt x="2563" y="258"/>
                    <a:pt x="1883" y="73"/>
                  </a:cubicBezTo>
                  <a:cubicBezTo>
                    <a:pt x="1705" y="25"/>
                    <a:pt x="1544" y="0"/>
                    <a:pt x="14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1822876" y="1862803"/>
              <a:ext cx="73808" cy="139828"/>
            </a:xfrm>
            <a:custGeom>
              <a:avLst/>
              <a:gdLst/>
              <a:ahLst/>
              <a:cxnLst/>
              <a:rect l="l" t="t" r="r" b="b"/>
              <a:pathLst>
                <a:path w="4634" h="8779" extrusionOk="0">
                  <a:moveTo>
                    <a:pt x="3591" y="1"/>
                  </a:moveTo>
                  <a:cubicBezTo>
                    <a:pt x="3549" y="1"/>
                    <a:pt x="3505" y="3"/>
                    <a:pt x="3460" y="6"/>
                  </a:cubicBezTo>
                  <a:cubicBezTo>
                    <a:pt x="2192" y="97"/>
                    <a:pt x="248" y="3898"/>
                    <a:pt x="30" y="4330"/>
                  </a:cubicBezTo>
                  <a:cubicBezTo>
                    <a:pt x="1" y="4454"/>
                    <a:pt x="30" y="4577"/>
                    <a:pt x="124" y="4639"/>
                  </a:cubicBezTo>
                  <a:cubicBezTo>
                    <a:pt x="155" y="4647"/>
                    <a:pt x="185" y="4650"/>
                    <a:pt x="215" y="4650"/>
                  </a:cubicBezTo>
                  <a:cubicBezTo>
                    <a:pt x="305" y="4650"/>
                    <a:pt x="387" y="4616"/>
                    <a:pt x="433" y="4545"/>
                  </a:cubicBezTo>
                  <a:cubicBezTo>
                    <a:pt x="1204" y="2971"/>
                    <a:pt x="2719" y="500"/>
                    <a:pt x="3490" y="438"/>
                  </a:cubicBezTo>
                  <a:cubicBezTo>
                    <a:pt x="3534" y="431"/>
                    <a:pt x="3581" y="427"/>
                    <a:pt x="3630" y="427"/>
                  </a:cubicBezTo>
                  <a:cubicBezTo>
                    <a:pt x="3784" y="427"/>
                    <a:pt x="3945" y="468"/>
                    <a:pt x="4016" y="562"/>
                  </a:cubicBezTo>
                  <a:cubicBezTo>
                    <a:pt x="4140" y="777"/>
                    <a:pt x="3954" y="1271"/>
                    <a:pt x="3737" y="1612"/>
                  </a:cubicBezTo>
                  <a:cubicBezTo>
                    <a:pt x="3490" y="2012"/>
                    <a:pt x="2192" y="4113"/>
                    <a:pt x="2069" y="5040"/>
                  </a:cubicBezTo>
                  <a:cubicBezTo>
                    <a:pt x="2007" y="5813"/>
                    <a:pt x="927" y="8469"/>
                    <a:pt x="927" y="8469"/>
                  </a:cubicBezTo>
                  <a:cubicBezTo>
                    <a:pt x="895" y="8593"/>
                    <a:pt x="927" y="8716"/>
                    <a:pt x="1051" y="8746"/>
                  </a:cubicBezTo>
                  <a:cubicBezTo>
                    <a:pt x="1080" y="8778"/>
                    <a:pt x="1113" y="8778"/>
                    <a:pt x="1142" y="8778"/>
                  </a:cubicBezTo>
                  <a:cubicBezTo>
                    <a:pt x="1204" y="8778"/>
                    <a:pt x="1298" y="8716"/>
                    <a:pt x="1328" y="8655"/>
                  </a:cubicBezTo>
                  <a:cubicBezTo>
                    <a:pt x="1360" y="8531"/>
                    <a:pt x="2410" y="5937"/>
                    <a:pt x="2501" y="5101"/>
                  </a:cubicBezTo>
                  <a:cubicBezTo>
                    <a:pt x="2595" y="4360"/>
                    <a:pt x="3645" y="2507"/>
                    <a:pt x="4078" y="1859"/>
                  </a:cubicBezTo>
                  <a:cubicBezTo>
                    <a:pt x="4387" y="1427"/>
                    <a:pt x="4634" y="777"/>
                    <a:pt x="4387" y="345"/>
                  </a:cubicBezTo>
                  <a:cubicBezTo>
                    <a:pt x="4221" y="123"/>
                    <a:pt x="3956" y="1"/>
                    <a:pt x="35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1848933" y="1940099"/>
              <a:ext cx="64952" cy="93033"/>
            </a:xfrm>
            <a:custGeom>
              <a:avLst/>
              <a:gdLst/>
              <a:ahLst/>
              <a:cxnLst/>
              <a:rect l="l" t="t" r="r" b="b"/>
              <a:pathLst>
                <a:path w="4078" h="5841" extrusionOk="0">
                  <a:moveTo>
                    <a:pt x="666" y="1"/>
                  </a:moveTo>
                  <a:cubicBezTo>
                    <a:pt x="600" y="1"/>
                    <a:pt x="534" y="35"/>
                    <a:pt x="495" y="95"/>
                  </a:cubicBezTo>
                  <a:cubicBezTo>
                    <a:pt x="433" y="219"/>
                    <a:pt x="465" y="342"/>
                    <a:pt x="556" y="404"/>
                  </a:cubicBezTo>
                  <a:cubicBezTo>
                    <a:pt x="1392" y="898"/>
                    <a:pt x="3430" y="2443"/>
                    <a:pt x="2936" y="3555"/>
                  </a:cubicBezTo>
                  <a:cubicBezTo>
                    <a:pt x="2287" y="4963"/>
                    <a:pt x="1973" y="5420"/>
                    <a:pt x="1688" y="5420"/>
                  </a:cubicBezTo>
                  <a:cubicBezTo>
                    <a:pt x="1661" y="5420"/>
                    <a:pt x="1634" y="5416"/>
                    <a:pt x="1607" y="5408"/>
                  </a:cubicBezTo>
                  <a:cubicBezTo>
                    <a:pt x="1145" y="5161"/>
                    <a:pt x="742" y="4852"/>
                    <a:pt x="403" y="4481"/>
                  </a:cubicBezTo>
                  <a:cubicBezTo>
                    <a:pt x="369" y="4429"/>
                    <a:pt x="306" y="4406"/>
                    <a:pt x="242" y="4406"/>
                  </a:cubicBezTo>
                  <a:cubicBezTo>
                    <a:pt x="189" y="4406"/>
                    <a:pt x="135" y="4421"/>
                    <a:pt x="94" y="4449"/>
                  </a:cubicBezTo>
                  <a:cubicBezTo>
                    <a:pt x="0" y="4543"/>
                    <a:pt x="0" y="4667"/>
                    <a:pt x="94" y="4758"/>
                  </a:cubicBezTo>
                  <a:cubicBezTo>
                    <a:pt x="465" y="5190"/>
                    <a:pt x="897" y="5531"/>
                    <a:pt x="1421" y="5778"/>
                  </a:cubicBezTo>
                  <a:cubicBezTo>
                    <a:pt x="1515" y="5840"/>
                    <a:pt x="1607" y="5840"/>
                    <a:pt x="1701" y="5840"/>
                  </a:cubicBezTo>
                  <a:cubicBezTo>
                    <a:pt x="2318" y="5840"/>
                    <a:pt x="2719" y="5005"/>
                    <a:pt x="3307" y="3740"/>
                  </a:cubicBezTo>
                  <a:cubicBezTo>
                    <a:pt x="4078" y="2040"/>
                    <a:pt x="927" y="95"/>
                    <a:pt x="774" y="33"/>
                  </a:cubicBezTo>
                  <a:cubicBezTo>
                    <a:pt x="740" y="11"/>
                    <a:pt x="703" y="1"/>
                    <a:pt x="6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1825313" y="2025725"/>
              <a:ext cx="56622" cy="82186"/>
            </a:xfrm>
            <a:custGeom>
              <a:avLst/>
              <a:gdLst/>
              <a:ahLst/>
              <a:cxnLst/>
              <a:rect l="l" t="t" r="r" b="b"/>
              <a:pathLst>
                <a:path w="3555" h="5160" extrusionOk="0">
                  <a:moveTo>
                    <a:pt x="3322" y="1"/>
                  </a:moveTo>
                  <a:cubicBezTo>
                    <a:pt x="3244" y="1"/>
                    <a:pt x="3163" y="41"/>
                    <a:pt x="3122" y="123"/>
                  </a:cubicBezTo>
                  <a:cubicBezTo>
                    <a:pt x="3122" y="123"/>
                    <a:pt x="2319" y="1453"/>
                    <a:pt x="1701" y="2256"/>
                  </a:cubicBezTo>
                  <a:cubicBezTo>
                    <a:pt x="1360" y="2688"/>
                    <a:pt x="960" y="3089"/>
                    <a:pt x="495" y="3430"/>
                  </a:cubicBezTo>
                  <a:lnTo>
                    <a:pt x="433" y="3459"/>
                  </a:lnTo>
                  <a:lnTo>
                    <a:pt x="33" y="4880"/>
                  </a:lnTo>
                  <a:cubicBezTo>
                    <a:pt x="1" y="4974"/>
                    <a:pt x="63" y="5097"/>
                    <a:pt x="157" y="5127"/>
                  </a:cubicBezTo>
                  <a:cubicBezTo>
                    <a:pt x="186" y="5127"/>
                    <a:pt x="218" y="5159"/>
                    <a:pt x="218" y="5159"/>
                  </a:cubicBezTo>
                  <a:cubicBezTo>
                    <a:pt x="310" y="5159"/>
                    <a:pt x="404" y="5097"/>
                    <a:pt x="433" y="4974"/>
                  </a:cubicBezTo>
                  <a:lnTo>
                    <a:pt x="804" y="3738"/>
                  </a:lnTo>
                  <a:cubicBezTo>
                    <a:pt x="1268" y="3397"/>
                    <a:pt x="1701" y="2965"/>
                    <a:pt x="2039" y="2503"/>
                  </a:cubicBezTo>
                  <a:cubicBezTo>
                    <a:pt x="2657" y="1700"/>
                    <a:pt x="3460" y="402"/>
                    <a:pt x="3492" y="341"/>
                  </a:cubicBezTo>
                  <a:cubicBezTo>
                    <a:pt x="3554" y="217"/>
                    <a:pt x="3522" y="94"/>
                    <a:pt x="3431" y="32"/>
                  </a:cubicBezTo>
                  <a:cubicBezTo>
                    <a:pt x="3399" y="11"/>
                    <a:pt x="3361" y="1"/>
                    <a:pt x="3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1273329" y="2094596"/>
              <a:ext cx="566764" cy="415740"/>
            </a:xfrm>
            <a:custGeom>
              <a:avLst/>
              <a:gdLst/>
              <a:ahLst/>
              <a:cxnLst/>
              <a:rect l="l" t="t" r="r" b="b"/>
              <a:pathLst>
                <a:path w="35584" h="26102" extrusionOk="0">
                  <a:moveTo>
                    <a:pt x="31230" y="0"/>
                  </a:moveTo>
                  <a:lnTo>
                    <a:pt x="31168" y="185"/>
                  </a:lnTo>
                  <a:cubicBezTo>
                    <a:pt x="31074" y="494"/>
                    <a:pt x="30179" y="3183"/>
                    <a:pt x="30179" y="3830"/>
                  </a:cubicBezTo>
                  <a:cubicBezTo>
                    <a:pt x="30118" y="4418"/>
                    <a:pt x="26811" y="12079"/>
                    <a:pt x="24496" y="17268"/>
                  </a:cubicBezTo>
                  <a:cubicBezTo>
                    <a:pt x="24249" y="17112"/>
                    <a:pt x="23816" y="16803"/>
                    <a:pt x="23013" y="16279"/>
                  </a:cubicBezTo>
                  <a:cubicBezTo>
                    <a:pt x="21684" y="15353"/>
                    <a:pt x="9917" y="4604"/>
                    <a:pt x="8896" y="3336"/>
                  </a:cubicBezTo>
                  <a:cubicBezTo>
                    <a:pt x="7971" y="2213"/>
                    <a:pt x="2244" y="2162"/>
                    <a:pt x="631" y="2162"/>
                  </a:cubicBezTo>
                  <a:cubicBezTo>
                    <a:pt x="470" y="2162"/>
                    <a:pt x="350" y="2162"/>
                    <a:pt x="280" y="2162"/>
                  </a:cubicBezTo>
                  <a:cubicBezTo>
                    <a:pt x="124" y="2162"/>
                    <a:pt x="0" y="2286"/>
                    <a:pt x="0" y="2441"/>
                  </a:cubicBezTo>
                  <a:cubicBezTo>
                    <a:pt x="33" y="2565"/>
                    <a:pt x="124" y="2689"/>
                    <a:pt x="280" y="2689"/>
                  </a:cubicBezTo>
                  <a:cubicBezTo>
                    <a:pt x="455" y="2687"/>
                    <a:pt x="638" y="2686"/>
                    <a:pt x="827" y="2686"/>
                  </a:cubicBezTo>
                  <a:cubicBezTo>
                    <a:pt x="3690" y="2686"/>
                    <a:pt x="7886" y="2924"/>
                    <a:pt x="8496" y="3677"/>
                  </a:cubicBezTo>
                  <a:cubicBezTo>
                    <a:pt x="9546" y="4942"/>
                    <a:pt x="21375" y="15753"/>
                    <a:pt x="22734" y="16712"/>
                  </a:cubicBezTo>
                  <a:cubicBezTo>
                    <a:pt x="24155" y="17668"/>
                    <a:pt x="24464" y="17886"/>
                    <a:pt x="24464" y="17886"/>
                  </a:cubicBezTo>
                  <a:lnTo>
                    <a:pt x="24711" y="18071"/>
                  </a:lnTo>
                  <a:lnTo>
                    <a:pt x="24834" y="17762"/>
                  </a:lnTo>
                  <a:cubicBezTo>
                    <a:pt x="26226" y="14673"/>
                    <a:pt x="30703" y="4480"/>
                    <a:pt x="30703" y="3830"/>
                  </a:cubicBezTo>
                  <a:cubicBezTo>
                    <a:pt x="30703" y="3430"/>
                    <a:pt x="31230" y="1730"/>
                    <a:pt x="31600" y="556"/>
                  </a:cubicBezTo>
                  <a:cubicBezTo>
                    <a:pt x="32094" y="618"/>
                    <a:pt x="33330" y="741"/>
                    <a:pt x="33701" y="741"/>
                  </a:cubicBezTo>
                  <a:cubicBezTo>
                    <a:pt x="33886" y="773"/>
                    <a:pt x="34472" y="1329"/>
                    <a:pt x="35027" y="1977"/>
                  </a:cubicBezTo>
                  <a:cubicBezTo>
                    <a:pt x="34751" y="3059"/>
                    <a:pt x="33421" y="8525"/>
                    <a:pt x="33421" y="9237"/>
                  </a:cubicBezTo>
                  <a:cubicBezTo>
                    <a:pt x="33421" y="9916"/>
                    <a:pt x="30394" y="20201"/>
                    <a:pt x="29035" y="23290"/>
                  </a:cubicBezTo>
                  <a:cubicBezTo>
                    <a:pt x="28260" y="25005"/>
                    <a:pt x="27357" y="25591"/>
                    <a:pt x="26112" y="25591"/>
                  </a:cubicBezTo>
                  <a:cubicBezTo>
                    <a:pt x="25226" y="25591"/>
                    <a:pt x="24167" y="25294"/>
                    <a:pt x="22858" y="24896"/>
                  </a:cubicBezTo>
                  <a:cubicBezTo>
                    <a:pt x="19769" y="23940"/>
                    <a:pt x="11338" y="19121"/>
                    <a:pt x="11244" y="19059"/>
                  </a:cubicBezTo>
                  <a:cubicBezTo>
                    <a:pt x="11211" y="19043"/>
                    <a:pt x="11175" y="19035"/>
                    <a:pt x="11140" y="19035"/>
                  </a:cubicBezTo>
                  <a:cubicBezTo>
                    <a:pt x="11042" y="19035"/>
                    <a:pt x="10942" y="19092"/>
                    <a:pt x="10873" y="19183"/>
                  </a:cubicBezTo>
                  <a:cubicBezTo>
                    <a:pt x="10811" y="19306"/>
                    <a:pt x="10843" y="19460"/>
                    <a:pt x="10967" y="19521"/>
                  </a:cubicBezTo>
                  <a:cubicBezTo>
                    <a:pt x="11338" y="19739"/>
                    <a:pt x="19583" y="24402"/>
                    <a:pt x="22704" y="25390"/>
                  </a:cubicBezTo>
                  <a:cubicBezTo>
                    <a:pt x="24031" y="25793"/>
                    <a:pt x="25175" y="26102"/>
                    <a:pt x="26164" y="26102"/>
                  </a:cubicBezTo>
                  <a:cubicBezTo>
                    <a:pt x="27553" y="26102"/>
                    <a:pt x="28635" y="25452"/>
                    <a:pt x="29500" y="23507"/>
                  </a:cubicBezTo>
                  <a:cubicBezTo>
                    <a:pt x="30859" y="20480"/>
                    <a:pt x="33948" y="10070"/>
                    <a:pt x="33948" y="9237"/>
                  </a:cubicBezTo>
                  <a:cubicBezTo>
                    <a:pt x="33948" y="8711"/>
                    <a:pt x="34904" y="4604"/>
                    <a:pt x="35554" y="1947"/>
                  </a:cubicBezTo>
                  <a:lnTo>
                    <a:pt x="35583" y="1824"/>
                  </a:lnTo>
                  <a:lnTo>
                    <a:pt x="35522" y="1730"/>
                  </a:lnTo>
                  <a:cubicBezTo>
                    <a:pt x="35121" y="1268"/>
                    <a:pt x="34195" y="218"/>
                    <a:pt x="33701" y="218"/>
                  </a:cubicBezTo>
                  <a:cubicBezTo>
                    <a:pt x="33360" y="218"/>
                    <a:pt x="32094" y="94"/>
                    <a:pt x="314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854675" y="2789258"/>
              <a:ext cx="655321" cy="1378509"/>
            </a:xfrm>
            <a:custGeom>
              <a:avLst/>
              <a:gdLst/>
              <a:ahLst/>
              <a:cxnLst/>
              <a:rect l="l" t="t" r="r" b="b"/>
              <a:pathLst>
                <a:path w="41144" h="86549" extrusionOk="0">
                  <a:moveTo>
                    <a:pt x="36911" y="0"/>
                  </a:moveTo>
                  <a:cubicBezTo>
                    <a:pt x="36911" y="0"/>
                    <a:pt x="30486" y="3249"/>
                    <a:pt x="23539" y="3249"/>
                  </a:cubicBezTo>
                  <a:cubicBezTo>
                    <a:pt x="20279" y="3249"/>
                    <a:pt x="16904" y="2534"/>
                    <a:pt x="14024" y="433"/>
                  </a:cubicBezTo>
                  <a:cubicBezTo>
                    <a:pt x="14024" y="433"/>
                    <a:pt x="9700" y="11243"/>
                    <a:pt x="8526" y="18627"/>
                  </a:cubicBezTo>
                  <a:cubicBezTo>
                    <a:pt x="7352" y="25978"/>
                    <a:pt x="7846" y="43214"/>
                    <a:pt x="7538" y="45067"/>
                  </a:cubicBezTo>
                  <a:cubicBezTo>
                    <a:pt x="7197" y="46888"/>
                    <a:pt x="2502" y="55599"/>
                    <a:pt x="2502" y="59770"/>
                  </a:cubicBezTo>
                  <a:cubicBezTo>
                    <a:pt x="2502" y="63971"/>
                    <a:pt x="1" y="85560"/>
                    <a:pt x="1" y="85560"/>
                  </a:cubicBezTo>
                  <a:lnTo>
                    <a:pt x="1669" y="86549"/>
                  </a:lnTo>
                  <a:cubicBezTo>
                    <a:pt x="1669" y="86549"/>
                    <a:pt x="7538" y="68480"/>
                    <a:pt x="9700" y="63785"/>
                  </a:cubicBezTo>
                  <a:cubicBezTo>
                    <a:pt x="11862" y="59120"/>
                    <a:pt x="14889" y="48062"/>
                    <a:pt x="15722" y="45900"/>
                  </a:cubicBezTo>
                  <a:cubicBezTo>
                    <a:pt x="16557" y="43708"/>
                    <a:pt x="22426" y="26317"/>
                    <a:pt x="22764" y="24125"/>
                  </a:cubicBezTo>
                  <a:cubicBezTo>
                    <a:pt x="23073" y="21963"/>
                    <a:pt x="25082" y="16618"/>
                    <a:pt x="25082" y="16618"/>
                  </a:cubicBezTo>
                  <a:cubicBezTo>
                    <a:pt x="25082" y="16618"/>
                    <a:pt x="29436" y="43214"/>
                    <a:pt x="30271" y="48742"/>
                  </a:cubicBezTo>
                  <a:cubicBezTo>
                    <a:pt x="31104" y="54272"/>
                    <a:pt x="36973" y="84201"/>
                    <a:pt x="36973" y="84201"/>
                  </a:cubicBezTo>
                  <a:cubicBezTo>
                    <a:pt x="37343" y="84295"/>
                    <a:pt x="37746" y="84357"/>
                    <a:pt x="38146" y="84386"/>
                  </a:cubicBezTo>
                  <a:cubicBezTo>
                    <a:pt x="38641" y="84386"/>
                    <a:pt x="38826" y="83554"/>
                    <a:pt x="38826" y="83554"/>
                  </a:cubicBezTo>
                  <a:cubicBezTo>
                    <a:pt x="38826" y="83554"/>
                    <a:pt x="41144" y="62303"/>
                    <a:pt x="40494" y="56587"/>
                  </a:cubicBezTo>
                  <a:cubicBezTo>
                    <a:pt x="39814" y="50904"/>
                    <a:pt x="37808" y="43893"/>
                    <a:pt x="37808" y="41884"/>
                  </a:cubicBezTo>
                  <a:cubicBezTo>
                    <a:pt x="37808" y="39878"/>
                    <a:pt x="40835" y="22457"/>
                    <a:pt x="40835" y="16465"/>
                  </a:cubicBezTo>
                  <a:cubicBezTo>
                    <a:pt x="40835" y="10440"/>
                    <a:pt x="36911" y="0"/>
                    <a:pt x="369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1397309" y="3471640"/>
              <a:ext cx="61018" cy="159880"/>
            </a:xfrm>
            <a:custGeom>
              <a:avLst/>
              <a:gdLst/>
              <a:ahLst/>
              <a:cxnLst/>
              <a:rect l="l" t="t" r="r" b="b"/>
              <a:pathLst>
                <a:path w="3831" h="10038" extrusionOk="0">
                  <a:moveTo>
                    <a:pt x="3707" y="0"/>
                  </a:moveTo>
                  <a:cubicBezTo>
                    <a:pt x="3645" y="0"/>
                    <a:pt x="3583" y="30"/>
                    <a:pt x="3554" y="124"/>
                  </a:cubicBezTo>
                  <a:cubicBezTo>
                    <a:pt x="3554" y="185"/>
                    <a:pt x="2039" y="6516"/>
                    <a:pt x="32" y="9852"/>
                  </a:cubicBezTo>
                  <a:cubicBezTo>
                    <a:pt x="0" y="9914"/>
                    <a:pt x="32" y="9976"/>
                    <a:pt x="94" y="10038"/>
                  </a:cubicBezTo>
                  <a:lnTo>
                    <a:pt x="156" y="10038"/>
                  </a:lnTo>
                  <a:cubicBezTo>
                    <a:pt x="186" y="10038"/>
                    <a:pt x="247" y="10038"/>
                    <a:pt x="247" y="9976"/>
                  </a:cubicBezTo>
                  <a:cubicBezTo>
                    <a:pt x="2286" y="6610"/>
                    <a:pt x="3801" y="247"/>
                    <a:pt x="3801" y="153"/>
                  </a:cubicBezTo>
                  <a:cubicBezTo>
                    <a:pt x="3830" y="92"/>
                    <a:pt x="3769" y="30"/>
                    <a:pt x="37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1388963" y="3575742"/>
              <a:ext cx="62993" cy="112369"/>
            </a:xfrm>
            <a:custGeom>
              <a:avLst/>
              <a:gdLst/>
              <a:ahLst/>
              <a:cxnLst/>
              <a:rect l="l" t="t" r="r" b="b"/>
              <a:pathLst>
                <a:path w="3955" h="7055" extrusionOk="0">
                  <a:moveTo>
                    <a:pt x="3784" y="0"/>
                  </a:moveTo>
                  <a:cubicBezTo>
                    <a:pt x="3739" y="0"/>
                    <a:pt x="3699" y="36"/>
                    <a:pt x="3675" y="104"/>
                  </a:cubicBezTo>
                  <a:cubicBezTo>
                    <a:pt x="3675" y="136"/>
                    <a:pt x="2439" y="4707"/>
                    <a:pt x="62" y="6808"/>
                  </a:cubicBezTo>
                  <a:cubicBezTo>
                    <a:pt x="0" y="6870"/>
                    <a:pt x="0" y="6961"/>
                    <a:pt x="30" y="6993"/>
                  </a:cubicBezTo>
                  <a:cubicBezTo>
                    <a:pt x="62" y="7023"/>
                    <a:pt x="92" y="7055"/>
                    <a:pt x="124" y="7055"/>
                  </a:cubicBezTo>
                  <a:cubicBezTo>
                    <a:pt x="154" y="7055"/>
                    <a:pt x="186" y="7023"/>
                    <a:pt x="215" y="7023"/>
                  </a:cubicBezTo>
                  <a:cubicBezTo>
                    <a:pt x="2657" y="4831"/>
                    <a:pt x="3860" y="351"/>
                    <a:pt x="3922" y="166"/>
                  </a:cubicBezTo>
                  <a:cubicBezTo>
                    <a:pt x="3954" y="74"/>
                    <a:pt x="3892" y="12"/>
                    <a:pt x="3830" y="12"/>
                  </a:cubicBezTo>
                  <a:cubicBezTo>
                    <a:pt x="3815" y="4"/>
                    <a:pt x="3799" y="0"/>
                    <a:pt x="3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986523" y="3542947"/>
              <a:ext cx="36904" cy="129905"/>
            </a:xfrm>
            <a:custGeom>
              <a:avLst/>
              <a:gdLst/>
              <a:ahLst/>
              <a:cxnLst/>
              <a:rect l="l" t="t" r="r" b="b"/>
              <a:pathLst>
                <a:path w="2317" h="8156" extrusionOk="0">
                  <a:moveTo>
                    <a:pt x="124" y="1"/>
                  </a:moveTo>
                  <a:cubicBezTo>
                    <a:pt x="63" y="33"/>
                    <a:pt x="1" y="95"/>
                    <a:pt x="1" y="156"/>
                  </a:cubicBezTo>
                  <a:cubicBezTo>
                    <a:pt x="63" y="403"/>
                    <a:pt x="989" y="5778"/>
                    <a:pt x="2069" y="8064"/>
                  </a:cubicBezTo>
                  <a:cubicBezTo>
                    <a:pt x="2069" y="8126"/>
                    <a:pt x="2131" y="8155"/>
                    <a:pt x="2163" y="8155"/>
                  </a:cubicBezTo>
                  <a:cubicBezTo>
                    <a:pt x="2193" y="8155"/>
                    <a:pt x="2225" y="8155"/>
                    <a:pt x="2225" y="8126"/>
                  </a:cubicBezTo>
                  <a:cubicBezTo>
                    <a:pt x="2287" y="8093"/>
                    <a:pt x="2316" y="8032"/>
                    <a:pt x="2287" y="7970"/>
                  </a:cubicBezTo>
                  <a:cubicBezTo>
                    <a:pt x="1236" y="5684"/>
                    <a:pt x="278" y="186"/>
                    <a:pt x="278" y="124"/>
                  </a:cubicBezTo>
                  <a:cubicBezTo>
                    <a:pt x="248" y="62"/>
                    <a:pt x="186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982079" y="3595094"/>
              <a:ext cx="41348" cy="103847"/>
            </a:xfrm>
            <a:custGeom>
              <a:avLst/>
              <a:gdLst/>
              <a:ahLst/>
              <a:cxnLst/>
              <a:rect l="l" t="t" r="r" b="b"/>
              <a:pathLst>
                <a:path w="2596" h="6520" extrusionOk="0">
                  <a:moveTo>
                    <a:pt x="124" y="1"/>
                  </a:moveTo>
                  <a:cubicBezTo>
                    <a:pt x="62" y="33"/>
                    <a:pt x="1" y="95"/>
                    <a:pt x="33" y="157"/>
                  </a:cubicBezTo>
                  <a:cubicBezTo>
                    <a:pt x="33" y="186"/>
                    <a:pt x="866" y="4140"/>
                    <a:pt x="2348" y="6458"/>
                  </a:cubicBezTo>
                  <a:cubicBezTo>
                    <a:pt x="2380" y="6487"/>
                    <a:pt x="2410" y="6519"/>
                    <a:pt x="2442" y="6519"/>
                  </a:cubicBezTo>
                  <a:cubicBezTo>
                    <a:pt x="2472" y="6519"/>
                    <a:pt x="2504" y="6487"/>
                    <a:pt x="2533" y="6487"/>
                  </a:cubicBezTo>
                  <a:cubicBezTo>
                    <a:pt x="2595" y="6458"/>
                    <a:pt x="2595" y="6364"/>
                    <a:pt x="2566" y="6302"/>
                  </a:cubicBezTo>
                  <a:cubicBezTo>
                    <a:pt x="1113" y="4048"/>
                    <a:pt x="280" y="157"/>
                    <a:pt x="280" y="95"/>
                  </a:cubicBezTo>
                  <a:cubicBezTo>
                    <a:pt x="248" y="33"/>
                    <a:pt x="186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1259074" y="2980818"/>
              <a:ext cx="91010" cy="75608"/>
            </a:xfrm>
            <a:custGeom>
              <a:avLst/>
              <a:gdLst/>
              <a:ahLst/>
              <a:cxnLst/>
              <a:rect l="l" t="t" r="r" b="b"/>
              <a:pathLst>
                <a:path w="5714" h="4747" extrusionOk="0">
                  <a:moveTo>
                    <a:pt x="5561" y="0"/>
                  </a:moveTo>
                  <a:cubicBezTo>
                    <a:pt x="5534" y="0"/>
                    <a:pt x="5511" y="7"/>
                    <a:pt x="5499" y="19"/>
                  </a:cubicBezTo>
                  <a:lnTo>
                    <a:pt x="63" y="4499"/>
                  </a:lnTo>
                  <a:cubicBezTo>
                    <a:pt x="1" y="4561"/>
                    <a:pt x="1" y="4623"/>
                    <a:pt x="31" y="4685"/>
                  </a:cubicBezTo>
                  <a:cubicBezTo>
                    <a:pt x="63" y="4714"/>
                    <a:pt x="92" y="4747"/>
                    <a:pt x="124" y="4747"/>
                  </a:cubicBezTo>
                  <a:cubicBezTo>
                    <a:pt x="154" y="4747"/>
                    <a:pt x="186" y="4714"/>
                    <a:pt x="216" y="4714"/>
                  </a:cubicBezTo>
                  <a:lnTo>
                    <a:pt x="5652" y="237"/>
                  </a:lnTo>
                  <a:cubicBezTo>
                    <a:pt x="5714" y="175"/>
                    <a:pt x="5714" y="81"/>
                    <a:pt x="5684" y="52"/>
                  </a:cubicBezTo>
                  <a:cubicBezTo>
                    <a:pt x="5648" y="15"/>
                    <a:pt x="5600" y="0"/>
                    <a:pt x="55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1299897" y="2976517"/>
              <a:ext cx="106794" cy="49407"/>
            </a:xfrm>
            <a:custGeom>
              <a:avLst/>
              <a:gdLst/>
              <a:ahLst/>
              <a:cxnLst/>
              <a:rect l="l" t="t" r="r" b="b"/>
              <a:pathLst>
                <a:path w="6705" h="3102" extrusionOk="0">
                  <a:moveTo>
                    <a:pt x="6542" y="0"/>
                  </a:moveTo>
                  <a:cubicBezTo>
                    <a:pt x="6523" y="0"/>
                    <a:pt x="6504" y="4"/>
                    <a:pt x="6487" y="13"/>
                  </a:cubicBezTo>
                  <a:lnTo>
                    <a:pt x="94" y="2854"/>
                  </a:lnTo>
                  <a:cubicBezTo>
                    <a:pt x="32" y="2884"/>
                    <a:pt x="0" y="2978"/>
                    <a:pt x="32" y="3040"/>
                  </a:cubicBezTo>
                  <a:cubicBezTo>
                    <a:pt x="62" y="3069"/>
                    <a:pt x="94" y="3102"/>
                    <a:pt x="156" y="3102"/>
                  </a:cubicBezTo>
                  <a:lnTo>
                    <a:pt x="218" y="3102"/>
                  </a:lnTo>
                  <a:lnTo>
                    <a:pt x="6581" y="228"/>
                  </a:lnTo>
                  <a:cubicBezTo>
                    <a:pt x="6672" y="198"/>
                    <a:pt x="6704" y="136"/>
                    <a:pt x="6672" y="74"/>
                  </a:cubicBezTo>
                  <a:cubicBezTo>
                    <a:pt x="6651" y="29"/>
                    <a:pt x="6595" y="0"/>
                    <a:pt x="6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1077055" y="2900607"/>
              <a:ext cx="110680" cy="84464"/>
            </a:xfrm>
            <a:custGeom>
              <a:avLst/>
              <a:gdLst/>
              <a:ahLst/>
              <a:cxnLst/>
              <a:rect l="l" t="t" r="r" b="b"/>
              <a:pathLst>
                <a:path w="6949" h="5303" extrusionOk="0">
                  <a:moveTo>
                    <a:pt x="140" y="1"/>
                  </a:moveTo>
                  <a:cubicBezTo>
                    <a:pt x="107" y="1"/>
                    <a:pt x="79" y="16"/>
                    <a:pt x="62" y="52"/>
                  </a:cubicBezTo>
                  <a:cubicBezTo>
                    <a:pt x="0" y="113"/>
                    <a:pt x="30" y="207"/>
                    <a:pt x="92" y="237"/>
                  </a:cubicBezTo>
                  <a:cubicBezTo>
                    <a:pt x="124" y="269"/>
                    <a:pt x="4325" y="2987"/>
                    <a:pt x="6734" y="5241"/>
                  </a:cubicBezTo>
                  <a:cubicBezTo>
                    <a:pt x="6764" y="5273"/>
                    <a:pt x="6796" y="5303"/>
                    <a:pt x="6825" y="5303"/>
                  </a:cubicBezTo>
                  <a:cubicBezTo>
                    <a:pt x="6857" y="5303"/>
                    <a:pt x="6887" y="5273"/>
                    <a:pt x="6919" y="5241"/>
                  </a:cubicBezTo>
                  <a:cubicBezTo>
                    <a:pt x="6949" y="5211"/>
                    <a:pt x="6949" y="5117"/>
                    <a:pt x="6919" y="5055"/>
                  </a:cubicBezTo>
                  <a:cubicBezTo>
                    <a:pt x="4478" y="2770"/>
                    <a:pt x="277" y="52"/>
                    <a:pt x="215" y="22"/>
                  </a:cubicBezTo>
                  <a:cubicBezTo>
                    <a:pt x="189" y="8"/>
                    <a:pt x="164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756291" y="4151537"/>
              <a:ext cx="127420" cy="159227"/>
            </a:xfrm>
            <a:custGeom>
              <a:avLst/>
              <a:gdLst/>
              <a:ahLst/>
              <a:cxnLst/>
              <a:rect l="l" t="t" r="r" b="b"/>
              <a:pathLst>
                <a:path w="8000" h="9997" extrusionOk="0">
                  <a:moveTo>
                    <a:pt x="6331" y="1"/>
                  </a:moveTo>
                  <a:cubicBezTo>
                    <a:pt x="6331" y="1"/>
                    <a:pt x="0" y="5375"/>
                    <a:pt x="0" y="8061"/>
                  </a:cubicBezTo>
                  <a:cubicBezTo>
                    <a:pt x="0" y="9370"/>
                    <a:pt x="607" y="9996"/>
                    <a:pt x="1544" y="9996"/>
                  </a:cubicBezTo>
                  <a:cubicBezTo>
                    <a:pt x="2509" y="9996"/>
                    <a:pt x="3825" y="9331"/>
                    <a:pt x="5189" y="8061"/>
                  </a:cubicBezTo>
                  <a:cubicBezTo>
                    <a:pt x="7846" y="5560"/>
                    <a:pt x="7999" y="371"/>
                    <a:pt x="7999" y="371"/>
                  </a:cubicBezTo>
                  <a:lnTo>
                    <a:pt x="63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751847" y="4147093"/>
              <a:ext cx="135798" cy="167796"/>
            </a:xfrm>
            <a:custGeom>
              <a:avLst/>
              <a:gdLst/>
              <a:ahLst/>
              <a:cxnLst/>
              <a:rect l="l" t="t" r="r" b="b"/>
              <a:pathLst>
                <a:path w="8526" h="10535" extrusionOk="0">
                  <a:moveTo>
                    <a:pt x="6704" y="556"/>
                  </a:moveTo>
                  <a:lnTo>
                    <a:pt x="8001" y="865"/>
                  </a:lnTo>
                  <a:cubicBezTo>
                    <a:pt x="7940" y="1854"/>
                    <a:pt x="7537" y="6025"/>
                    <a:pt x="5283" y="8155"/>
                  </a:cubicBezTo>
                  <a:cubicBezTo>
                    <a:pt x="4018" y="9345"/>
                    <a:pt x="2731" y="10016"/>
                    <a:pt x="1815" y="10016"/>
                  </a:cubicBezTo>
                  <a:cubicBezTo>
                    <a:pt x="1613" y="10016"/>
                    <a:pt x="1429" y="9984"/>
                    <a:pt x="1268" y="9917"/>
                  </a:cubicBezTo>
                  <a:cubicBezTo>
                    <a:pt x="650" y="9637"/>
                    <a:pt x="526" y="8896"/>
                    <a:pt x="526" y="8340"/>
                  </a:cubicBezTo>
                  <a:cubicBezTo>
                    <a:pt x="526" y="5993"/>
                    <a:pt x="5901" y="1268"/>
                    <a:pt x="6704" y="556"/>
                  </a:cubicBezTo>
                  <a:close/>
                  <a:moveTo>
                    <a:pt x="6548" y="0"/>
                  </a:moveTo>
                  <a:lnTo>
                    <a:pt x="6457" y="94"/>
                  </a:lnTo>
                  <a:cubicBezTo>
                    <a:pt x="6210" y="309"/>
                    <a:pt x="0" y="5592"/>
                    <a:pt x="0" y="8340"/>
                  </a:cubicBezTo>
                  <a:cubicBezTo>
                    <a:pt x="0" y="9670"/>
                    <a:pt x="588" y="10193"/>
                    <a:pt x="1050" y="10379"/>
                  </a:cubicBezTo>
                  <a:cubicBezTo>
                    <a:pt x="1297" y="10502"/>
                    <a:pt x="1544" y="10534"/>
                    <a:pt x="1824" y="10534"/>
                  </a:cubicBezTo>
                  <a:cubicBezTo>
                    <a:pt x="2874" y="10534"/>
                    <a:pt x="4233" y="9823"/>
                    <a:pt x="5622" y="8525"/>
                  </a:cubicBezTo>
                  <a:cubicBezTo>
                    <a:pt x="8372" y="5963"/>
                    <a:pt x="8525" y="897"/>
                    <a:pt x="8525" y="680"/>
                  </a:cubicBezTo>
                  <a:lnTo>
                    <a:pt x="8525" y="465"/>
                  </a:lnTo>
                  <a:lnTo>
                    <a:pt x="6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1443547" y="4120048"/>
              <a:ext cx="130876" cy="168306"/>
            </a:xfrm>
            <a:custGeom>
              <a:avLst/>
              <a:gdLst/>
              <a:ahLst/>
              <a:cxnLst/>
              <a:rect l="l" t="t" r="r" b="b"/>
              <a:pathLst>
                <a:path w="8217" h="10567" extrusionOk="0">
                  <a:moveTo>
                    <a:pt x="1854" y="1"/>
                  </a:moveTo>
                  <a:lnTo>
                    <a:pt x="1854" y="1"/>
                  </a:lnTo>
                  <a:cubicBezTo>
                    <a:pt x="1855" y="1"/>
                    <a:pt x="1856" y="2"/>
                    <a:pt x="1857" y="3"/>
                  </a:cubicBezTo>
                  <a:lnTo>
                    <a:pt x="1857" y="3"/>
                  </a:lnTo>
                  <a:cubicBezTo>
                    <a:pt x="1855" y="1"/>
                    <a:pt x="1854" y="1"/>
                    <a:pt x="1854" y="1"/>
                  </a:cubicBezTo>
                  <a:close/>
                  <a:moveTo>
                    <a:pt x="1857" y="3"/>
                  </a:moveTo>
                  <a:cubicBezTo>
                    <a:pt x="1913" y="46"/>
                    <a:pt x="2767" y="720"/>
                    <a:pt x="1131" y="720"/>
                  </a:cubicBezTo>
                  <a:cubicBezTo>
                    <a:pt x="840" y="720"/>
                    <a:pt x="469" y="698"/>
                    <a:pt x="1" y="648"/>
                  </a:cubicBezTo>
                  <a:lnTo>
                    <a:pt x="1" y="648"/>
                  </a:lnTo>
                  <a:cubicBezTo>
                    <a:pt x="1" y="648"/>
                    <a:pt x="2163" y="6023"/>
                    <a:pt x="4510" y="8370"/>
                  </a:cubicBezTo>
                  <a:cubicBezTo>
                    <a:pt x="5858" y="9718"/>
                    <a:pt x="6880" y="10567"/>
                    <a:pt x="7506" y="10567"/>
                  </a:cubicBezTo>
                  <a:cubicBezTo>
                    <a:pt x="7970" y="10567"/>
                    <a:pt x="8217" y="10099"/>
                    <a:pt x="8217" y="9020"/>
                  </a:cubicBezTo>
                  <a:cubicBezTo>
                    <a:pt x="8217" y="6517"/>
                    <a:pt x="6705" y="3676"/>
                    <a:pt x="185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1437176" y="4113168"/>
              <a:ext cx="141197" cy="179089"/>
            </a:xfrm>
            <a:custGeom>
              <a:avLst/>
              <a:gdLst/>
              <a:ahLst/>
              <a:cxnLst/>
              <a:rect l="l" t="t" r="r" b="b"/>
              <a:pathLst>
                <a:path w="8865" h="11244" extrusionOk="0">
                  <a:moveTo>
                    <a:pt x="2686" y="1112"/>
                  </a:moveTo>
                  <a:cubicBezTo>
                    <a:pt x="6549" y="4139"/>
                    <a:pt x="8340" y="6796"/>
                    <a:pt x="8340" y="9452"/>
                  </a:cubicBezTo>
                  <a:cubicBezTo>
                    <a:pt x="8340" y="10440"/>
                    <a:pt x="8155" y="10655"/>
                    <a:pt x="8031" y="10717"/>
                  </a:cubicBezTo>
                  <a:cubicBezTo>
                    <a:pt x="7997" y="10730"/>
                    <a:pt x="7960" y="10736"/>
                    <a:pt x="7918" y="10736"/>
                  </a:cubicBezTo>
                  <a:cubicBezTo>
                    <a:pt x="7244" y="10736"/>
                    <a:pt x="5650" y="9141"/>
                    <a:pt x="5096" y="8617"/>
                  </a:cubicBezTo>
                  <a:cubicBezTo>
                    <a:pt x="3181" y="6702"/>
                    <a:pt x="1359" y="2657"/>
                    <a:pt x="803" y="1389"/>
                  </a:cubicBezTo>
                  <a:lnTo>
                    <a:pt x="803" y="1389"/>
                  </a:lnTo>
                  <a:cubicBezTo>
                    <a:pt x="1074" y="1408"/>
                    <a:pt x="1306" y="1417"/>
                    <a:pt x="1506" y="1417"/>
                  </a:cubicBezTo>
                  <a:cubicBezTo>
                    <a:pt x="2284" y="1417"/>
                    <a:pt x="2564" y="1283"/>
                    <a:pt x="2686" y="1112"/>
                  </a:cubicBezTo>
                  <a:close/>
                  <a:moveTo>
                    <a:pt x="2130" y="0"/>
                  </a:moveTo>
                  <a:lnTo>
                    <a:pt x="1945" y="524"/>
                  </a:lnTo>
                  <a:lnTo>
                    <a:pt x="2101" y="618"/>
                  </a:lnTo>
                  <a:cubicBezTo>
                    <a:pt x="2192" y="709"/>
                    <a:pt x="2224" y="771"/>
                    <a:pt x="2254" y="803"/>
                  </a:cubicBezTo>
                  <a:cubicBezTo>
                    <a:pt x="2195" y="843"/>
                    <a:pt x="2021" y="909"/>
                    <a:pt x="1541" y="909"/>
                  </a:cubicBezTo>
                  <a:cubicBezTo>
                    <a:pt x="1276" y="909"/>
                    <a:pt x="917" y="888"/>
                    <a:pt x="433" y="833"/>
                  </a:cubicBezTo>
                  <a:lnTo>
                    <a:pt x="0" y="803"/>
                  </a:lnTo>
                  <a:lnTo>
                    <a:pt x="154" y="1204"/>
                  </a:lnTo>
                  <a:cubicBezTo>
                    <a:pt x="247" y="1421"/>
                    <a:pt x="2378" y="6610"/>
                    <a:pt x="4725" y="8987"/>
                  </a:cubicBezTo>
                  <a:cubicBezTo>
                    <a:pt x="6331" y="10564"/>
                    <a:pt x="7258" y="11244"/>
                    <a:pt x="7908" y="11244"/>
                  </a:cubicBezTo>
                  <a:cubicBezTo>
                    <a:pt x="7999" y="11244"/>
                    <a:pt x="8123" y="11244"/>
                    <a:pt x="8217" y="11182"/>
                  </a:cubicBezTo>
                  <a:cubicBezTo>
                    <a:pt x="8802" y="10935"/>
                    <a:pt x="8864" y="10099"/>
                    <a:pt x="8864" y="9452"/>
                  </a:cubicBezTo>
                  <a:cubicBezTo>
                    <a:pt x="8864" y="6487"/>
                    <a:pt x="6825" y="3551"/>
                    <a:pt x="2410" y="215"/>
                  </a:cubicBezTo>
                  <a:lnTo>
                    <a:pt x="21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981617" y="1760325"/>
              <a:ext cx="273539" cy="295949"/>
            </a:xfrm>
            <a:custGeom>
              <a:avLst/>
              <a:gdLst/>
              <a:ahLst/>
              <a:cxnLst/>
              <a:rect l="l" t="t" r="r" b="b"/>
              <a:pathLst>
                <a:path w="17174" h="18581" extrusionOk="0">
                  <a:moveTo>
                    <a:pt x="4806" y="1"/>
                  </a:moveTo>
                  <a:cubicBezTo>
                    <a:pt x="4418" y="1"/>
                    <a:pt x="3991" y="241"/>
                    <a:pt x="3798" y="1157"/>
                  </a:cubicBezTo>
                  <a:cubicBezTo>
                    <a:pt x="3366" y="3104"/>
                    <a:pt x="6363" y="4710"/>
                    <a:pt x="5404" y="6346"/>
                  </a:cubicBezTo>
                  <a:cubicBezTo>
                    <a:pt x="4786" y="7335"/>
                    <a:pt x="3892" y="8076"/>
                    <a:pt x="2810" y="8508"/>
                  </a:cubicBezTo>
                  <a:cubicBezTo>
                    <a:pt x="2624" y="8570"/>
                    <a:pt x="2471" y="8602"/>
                    <a:pt x="2286" y="8602"/>
                  </a:cubicBezTo>
                  <a:cubicBezTo>
                    <a:pt x="1421" y="8726"/>
                    <a:pt x="0" y="8602"/>
                    <a:pt x="432" y="10114"/>
                  </a:cubicBezTo>
                  <a:cubicBezTo>
                    <a:pt x="865" y="11629"/>
                    <a:pt x="2286" y="12926"/>
                    <a:pt x="3151" y="12926"/>
                  </a:cubicBezTo>
                  <a:lnTo>
                    <a:pt x="4015" y="12926"/>
                  </a:lnTo>
                  <a:cubicBezTo>
                    <a:pt x="4015" y="12926"/>
                    <a:pt x="4972" y="15860"/>
                    <a:pt x="8649" y="17466"/>
                  </a:cubicBezTo>
                  <a:cubicBezTo>
                    <a:pt x="10330" y="18201"/>
                    <a:pt x="11760" y="18580"/>
                    <a:pt x="12899" y="18580"/>
                  </a:cubicBezTo>
                  <a:cubicBezTo>
                    <a:pt x="14249" y="18580"/>
                    <a:pt x="15190" y="18048"/>
                    <a:pt x="15659" y="16942"/>
                  </a:cubicBezTo>
                  <a:cubicBezTo>
                    <a:pt x="16524" y="14871"/>
                    <a:pt x="17174" y="13141"/>
                    <a:pt x="17174" y="10455"/>
                  </a:cubicBezTo>
                  <a:cubicBezTo>
                    <a:pt x="17174" y="7737"/>
                    <a:pt x="16215" y="3195"/>
                    <a:pt x="16215" y="3195"/>
                  </a:cubicBezTo>
                  <a:cubicBezTo>
                    <a:pt x="16215" y="3195"/>
                    <a:pt x="15889" y="3650"/>
                    <a:pt x="14857" y="3650"/>
                  </a:cubicBezTo>
                  <a:cubicBezTo>
                    <a:pt x="14209" y="3650"/>
                    <a:pt x="13283" y="3471"/>
                    <a:pt x="11985" y="2887"/>
                  </a:cubicBezTo>
                  <a:cubicBezTo>
                    <a:pt x="9790" y="1898"/>
                    <a:pt x="7722" y="1065"/>
                    <a:pt x="6548" y="633"/>
                  </a:cubicBezTo>
                  <a:cubicBezTo>
                    <a:pt x="6116" y="477"/>
                    <a:pt x="5713" y="292"/>
                    <a:pt x="5281" y="107"/>
                  </a:cubicBezTo>
                  <a:cubicBezTo>
                    <a:pt x="5147" y="49"/>
                    <a:pt x="4980" y="1"/>
                    <a:pt x="48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982079" y="1756248"/>
              <a:ext cx="277489" cy="304438"/>
            </a:xfrm>
            <a:custGeom>
              <a:avLst/>
              <a:gdLst/>
              <a:ahLst/>
              <a:cxnLst/>
              <a:rect l="l" t="t" r="r" b="b"/>
              <a:pathLst>
                <a:path w="17422" h="19114" extrusionOk="0">
                  <a:moveTo>
                    <a:pt x="4790" y="518"/>
                  </a:moveTo>
                  <a:cubicBezTo>
                    <a:pt x="4913" y="518"/>
                    <a:pt x="5037" y="548"/>
                    <a:pt x="5160" y="580"/>
                  </a:cubicBezTo>
                  <a:cubicBezTo>
                    <a:pt x="5284" y="642"/>
                    <a:pt x="5407" y="704"/>
                    <a:pt x="5561" y="765"/>
                  </a:cubicBezTo>
                  <a:cubicBezTo>
                    <a:pt x="5840" y="889"/>
                    <a:pt x="6149" y="1013"/>
                    <a:pt x="6425" y="1136"/>
                  </a:cubicBezTo>
                  <a:cubicBezTo>
                    <a:pt x="7476" y="1536"/>
                    <a:pt x="9608" y="2340"/>
                    <a:pt x="11862" y="3390"/>
                  </a:cubicBezTo>
                  <a:cubicBezTo>
                    <a:pt x="13165" y="3983"/>
                    <a:pt x="14116" y="4167"/>
                    <a:pt x="14800" y="4167"/>
                  </a:cubicBezTo>
                  <a:cubicBezTo>
                    <a:pt x="15365" y="4167"/>
                    <a:pt x="15749" y="4041"/>
                    <a:pt x="16001" y="3916"/>
                  </a:cubicBezTo>
                  <a:cubicBezTo>
                    <a:pt x="16248" y="5090"/>
                    <a:pt x="16898" y="8517"/>
                    <a:pt x="16898" y="10711"/>
                  </a:cubicBezTo>
                  <a:cubicBezTo>
                    <a:pt x="16898" y="13336"/>
                    <a:pt x="16280" y="15004"/>
                    <a:pt x="15415" y="17104"/>
                  </a:cubicBezTo>
                  <a:cubicBezTo>
                    <a:pt x="15136" y="17722"/>
                    <a:pt x="14736" y="18125"/>
                    <a:pt x="14147" y="18372"/>
                  </a:cubicBezTo>
                  <a:cubicBezTo>
                    <a:pt x="13774" y="18515"/>
                    <a:pt x="13340" y="18587"/>
                    <a:pt x="12848" y="18587"/>
                  </a:cubicBezTo>
                  <a:cubicBezTo>
                    <a:pt x="11755" y="18587"/>
                    <a:pt x="10372" y="18231"/>
                    <a:pt x="8711" y="17507"/>
                  </a:cubicBezTo>
                  <a:cubicBezTo>
                    <a:pt x="5222" y="15962"/>
                    <a:pt x="4234" y="13150"/>
                    <a:pt x="4234" y="13121"/>
                  </a:cubicBezTo>
                  <a:lnTo>
                    <a:pt x="4172" y="12935"/>
                  </a:lnTo>
                  <a:lnTo>
                    <a:pt x="3122" y="12935"/>
                  </a:lnTo>
                  <a:cubicBezTo>
                    <a:pt x="2348" y="12935"/>
                    <a:pt x="1051" y="11700"/>
                    <a:pt x="651" y="10309"/>
                  </a:cubicBezTo>
                  <a:cubicBezTo>
                    <a:pt x="557" y="9970"/>
                    <a:pt x="557" y="9691"/>
                    <a:pt x="680" y="9538"/>
                  </a:cubicBezTo>
                  <a:cubicBezTo>
                    <a:pt x="866" y="9258"/>
                    <a:pt x="1422" y="9197"/>
                    <a:pt x="1916" y="9167"/>
                  </a:cubicBezTo>
                  <a:cubicBezTo>
                    <a:pt x="2039" y="9167"/>
                    <a:pt x="2163" y="9135"/>
                    <a:pt x="2257" y="9135"/>
                  </a:cubicBezTo>
                  <a:cubicBezTo>
                    <a:pt x="2472" y="9105"/>
                    <a:pt x="2657" y="9073"/>
                    <a:pt x="2874" y="9011"/>
                  </a:cubicBezTo>
                  <a:cubicBezTo>
                    <a:pt x="3986" y="8579"/>
                    <a:pt x="4975" y="7746"/>
                    <a:pt x="5593" y="6726"/>
                  </a:cubicBezTo>
                  <a:cubicBezTo>
                    <a:pt x="6178" y="5737"/>
                    <a:pt x="5531" y="4811"/>
                    <a:pt x="4913" y="3884"/>
                  </a:cubicBezTo>
                  <a:cubicBezTo>
                    <a:pt x="4387" y="3113"/>
                    <a:pt x="3831" y="2310"/>
                    <a:pt x="4016" y="1475"/>
                  </a:cubicBezTo>
                  <a:cubicBezTo>
                    <a:pt x="4110" y="1013"/>
                    <a:pt x="4295" y="704"/>
                    <a:pt x="4510" y="580"/>
                  </a:cubicBezTo>
                  <a:cubicBezTo>
                    <a:pt x="4604" y="518"/>
                    <a:pt x="4696" y="518"/>
                    <a:pt x="4790" y="518"/>
                  </a:cubicBezTo>
                  <a:close/>
                  <a:moveTo>
                    <a:pt x="4797" y="1"/>
                  </a:moveTo>
                  <a:cubicBezTo>
                    <a:pt x="4620" y="1"/>
                    <a:pt x="4450" y="39"/>
                    <a:pt x="4295" y="116"/>
                  </a:cubicBezTo>
                  <a:cubicBezTo>
                    <a:pt x="3893" y="301"/>
                    <a:pt x="3645" y="733"/>
                    <a:pt x="3492" y="1351"/>
                  </a:cubicBezTo>
                  <a:cubicBezTo>
                    <a:pt x="3275" y="2401"/>
                    <a:pt x="3925" y="3360"/>
                    <a:pt x="4481" y="4163"/>
                  </a:cubicBezTo>
                  <a:cubicBezTo>
                    <a:pt x="5066" y="5028"/>
                    <a:pt x="5561" y="5769"/>
                    <a:pt x="5160" y="6449"/>
                  </a:cubicBezTo>
                  <a:cubicBezTo>
                    <a:pt x="4572" y="7405"/>
                    <a:pt x="3707" y="8117"/>
                    <a:pt x="2689" y="8517"/>
                  </a:cubicBezTo>
                  <a:cubicBezTo>
                    <a:pt x="2533" y="8579"/>
                    <a:pt x="2380" y="8611"/>
                    <a:pt x="2225" y="8611"/>
                  </a:cubicBezTo>
                  <a:cubicBezTo>
                    <a:pt x="2101" y="8641"/>
                    <a:pt x="1978" y="8641"/>
                    <a:pt x="1854" y="8641"/>
                  </a:cubicBezTo>
                  <a:cubicBezTo>
                    <a:pt x="1268" y="8702"/>
                    <a:pt x="589" y="8764"/>
                    <a:pt x="248" y="9258"/>
                  </a:cubicBezTo>
                  <a:cubicBezTo>
                    <a:pt x="33" y="9538"/>
                    <a:pt x="1" y="9938"/>
                    <a:pt x="156" y="10464"/>
                  </a:cubicBezTo>
                  <a:cubicBezTo>
                    <a:pt x="589" y="11977"/>
                    <a:pt x="2039" y="13459"/>
                    <a:pt x="3122" y="13459"/>
                  </a:cubicBezTo>
                  <a:lnTo>
                    <a:pt x="3801" y="13459"/>
                  </a:lnTo>
                  <a:cubicBezTo>
                    <a:pt x="4078" y="14139"/>
                    <a:pt x="5252" y="16548"/>
                    <a:pt x="8526" y="17969"/>
                  </a:cubicBezTo>
                  <a:cubicBezTo>
                    <a:pt x="10226" y="18710"/>
                    <a:pt x="11708" y="19113"/>
                    <a:pt x="12882" y="19113"/>
                  </a:cubicBezTo>
                  <a:cubicBezTo>
                    <a:pt x="13406" y="19113"/>
                    <a:pt x="13900" y="19019"/>
                    <a:pt x="14333" y="18834"/>
                  </a:cubicBezTo>
                  <a:cubicBezTo>
                    <a:pt x="15044" y="18557"/>
                    <a:pt x="15568" y="18031"/>
                    <a:pt x="15877" y="17289"/>
                  </a:cubicBezTo>
                  <a:cubicBezTo>
                    <a:pt x="16774" y="15159"/>
                    <a:pt x="17422" y="13430"/>
                    <a:pt x="17422" y="10711"/>
                  </a:cubicBezTo>
                  <a:cubicBezTo>
                    <a:pt x="17422" y="7993"/>
                    <a:pt x="16465" y="3607"/>
                    <a:pt x="16433" y="3422"/>
                  </a:cubicBezTo>
                  <a:lnTo>
                    <a:pt x="16310" y="2896"/>
                  </a:lnTo>
                  <a:lnTo>
                    <a:pt x="15971" y="3298"/>
                  </a:lnTo>
                  <a:cubicBezTo>
                    <a:pt x="15971" y="3316"/>
                    <a:pt x="15688" y="3648"/>
                    <a:pt x="14848" y="3648"/>
                  </a:cubicBezTo>
                  <a:cubicBezTo>
                    <a:pt x="14245" y="3648"/>
                    <a:pt x="13356" y="3477"/>
                    <a:pt x="12079" y="2896"/>
                  </a:cubicBezTo>
                  <a:cubicBezTo>
                    <a:pt x="9793" y="1877"/>
                    <a:pt x="7661" y="1042"/>
                    <a:pt x="6611" y="642"/>
                  </a:cubicBezTo>
                  <a:cubicBezTo>
                    <a:pt x="6334" y="548"/>
                    <a:pt x="6055" y="424"/>
                    <a:pt x="5778" y="301"/>
                  </a:cubicBezTo>
                  <a:cubicBezTo>
                    <a:pt x="5622" y="239"/>
                    <a:pt x="5499" y="177"/>
                    <a:pt x="5346" y="116"/>
                  </a:cubicBezTo>
                  <a:cubicBezTo>
                    <a:pt x="5160" y="39"/>
                    <a:pt x="4975" y="1"/>
                    <a:pt x="47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1134123" y="1861369"/>
              <a:ext cx="13793" cy="24194"/>
            </a:xfrm>
            <a:custGeom>
              <a:avLst/>
              <a:gdLst/>
              <a:ahLst/>
              <a:cxnLst/>
              <a:rect l="l" t="t" r="r" b="b"/>
              <a:pathLst>
                <a:path w="866" h="1519" extrusionOk="0">
                  <a:moveTo>
                    <a:pt x="336" y="0"/>
                  </a:moveTo>
                  <a:cubicBezTo>
                    <a:pt x="327" y="0"/>
                    <a:pt x="318" y="1"/>
                    <a:pt x="309" y="2"/>
                  </a:cubicBezTo>
                  <a:cubicBezTo>
                    <a:pt x="92" y="34"/>
                    <a:pt x="0" y="405"/>
                    <a:pt x="62" y="805"/>
                  </a:cubicBezTo>
                  <a:cubicBezTo>
                    <a:pt x="121" y="1218"/>
                    <a:pt x="320" y="1519"/>
                    <a:pt x="527" y="1519"/>
                  </a:cubicBezTo>
                  <a:cubicBezTo>
                    <a:pt x="537" y="1519"/>
                    <a:pt x="547" y="1518"/>
                    <a:pt x="556" y="1517"/>
                  </a:cubicBezTo>
                  <a:cubicBezTo>
                    <a:pt x="742" y="1485"/>
                    <a:pt x="865" y="1114"/>
                    <a:pt x="803" y="714"/>
                  </a:cubicBezTo>
                  <a:cubicBezTo>
                    <a:pt x="744" y="327"/>
                    <a:pt x="542" y="0"/>
                    <a:pt x="3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1205431" y="1849551"/>
              <a:ext cx="13793" cy="23796"/>
            </a:xfrm>
            <a:custGeom>
              <a:avLst/>
              <a:gdLst/>
              <a:ahLst/>
              <a:cxnLst/>
              <a:rect l="l" t="t" r="r" b="b"/>
              <a:pathLst>
                <a:path w="866" h="1494" extrusionOk="0">
                  <a:moveTo>
                    <a:pt x="335" y="1"/>
                  </a:moveTo>
                  <a:cubicBezTo>
                    <a:pt x="326" y="1"/>
                    <a:pt x="318" y="1"/>
                    <a:pt x="310" y="3"/>
                  </a:cubicBezTo>
                  <a:cubicBezTo>
                    <a:pt x="95" y="35"/>
                    <a:pt x="1" y="406"/>
                    <a:pt x="63" y="806"/>
                  </a:cubicBezTo>
                  <a:cubicBezTo>
                    <a:pt x="119" y="1201"/>
                    <a:pt x="306" y="1493"/>
                    <a:pt x="479" y="1493"/>
                  </a:cubicBezTo>
                  <a:cubicBezTo>
                    <a:pt x="495" y="1493"/>
                    <a:pt x="511" y="1491"/>
                    <a:pt x="527" y="1485"/>
                  </a:cubicBezTo>
                  <a:cubicBezTo>
                    <a:pt x="742" y="1456"/>
                    <a:pt x="866" y="1115"/>
                    <a:pt x="804" y="682"/>
                  </a:cubicBezTo>
                  <a:cubicBezTo>
                    <a:pt x="717" y="300"/>
                    <a:pt x="514" y="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1100659" y="1816119"/>
              <a:ext cx="48706" cy="28558"/>
            </a:xfrm>
            <a:custGeom>
              <a:avLst/>
              <a:gdLst/>
              <a:ahLst/>
              <a:cxnLst/>
              <a:rect l="l" t="t" r="r" b="b"/>
              <a:pathLst>
                <a:path w="3058" h="1793" extrusionOk="0">
                  <a:moveTo>
                    <a:pt x="2721" y="0"/>
                  </a:moveTo>
                  <a:cubicBezTo>
                    <a:pt x="1646" y="0"/>
                    <a:pt x="694" y="520"/>
                    <a:pt x="92" y="1393"/>
                  </a:cubicBezTo>
                  <a:cubicBezTo>
                    <a:pt x="1" y="1516"/>
                    <a:pt x="31" y="1669"/>
                    <a:pt x="154" y="1763"/>
                  </a:cubicBezTo>
                  <a:cubicBezTo>
                    <a:pt x="216" y="1793"/>
                    <a:pt x="248" y="1793"/>
                    <a:pt x="310" y="1793"/>
                  </a:cubicBezTo>
                  <a:cubicBezTo>
                    <a:pt x="401" y="1793"/>
                    <a:pt x="463" y="1763"/>
                    <a:pt x="525" y="1701"/>
                  </a:cubicBezTo>
                  <a:cubicBezTo>
                    <a:pt x="1019" y="928"/>
                    <a:pt x="1884" y="496"/>
                    <a:pt x="2781" y="496"/>
                  </a:cubicBezTo>
                  <a:cubicBezTo>
                    <a:pt x="2934" y="496"/>
                    <a:pt x="3058" y="404"/>
                    <a:pt x="3058" y="248"/>
                  </a:cubicBezTo>
                  <a:cubicBezTo>
                    <a:pt x="3058" y="125"/>
                    <a:pt x="2934" y="1"/>
                    <a:pt x="2811" y="1"/>
                  </a:cubicBezTo>
                  <a:cubicBezTo>
                    <a:pt x="2781" y="1"/>
                    <a:pt x="2751" y="0"/>
                    <a:pt x="27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1193628" y="1819273"/>
              <a:ext cx="47241" cy="20483"/>
            </a:xfrm>
            <a:custGeom>
              <a:avLst/>
              <a:gdLst/>
              <a:ahLst/>
              <a:cxnLst/>
              <a:rect l="l" t="t" r="r" b="b"/>
              <a:pathLst>
                <a:path w="2966" h="1286" extrusionOk="0">
                  <a:moveTo>
                    <a:pt x="1042" y="1"/>
                  </a:moveTo>
                  <a:cubicBezTo>
                    <a:pt x="767" y="1"/>
                    <a:pt x="489" y="48"/>
                    <a:pt x="218" y="144"/>
                  </a:cubicBezTo>
                  <a:cubicBezTo>
                    <a:pt x="94" y="174"/>
                    <a:pt x="1" y="330"/>
                    <a:pt x="62" y="453"/>
                  </a:cubicBezTo>
                  <a:cubicBezTo>
                    <a:pt x="108" y="567"/>
                    <a:pt x="188" y="630"/>
                    <a:pt x="289" y="630"/>
                  </a:cubicBezTo>
                  <a:cubicBezTo>
                    <a:pt x="325" y="630"/>
                    <a:pt x="363" y="622"/>
                    <a:pt x="403" y="606"/>
                  </a:cubicBezTo>
                  <a:cubicBezTo>
                    <a:pt x="604" y="539"/>
                    <a:pt x="812" y="507"/>
                    <a:pt x="1018" y="507"/>
                  </a:cubicBezTo>
                  <a:cubicBezTo>
                    <a:pt x="1571" y="507"/>
                    <a:pt x="2111" y="744"/>
                    <a:pt x="2472" y="1195"/>
                  </a:cubicBezTo>
                  <a:cubicBezTo>
                    <a:pt x="2533" y="1256"/>
                    <a:pt x="2595" y="1286"/>
                    <a:pt x="2689" y="1286"/>
                  </a:cubicBezTo>
                  <a:cubicBezTo>
                    <a:pt x="2751" y="1286"/>
                    <a:pt x="2813" y="1256"/>
                    <a:pt x="2842" y="1224"/>
                  </a:cubicBezTo>
                  <a:cubicBezTo>
                    <a:pt x="2966" y="1133"/>
                    <a:pt x="2966" y="977"/>
                    <a:pt x="2874" y="854"/>
                  </a:cubicBezTo>
                  <a:cubicBezTo>
                    <a:pt x="2409" y="301"/>
                    <a:pt x="1737" y="1"/>
                    <a:pt x="10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1178863" y="1850507"/>
              <a:ext cx="27571" cy="78793"/>
            </a:xfrm>
            <a:custGeom>
              <a:avLst/>
              <a:gdLst/>
              <a:ahLst/>
              <a:cxnLst/>
              <a:rect l="l" t="t" r="r" b="b"/>
              <a:pathLst>
                <a:path w="1731" h="4947" extrusionOk="0">
                  <a:moveTo>
                    <a:pt x="790" y="0"/>
                  </a:moveTo>
                  <a:cubicBezTo>
                    <a:pt x="657" y="0"/>
                    <a:pt x="557" y="111"/>
                    <a:pt x="557" y="222"/>
                  </a:cubicBezTo>
                  <a:cubicBezTo>
                    <a:pt x="495" y="931"/>
                    <a:pt x="495" y="1643"/>
                    <a:pt x="557" y="2322"/>
                  </a:cubicBezTo>
                  <a:cubicBezTo>
                    <a:pt x="589" y="2784"/>
                    <a:pt x="774" y="3093"/>
                    <a:pt x="928" y="3311"/>
                  </a:cubicBezTo>
                  <a:cubicBezTo>
                    <a:pt x="1113" y="3588"/>
                    <a:pt x="1175" y="3711"/>
                    <a:pt x="1083" y="3958"/>
                  </a:cubicBezTo>
                  <a:cubicBezTo>
                    <a:pt x="928" y="4423"/>
                    <a:pt x="280" y="4423"/>
                    <a:pt x="248" y="4423"/>
                  </a:cubicBezTo>
                  <a:cubicBezTo>
                    <a:pt x="124" y="4423"/>
                    <a:pt x="1" y="4546"/>
                    <a:pt x="1" y="4670"/>
                  </a:cubicBezTo>
                  <a:cubicBezTo>
                    <a:pt x="1" y="4823"/>
                    <a:pt x="124" y="4947"/>
                    <a:pt x="248" y="4947"/>
                  </a:cubicBezTo>
                  <a:cubicBezTo>
                    <a:pt x="342" y="4947"/>
                    <a:pt x="1330" y="4917"/>
                    <a:pt x="1577" y="4114"/>
                  </a:cubicBezTo>
                  <a:cubicBezTo>
                    <a:pt x="1731" y="3649"/>
                    <a:pt x="1545" y="3340"/>
                    <a:pt x="1360" y="3032"/>
                  </a:cubicBezTo>
                  <a:cubicBezTo>
                    <a:pt x="1236" y="2817"/>
                    <a:pt x="1113" y="2599"/>
                    <a:pt x="1051" y="2290"/>
                  </a:cubicBezTo>
                  <a:cubicBezTo>
                    <a:pt x="989" y="1611"/>
                    <a:pt x="989" y="931"/>
                    <a:pt x="1051" y="284"/>
                  </a:cubicBezTo>
                  <a:cubicBezTo>
                    <a:pt x="1083" y="128"/>
                    <a:pt x="960" y="5"/>
                    <a:pt x="836" y="5"/>
                  </a:cubicBezTo>
                  <a:cubicBezTo>
                    <a:pt x="820" y="2"/>
                    <a:pt x="805" y="0"/>
                    <a:pt x="7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1126717" y="1955469"/>
              <a:ext cx="43832" cy="16150"/>
            </a:xfrm>
            <a:custGeom>
              <a:avLst/>
              <a:gdLst/>
              <a:ahLst/>
              <a:cxnLst/>
              <a:rect l="l" t="t" r="r" b="b"/>
              <a:pathLst>
                <a:path w="2752" h="1014" extrusionOk="0">
                  <a:moveTo>
                    <a:pt x="285" y="0"/>
                  </a:moveTo>
                  <a:cubicBezTo>
                    <a:pt x="208" y="0"/>
                    <a:pt x="131" y="33"/>
                    <a:pt x="95" y="86"/>
                  </a:cubicBezTo>
                  <a:cubicBezTo>
                    <a:pt x="1" y="210"/>
                    <a:pt x="33" y="366"/>
                    <a:pt x="156" y="457"/>
                  </a:cubicBezTo>
                  <a:cubicBezTo>
                    <a:pt x="651" y="828"/>
                    <a:pt x="1236" y="1013"/>
                    <a:pt x="1854" y="1013"/>
                  </a:cubicBezTo>
                  <a:cubicBezTo>
                    <a:pt x="2072" y="1013"/>
                    <a:pt x="2286" y="983"/>
                    <a:pt x="2504" y="951"/>
                  </a:cubicBezTo>
                  <a:cubicBezTo>
                    <a:pt x="2657" y="889"/>
                    <a:pt x="2751" y="766"/>
                    <a:pt x="2719" y="613"/>
                  </a:cubicBezTo>
                  <a:cubicBezTo>
                    <a:pt x="2693" y="506"/>
                    <a:pt x="2573" y="421"/>
                    <a:pt x="2442" y="421"/>
                  </a:cubicBezTo>
                  <a:cubicBezTo>
                    <a:pt x="2422" y="421"/>
                    <a:pt x="2401" y="423"/>
                    <a:pt x="2380" y="427"/>
                  </a:cubicBezTo>
                  <a:cubicBezTo>
                    <a:pt x="2201" y="470"/>
                    <a:pt x="2016" y="491"/>
                    <a:pt x="1831" y="491"/>
                  </a:cubicBezTo>
                  <a:cubicBezTo>
                    <a:pt x="1347" y="491"/>
                    <a:pt x="859" y="346"/>
                    <a:pt x="433" y="57"/>
                  </a:cubicBezTo>
                  <a:cubicBezTo>
                    <a:pt x="395" y="17"/>
                    <a:pt x="340" y="0"/>
                    <a:pt x="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" name="Google Shape;315;p28"/>
            <p:cNvGrpSpPr/>
            <p:nvPr/>
          </p:nvGrpSpPr>
          <p:grpSpPr>
            <a:xfrm>
              <a:off x="3533673" y="3721521"/>
              <a:ext cx="530770" cy="589944"/>
              <a:chOff x="4122563" y="4454313"/>
              <a:chExt cx="664875" cy="739000"/>
            </a:xfrm>
          </p:grpSpPr>
          <p:sp>
            <p:nvSpPr>
              <p:cNvPr id="316" name="Google Shape;316;p28"/>
              <p:cNvSpPr/>
              <p:nvPr/>
            </p:nvSpPr>
            <p:spPr>
              <a:xfrm>
                <a:off x="4300913" y="4460488"/>
                <a:ext cx="300450" cy="686475"/>
              </a:xfrm>
              <a:custGeom>
                <a:avLst/>
                <a:gdLst/>
                <a:ahLst/>
                <a:cxnLst/>
                <a:rect l="l" t="t" r="r" b="b"/>
                <a:pathLst>
                  <a:path w="12018" h="27459" extrusionOk="0">
                    <a:moveTo>
                      <a:pt x="5993" y="1"/>
                    </a:moveTo>
                    <a:cubicBezTo>
                      <a:pt x="5993" y="1"/>
                      <a:pt x="1" y="6146"/>
                      <a:pt x="1" y="13715"/>
                    </a:cubicBezTo>
                    <a:cubicBezTo>
                      <a:pt x="1" y="21313"/>
                      <a:pt x="5993" y="27459"/>
                      <a:pt x="5993" y="27459"/>
                    </a:cubicBezTo>
                    <a:cubicBezTo>
                      <a:pt x="5993" y="27459"/>
                      <a:pt x="12018" y="21313"/>
                      <a:pt x="12018" y="13715"/>
                    </a:cubicBezTo>
                    <a:cubicBezTo>
                      <a:pt x="12018" y="6146"/>
                      <a:pt x="5993" y="1"/>
                      <a:pt x="59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8"/>
              <p:cNvSpPr/>
              <p:nvPr/>
            </p:nvSpPr>
            <p:spPr>
              <a:xfrm>
                <a:off x="4123313" y="4889038"/>
                <a:ext cx="276475" cy="298100"/>
              </a:xfrm>
              <a:custGeom>
                <a:avLst/>
                <a:gdLst/>
                <a:ahLst/>
                <a:cxnLst/>
                <a:rect l="l" t="t" r="r" b="b"/>
                <a:pathLst>
                  <a:path w="11059" h="11924" extrusionOk="0">
                    <a:moveTo>
                      <a:pt x="248" y="0"/>
                    </a:moveTo>
                    <a:cubicBezTo>
                      <a:pt x="248" y="0"/>
                      <a:pt x="1" y="4975"/>
                      <a:pt x="2936" y="8278"/>
                    </a:cubicBezTo>
                    <a:cubicBezTo>
                      <a:pt x="5869" y="11553"/>
                      <a:pt x="10811" y="11923"/>
                      <a:pt x="10811" y="11923"/>
                    </a:cubicBezTo>
                    <a:cubicBezTo>
                      <a:pt x="10811" y="11923"/>
                      <a:pt x="11059" y="6951"/>
                      <a:pt x="8155" y="3645"/>
                    </a:cubicBezTo>
                    <a:cubicBezTo>
                      <a:pt x="5222" y="371"/>
                      <a:pt x="248" y="0"/>
                      <a:pt x="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8"/>
              <p:cNvSpPr/>
              <p:nvPr/>
            </p:nvSpPr>
            <p:spPr>
              <a:xfrm>
                <a:off x="4502488" y="4895213"/>
                <a:ext cx="27802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121" h="11430" extrusionOk="0">
                    <a:moveTo>
                      <a:pt x="11121" y="0"/>
                    </a:moveTo>
                    <a:cubicBezTo>
                      <a:pt x="11120" y="0"/>
                      <a:pt x="6146" y="124"/>
                      <a:pt x="3058" y="3307"/>
                    </a:cubicBezTo>
                    <a:cubicBezTo>
                      <a:pt x="1" y="6457"/>
                      <a:pt x="31" y="11429"/>
                      <a:pt x="31" y="11429"/>
                    </a:cubicBezTo>
                    <a:cubicBezTo>
                      <a:pt x="31" y="11429"/>
                      <a:pt x="5005" y="11306"/>
                      <a:pt x="8061" y="8155"/>
                    </a:cubicBezTo>
                    <a:cubicBezTo>
                      <a:pt x="11121" y="4975"/>
                      <a:pt x="11121" y="1"/>
                      <a:pt x="111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8"/>
              <p:cNvSpPr/>
              <p:nvPr/>
            </p:nvSpPr>
            <p:spPr>
              <a:xfrm>
                <a:off x="4300913" y="4466663"/>
                <a:ext cx="143675" cy="673400"/>
              </a:xfrm>
              <a:custGeom>
                <a:avLst/>
                <a:gdLst/>
                <a:ahLst/>
                <a:cxnLst/>
                <a:rect l="l" t="t" r="r" b="b"/>
                <a:pathLst>
                  <a:path w="5747" h="26936" extrusionOk="0">
                    <a:moveTo>
                      <a:pt x="5746" y="1"/>
                    </a:moveTo>
                    <a:cubicBezTo>
                      <a:pt x="4634" y="1266"/>
                      <a:pt x="1" y="6796"/>
                      <a:pt x="1" y="13468"/>
                    </a:cubicBezTo>
                    <a:cubicBezTo>
                      <a:pt x="1" y="20140"/>
                      <a:pt x="4634" y="25700"/>
                      <a:pt x="5746" y="26935"/>
                    </a:cubicBezTo>
                    <a:lnTo>
                      <a:pt x="5746" y="23290"/>
                    </a:lnTo>
                    <a:lnTo>
                      <a:pt x="2039" y="20387"/>
                    </a:lnTo>
                    <a:cubicBezTo>
                      <a:pt x="1978" y="20325"/>
                      <a:pt x="1948" y="20263"/>
                      <a:pt x="1948" y="20170"/>
                    </a:cubicBezTo>
                    <a:cubicBezTo>
                      <a:pt x="1948" y="20140"/>
                      <a:pt x="1978" y="20078"/>
                      <a:pt x="2010" y="20016"/>
                    </a:cubicBezTo>
                    <a:cubicBezTo>
                      <a:pt x="2072" y="19955"/>
                      <a:pt x="2133" y="19922"/>
                      <a:pt x="2195" y="19922"/>
                    </a:cubicBezTo>
                    <a:cubicBezTo>
                      <a:pt x="2257" y="19922"/>
                      <a:pt x="2319" y="19955"/>
                      <a:pt x="2348" y="19984"/>
                    </a:cubicBezTo>
                    <a:lnTo>
                      <a:pt x="5746" y="22673"/>
                    </a:lnTo>
                    <a:lnTo>
                      <a:pt x="5746" y="16772"/>
                    </a:lnTo>
                    <a:lnTo>
                      <a:pt x="866" y="12418"/>
                    </a:lnTo>
                    <a:cubicBezTo>
                      <a:pt x="804" y="12356"/>
                      <a:pt x="774" y="12294"/>
                      <a:pt x="774" y="12232"/>
                    </a:cubicBezTo>
                    <a:cubicBezTo>
                      <a:pt x="774" y="12171"/>
                      <a:pt x="804" y="12109"/>
                      <a:pt x="836" y="12077"/>
                    </a:cubicBezTo>
                    <a:cubicBezTo>
                      <a:pt x="898" y="12015"/>
                      <a:pt x="960" y="11985"/>
                      <a:pt x="1021" y="11985"/>
                    </a:cubicBezTo>
                    <a:cubicBezTo>
                      <a:pt x="1083" y="11985"/>
                      <a:pt x="1145" y="12015"/>
                      <a:pt x="1207" y="12047"/>
                    </a:cubicBezTo>
                    <a:lnTo>
                      <a:pt x="5746" y="16124"/>
                    </a:lnTo>
                    <a:lnTo>
                      <a:pt x="5746" y="9606"/>
                    </a:lnTo>
                    <a:lnTo>
                      <a:pt x="2472" y="6734"/>
                    </a:lnTo>
                    <a:cubicBezTo>
                      <a:pt x="2410" y="6702"/>
                      <a:pt x="2380" y="6641"/>
                      <a:pt x="2380" y="6549"/>
                    </a:cubicBezTo>
                    <a:cubicBezTo>
                      <a:pt x="2380" y="6517"/>
                      <a:pt x="2410" y="6455"/>
                      <a:pt x="2442" y="6393"/>
                    </a:cubicBezTo>
                    <a:cubicBezTo>
                      <a:pt x="2504" y="6364"/>
                      <a:pt x="2566" y="6332"/>
                      <a:pt x="2628" y="6332"/>
                    </a:cubicBezTo>
                    <a:cubicBezTo>
                      <a:pt x="2689" y="6332"/>
                      <a:pt x="2751" y="6332"/>
                      <a:pt x="2781" y="6393"/>
                    </a:cubicBezTo>
                    <a:lnTo>
                      <a:pt x="5746" y="8958"/>
                    </a:lnTo>
                    <a:lnTo>
                      <a:pt x="5746" y="1"/>
                    </a:lnTo>
                    <a:close/>
                  </a:path>
                </a:pathLst>
              </a:custGeom>
              <a:solidFill>
                <a:srgbClr val="89E2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8"/>
              <p:cNvSpPr/>
              <p:nvPr/>
            </p:nvSpPr>
            <p:spPr>
              <a:xfrm>
                <a:off x="4456913" y="4466663"/>
                <a:ext cx="144450" cy="673400"/>
              </a:xfrm>
              <a:custGeom>
                <a:avLst/>
                <a:gdLst/>
                <a:ahLst/>
                <a:cxnLst/>
                <a:rect l="l" t="t" r="r" b="b"/>
                <a:pathLst>
                  <a:path w="5778" h="26936" extrusionOk="0">
                    <a:moveTo>
                      <a:pt x="0" y="1"/>
                    </a:moveTo>
                    <a:lnTo>
                      <a:pt x="0" y="9482"/>
                    </a:lnTo>
                    <a:lnTo>
                      <a:pt x="0" y="9514"/>
                    </a:lnTo>
                    <a:lnTo>
                      <a:pt x="0" y="13344"/>
                    </a:lnTo>
                    <a:lnTo>
                      <a:pt x="3769" y="7876"/>
                    </a:lnTo>
                    <a:cubicBezTo>
                      <a:pt x="3830" y="7785"/>
                      <a:pt x="3892" y="7752"/>
                      <a:pt x="3986" y="7752"/>
                    </a:cubicBezTo>
                    <a:cubicBezTo>
                      <a:pt x="4016" y="7752"/>
                      <a:pt x="4077" y="7785"/>
                      <a:pt x="4110" y="7814"/>
                    </a:cubicBezTo>
                    <a:cubicBezTo>
                      <a:pt x="4171" y="7846"/>
                      <a:pt x="4233" y="7938"/>
                      <a:pt x="4233" y="8000"/>
                    </a:cubicBezTo>
                    <a:cubicBezTo>
                      <a:pt x="4233" y="8061"/>
                      <a:pt x="4201" y="8093"/>
                      <a:pt x="4171" y="8155"/>
                    </a:cubicBezTo>
                    <a:lnTo>
                      <a:pt x="0" y="14177"/>
                    </a:lnTo>
                    <a:lnTo>
                      <a:pt x="0" y="19675"/>
                    </a:lnTo>
                    <a:lnTo>
                      <a:pt x="4572" y="15630"/>
                    </a:lnTo>
                    <a:cubicBezTo>
                      <a:pt x="4604" y="15568"/>
                      <a:pt x="4666" y="15568"/>
                      <a:pt x="4727" y="15568"/>
                    </a:cubicBezTo>
                    <a:cubicBezTo>
                      <a:pt x="4789" y="15568"/>
                      <a:pt x="4851" y="15598"/>
                      <a:pt x="4913" y="15630"/>
                    </a:cubicBezTo>
                    <a:cubicBezTo>
                      <a:pt x="4942" y="15692"/>
                      <a:pt x="4974" y="15754"/>
                      <a:pt x="4974" y="15816"/>
                    </a:cubicBezTo>
                    <a:cubicBezTo>
                      <a:pt x="4974" y="15877"/>
                      <a:pt x="4942" y="15939"/>
                      <a:pt x="4881" y="16001"/>
                    </a:cubicBezTo>
                    <a:lnTo>
                      <a:pt x="0" y="20325"/>
                    </a:lnTo>
                    <a:lnTo>
                      <a:pt x="0" y="23073"/>
                    </a:lnTo>
                    <a:cubicBezTo>
                      <a:pt x="32" y="23105"/>
                      <a:pt x="62" y="23167"/>
                      <a:pt x="62" y="23229"/>
                    </a:cubicBezTo>
                    <a:cubicBezTo>
                      <a:pt x="62" y="23290"/>
                      <a:pt x="32" y="23320"/>
                      <a:pt x="0" y="23382"/>
                    </a:cubicBezTo>
                    <a:lnTo>
                      <a:pt x="0" y="26935"/>
                    </a:lnTo>
                    <a:cubicBezTo>
                      <a:pt x="1112" y="25700"/>
                      <a:pt x="5778" y="20140"/>
                      <a:pt x="5778" y="13468"/>
                    </a:cubicBezTo>
                    <a:cubicBezTo>
                      <a:pt x="5778" y="6826"/>
                      <a:pt x="1112" y="1266"/>
                      <a:pt x="0" y="1"/>
                    </a:cubicBezTo>
                    <a:close/>
                  </a:path>
                </a:pathLst>
              </a:custGeom>
              <a:solidFill>
                <a:srgbClr val="89E2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8"/>
              <p:cNvSpPr/>
              <p:nvPr/>
            </p:nvSpPr>
            <p:spPr>
              <a:xfrm>
                <a:off x="4129488" y="4889838"/>
                <a:ext cx="264125" cy="296550"/>
              </a:xfrm>
              <a:custGeom>
                <a:avLst/>
                <a:gdLst/>
                <a:ahLst/>
                <a:cxnLst/>
                <a:rect l="l" t="t" r="r" b="b"/>
                <a:pathLst>
                  <a:path w="10565" h="11862" extrusionOk="0">
                    <a:moveTo>
                      <a:pt x="371" y="0"/>
                    </a:moveTo>
                    <a:lnTo>
                      <a:pt x="5190" y="5466"/>
                    </a:lnTo>
                    <a:lnTo>
                      <a:pt x="5190" y="5466"/>
                    </a:lnTo>
                    <a:lnTo>
                      <a:pt x="4790" y="1977"/>
                    </a:lnTo>
                    <a:lnTo>
                      <a:pt x="4757" y="1945"/>
                    </a:lnTo>
                    <a:cubicBezTo>
                      <a:pt x="4757" y="1822"/>
                      <a:pt x="4851" y="1698"/>
                      <a:pt x="4975" y="1698"/>
                    </a:cubicBezTo>
                    <a:lnTo>
                      <a:pt x="5037" y="1698"/>
                    </a:lnTo>
                    <a:cubicBezTo>
                      <a:pt x="5128" y="1698"/>
                      <a:pt x="5252" y="1792"/>
                      <a:pt x="5252" y="1916"/>
                    </a:cubicBezTo>
                    <a:lnTo>
                      <a:pt x="5778" y="6116"/>
                    </a:lnTo>
                    <a:lnTo>
                      <a:pt x="7693" y="8279"/>
                    </a:lnTo>
                    <a:lnTo>
                      <a:pt x="8093" y="5004"/>
                    </a:lnTo>
                    <a:cubicBezTo>
                      <a:pt x="8093" y="4881"/>
                      <a:pt x="8217" y="4787"/>
                      <a:pt x="8340" y="4787"/>
                    </a:cubicBezTo>
                    <a:lnTo>
                      <a:pt x="8373" y="4787"/>
                    </a:lnTo>
                    <a:cubicBezTo>
                      <a:pt x="8496" y="4819"/>
                      <a:pt x="8588" y="4910"/>
                      <a:pt x="8588" y="5034"/>
                    </a:cubicBezTo>
                    <a:lnTo>
                      <a:pt x="8588" y="5066"/>
                    </a:lnTo>
                    <a:lnTo>
                      <a:pt x="8155" y="8773"/>
                    </a:lnTo>
                    <a:lnTo>
                      <a:pt x="9144" y="9914"/>
                    </a:lnTo>
                    <a:cubicBezTo>
                      <a:pt x="9237" y="9914"/>
                      <a:pt x="9299" y="10008"/>
                      <a:pt x="9299" y="10100"/>
                    </a:cubicBezTo>
                    <a:lnTo>
                      <a:pt x="10564" y="11521"/>
                    </a:lnTo>
                    <a:cubicBezTo>
                      <a:pt x="10564" y="10317"/>
                      <a:pt x="10349" y="6363"/>
                      <a:pt x="7908" y="3613"/>
                    </a:cubicBezTo>
                    <a:cubicBezTo>
                      <a:pt x="5469" y="865"/>
                      <a:pt x="1577" y="154"/>
                      <a:pt x="371" y="0"/>
                    </a:cubicBezTo>
                    <a:close/>
                    <a:moveTo>
                      <a:pt x="1" y="339"/>
                    </a:moveTo>
                    <a:cubicBezTo>
                      <a:pt x="1" y="1545"/>
                      <a:pt x="248" y="5499"/>
                      <a:pt x="2689" y="8246"/>
                    </a:cubicBezTo>
                    <a:cubicBezTo>
                      <a:pt x="5128" y="10997"/>
                      <a:pt x="9020" y="11706"/>
                      <a:pt x="10194" y="11862"/>
                    </a:cubicBezTo>
                    <a:lnTo>
                      <a:pt x="8929" y="10409"/>
                    </a:lnTo>
                    <a:lnTo>
                      <a:pt x="6240" y="10532"/>
                    </a:lnTo>
                    <a:lnTo>
                      <a:pt x="6210" y="10532"/>
                    </a:lnTo>
                    <a:cubicBezTo>
                      <a:pt x="6087" y="10532"/>
                      <a:pt x="5993" y="10441"/>
                      <a:pt x="5993" y="10317"/>
                    </a:cubicBezTo>
                    <a:cubicBezTo>
                      <a:pt x="5993" y="10161"/>
                      <a:pt x="6087" y="10070"/>
                      <a:pt x="6210" y="10070"/>
                    </a:cubicBezTo>
                    <a:lnTo>
                      <a:pt x="8496" y="9914"/>
                    </a:lnTo>
                    <a:lnTo>
                      <a:pt x="6396" y="7567"/>
                    </a:lnTo>
                    <a:lnTo>
                      <a:pt x="2657" y="7537"/>
                    </a:lnTo>
                    <a:cubicBezTo>
                      <a:pt x="2534" y="7537"/>
                      <a:pt x="2410" y="7443"/>
                      <a:pt x="2410" y="7290"/>
                    </a:cubicBezTo>
                    <a:cubicBezTo>
                      <a:pt x="2410" y="7167"/>
                      <a:pt x="2534" y="7043"/>
                      <a:pt x="2657" y="7043"/>
                    </a:cubicBezTo>
                    <a:lnTo>
                      <a:pt x="5963" y="7073"/>
                    </a:lnTo>
                    <a:lnTo>
                      <a:pt x="3645" y="4448"/>
                    </a:lnTo>
                    <a:lnTo>
                      <a:pt x="1174" y="4478"/>
                    </a:lnTo>
                    <a:cubicBezTo>
                      <a:pt x="1021" y="4478"/>
                      <a:pt x="927" y="4354"/>
                      <a:pt x="927" y="4231"/>
                    </a:cubicBezTo>
                    <a:cubicBezTo>
                      <a:pt x="927" y="4107"/>
                      <a:pt x="1021" y="3984"/>
                      <a:pt x="1174" y="3984"/>
                    </a:cubicBezTo>
                    <a:lnTo>
                      <a:pt x="3213" y="3984"/>
                    </a:lnTo>
                    <a:lnTo>
                      <a:pt x="1" y="339"/>
                    </a:lnTo>
                    <a:close/>
                  </a:path>
                </a:pathLst>
              </a:custGeom>
              <a:solidFill>
                <a:srgbClr val="89E2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8"/>
              <p:cNvSpPr/>
              <p:nvPr/>
            </p:nvSpPr>
            <p:spPr>
              <a:xfrm>
                <a:off x="4503238" y="4896013"/>
                <a:ext cx="277275" cy="284200"/>
              </a:xfrm>
              <a:custGeom>
                <a:avLst/>
                <a:gdLst/>
                <a:ahLst/>
                <a:cxnLst/>
                <a:rect l="l" t="t" r="r" b="b"/>
                <a:pathLst>
                  <a:path w="11091" h="11368" extrusionOk="0">
                    <a:moveTo>
                      <a:pt x="10720" y="1"/>
                    </a:moveTo>
                    <a:lnTo>
                      <a:pt x="10720" y="1"/>
                    </a:lnTo>
                    <a:cubicBezTo>
                      <a:pt x="9514" y="92"/>
                      <a:pt x="5593" y="618"/>
                      <a:pt x="3028" y="3275"/>
                    </a:cubicBezTo>
                    <a:cubicBezTo>
                      <a:pt x="465" y="5899"/>
                      <a:pt x="62" y="9823"/>
                      <a:pt x="1" y="11026"/>
                    </a:cubicBezTo>
                    <a:lnTo>
                      <a:pt x="1360" y="9638"/>
                    </a:lnTo>
                    <a:lnTo>
                      <a:pt x="1021" y="6981"/>
                    </a:lnTo>
                    <a:lnTo>
                      <a:pt x="1021" y="6949"/>
                    </a:lnTo>
                    <a:cubicBezTo>
                      <a:pt x="1021" y="6826"/>
                      <a:pt x="1113" y="6734"/>
                      <a:pt x="1206" y="6702"/>
                    </a:cubicBezTo>
                    <a:lnTo>
                      <a:pt x="1268" y="6702"/>
                    </a:lnTo>
                    <a:cubicBezTo>
                      <a:pt x="1360" y="6702"/>
                      <a:pt x="1483" y="6796"/>
                      <a:pt x="1483" y="6920"/>
                    </a:cubicBezTo>
                    <a:lnTo>
                      <a:pt x="1792" y="9205"/>
                    </a:lnTo>
                    <a:lnTo>
                      <a:pt x="4016" y="6920"/>
                    </a:lnTo>
                    <a:lnTo>
                      <a:pt x="3739" y="3181"/>
                    </a:lnTo>
                    <a:lnTo>
                      <a:pt x="3739" y="3151"/>
                    </a:lnTo>
                    <a:cubicBezTo>
                      <a:pt x="3739" y="3028"/>
                      <a:pt x="3831" y="2934"/>
                      <a:pt x="3954" y="2904"/>
                    </a:cubicBezTo>
                    <a:lnTo>
                      <a:pt x="3986" y="2904"/>
                    </a:lnTo>
                    <a:cubicBezTo>
                      <a:pt x="4110" y="2904"/>
                      <a:pt x="4201" y="3028"/>
                      <a:pt x="4233" y="3151"/>
                    </a:cubicBezTo>
                    <a:lnTo>
                      <a:pt x="4448" y="6455"/>
                    </a:lnTo>
                    <a:lnTo>
                      <a:pt x="6890" y="3954"/>
                    </a:lnTo>
                    <a:lnTo>
                      <a:pt x="6704" y="1483"/>
                    </a:lnTo>
                    <a:lnTo>
                      <a:pt x="6704" y="1451"/>
                    </a:lnTo>
                    <a:cubicBezTo>
                      <a:pt x="6704" y="1328"/>
                      <a:pt x="6796" y="1204"/>
                      <a:pt x="6919" y="1204"/>
                    </a:cubicBezTo>
                    <a:cubicBezTo>
                      <a:pt x="7075" y="1204"/>
                      <a:pt x="7167" y="1298"/>
                      <a:pt x="7167" y="1421"/>
                    </a:cubicBezTo>
                    <a:lnTo>
                      <a:pt x="7352" y="3490"/>
                    </a:lnTo>
                    <a:lnTo>
                      <a:pt x="10720" y="1"/>
                    </a:lnTo>
                    <a:close/>
                    <a:moveTo>
                      <a:pt x="11091" y="339"/>
                    </a:moveTo>
                    <a:lnTo>
                      <a:pt x="5993" y="5560"/>
                    </a:lnTo>
                    <a:lnTo>
                      <a:pt x="9452" y="4881"/>
                    </a:lnTo>
                    <a:lnTo>
                      <a:pt x="9514" y="4881"/>
                    </a:lnTo>
                    <a:cubicBezTo>
                      <a:pt x="9608" y="4881"/>
                      <a:pt x="9732" y="4943"/>
                      <a:pt x="9732" y="5066"/>
                    </a:cubicBezTo>
                    <a:cubicBezTo>
                      <a:pt x="9761" y="5096"/>
                      <a:pt x="9761" y="5096"/>
                      <a:pt x="9761" y="5128"/>
                    </a:cubicBezTo>
                    <a:cubicBezTo>
                      <a:pt x="9761" y="5219"/>
                      <a:pt x="9670" y="5343"/>
                      <a:pt x="9546" y="5343"/>
                    </a:cubicBezTo>
                    <a:lnTo>
                      <a:pt x="5407" y="6178"/>
                    </a:lnTo>
                    <a:lnTo>
                      <a:pt x="3369" y="8279"/>
                    </a:lnTo>
                    <a:lnTo>
                      <a:pt x="6672" y="8432"/>
                    </a:lnTo>
                    <a:cubicBezTo>
                      <a:pt x="6796" y="8432"/>
                      <a:pt x="6919" y="8526"/>
                      <a:pt x="6919" y="8649"/>
                    </a:cubicBezTo>
                    <a:lnTo>
                      <a:pt x="6919" y="8679"/>
                    </a:lnTo>
                    <a:cubicBezTo>
                      <a:pt x="6890" y="8802"/>
                      <a:pt x="6796" y="8896"/>
                      <a:pt x="6672" y="8896"/>
                    </a:cubicBezTo>
                    <a:lnTo>
                      <a:pt x="6643" y="8896"/>
                    </a:lnTo>
                    <a:lnTo>
                      <a:pt x="2904" y="8741"/>
                    </a:lnTo>
                    <a:lnTo>
                      <a:pt x="1854" y="9823"/>
                    </a:lnTo>
                    <a:cubicBezTo>
                      <a:pt x="1824" y="9914"/>
                      <a:pt x="1792" y="9976"/>
                      <a:pt x="1701" y="10008"/>
                    </a:cubicBezTo>
                    <a:lnTo>
                      <a:pt x="371" y="11367"/>
                    </a:lnTo>
                    <a:cubicBezTo>
                      <a:pt x="1545" y="11274"/>
                      <a:pt x="5469" y="10750"/>
                      <a:pt x="8031" y="8123"/>
                    </a:cubicBezTo>
                    <a:cubicBezTo>
                      <a:pt x="10596" y="5467"/>
                      <a:pt x="10997" y="1545"/>
                      <a:pt x="11091" y="339"/>
                    </a:cubicBezTo>
                    <a:close/>
                  </a:path>
                </a:pathLst>
              </a:custGeom>
              <a:solidFill>
                <a:srgbClr val="89E2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8"/>
              <p:cNvSpPr/>
              <p:nvPr/>
            </p:nvSpPr>
            <p:spPr>
              <a:xfrm>
                <a:off x="4444563" y="4454313"/>
                <a:ext cx="12375" cy="698850"/>
              </a:xfrm>
              <a:custGeom>
                <a:avLst/>
                <a:gdLst/>
                <a:ahLst/>
                <a:cxnLst/>
                <a:rect l="l" t="t" r="r" b="b"/>
                <a:pathLst>
                  <a:path w="495" h="27954" extrusionOk="0">
                    <a:moveTo>
                      <a:pt x="247" y="1"/>
                    </a:moveTo>
                    <a:cubicBezTo>
                      <a:pt x="124" y="1"/>
                      <a:pt x="0" y="92"/>
                      <a:pt x="0" y="248"/>
                    </a:cubicBezTo>
                    <a:lnTo>
                      <a:pt x="0" y="27706"/>
                    </a:lnTo>
                    <a:cubicBezTo>
                      <a:pt x="0" y="27830"/>
                      <a:pt x="124" y="27953"/>
                      <a:pt x="247" y="27953"/>
                    </a:cubicBezTo>
                    <a:cubicBezTo>
                      <a:pt x="371" y="27953"/>
                      <a:pt x="494" y="27830"/>
                      <a:pt x="494" y="27706"/>
                    </a:cubicBezTo>
                    <a:lnTo>
                      <a:pt x="494" y="248"/>
                    </a:lnTo>
                    <a:cubicBezTo>
                      <a:pt x="494" y="92"/>
                      <a:pt x="371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8"/>
              <p:cNvSpPr/>
              <p:nvPr/>
            </p:nvSpPr>
            <p:spPr>
              <a:xfrm>
                <a:off x="4359613" y="4624763"/>
                <a:ext cx="98125" cy="85950"/>
              </a:xfrm>
              <a:custGeom>
                <a:avLst/>
                <a:gdLst/>
                <a:ahLst/>
                <a:cxnLst/>
                <a:rect l="l" t="t" r="r" b="b"/>
                <a:pathLst>
                  <a:path w="3925" h="3438" extrusionOk="0">
                    <a:moveTo>
                      <a:pt x="264" y="1"/>
                    </a:moveTo>
                    <a:cubicBezTo>
                      <a:pt x="202" y="1"/>
                      <a:pt x="140" y="24"/>
                      <a:pt x="94" y="69"/>
                    </a:cubicBezTo>
                    <a:cubicBezTo>
                      <a:pt x="0" y="193"/>
                      <a:pt x="32" y="349"/>
                      <a:pt x="124" y="410"/>
                    </a:cubicBezTo>
                    <a:lnTo>
                      <a:pt x="3492" y="3376"/>
                    </a:lnTo>
                    <a:cubicBezTo>
                      <a:pt x="3522" y="3405"/>
                      <a:pt x="3583" y="3437"/>
                      <a:pt x="3645" y="3437"/>
                    </a:cubicBezTo>
                    <a:cubicBezTo>
                      <a:pt x="3707" y="3437"/>
                      <a:pt x="3769" y="3405"/>
                      <a:pt x="3830" y="3344"/>
                    </a:cubicBezTo>
                    <a:cubicBezTo>
                      <a:pt x="3924" y="3252"/>
                      <a:pt x="3924" y="3096"/>
                      <a:pt x="3801" y="3005"/>
                    </a:cubicBezTo>
                    <a:lnTo>
                      <a:pt x="433" y="69"/>
                    </a:lnTo>
                    <a:cubicBezTo>
                      <a:pt x="387" y="24"/>
                      <a:pt x="325" y="1"/>
                      <a:pt x="2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8"/>
              <p:cNvSpPr/>
              <p:nvPr/>
            </p:nvSpPr>
            <p:spPr>
              <a:xfrm>
                <a:off x="4445363" y="4660663"/>
                <a:ext cx="118125" cy="162800"/>
              </a:xfrm>
              <a:custGeom>
                <a:avLst/>
                <a:gdLst/>
                <a:ahLst/>
                <a:cxnLst/>
                <a:rect l="l" t="t" r="r" b="b"/>
                <a:pathLst>
                  <a:path w="4725" h="6512" extrusionOk="0">
                    <a:moveTo>
                      <a:pt x="4440" y="1"/>
                    </a:moveTo>
                    <a:cubicBezTo>
                      <a:pt x="4366" y="1"/>
                      <a:pt x="4287" y="41"/>
                      <a:pt x="4231" y="116"/>
                    </a:cubicBezTo>
                    <a:lnTo>
                      <a:pt x="62" y="6140"/>
                    </a:lnTo>
                    <a:cubicBezTo>
                      <a:pt x="0" y="6264"/>
                      <a:pt x="30" y="6417"/>
                      <a:pt x="124" y="6479"/>
                    </a:cubicBezTo>
                    <a:cubicBezTo>
                      <a:pt x="185" y="6511"/>
                      <a:pt x="215" y="6511"/>
                      <a:pt x="277" y="6511"/>
                    </a:cubicBezTo>
                    <a:cubicBezTo>
                      <a:pt x="339" y="6511"/>
                      <a:pt x="433" y="6479"/>
                      <a:pt x="462" y="6417"/>
                    </a:cubicBezTo>
                    <a:lnTo>
                      <a:pt x="4633" y="395"/>
                    </a:lnTo>
                    <a:cubicBezTo>
                      <a:pt x="4725" y="272"/>
                      <a:pt x="4695" y="116"/>
                      <a:pt x="4572" y="54"/>
                    </a:cubicBezTo>
                    <a:cubicBezTo>
                      <a:pt x="4535" y="18"/>
                      <a:pt x="4488" y="1"/>
                      <a:pt x="44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8"/>
              <p:cNvSpPr/>
              <p:nvPr/>
            </p:nvSpPr>
            <p:spPr>
              <a:xfrm>
                <a:off x="4319463" y="4766163"/>
                <a:ext cx="138275" cy="122900"/>
              </a:xfrm>
              <a:custGeom>
                <a:avLst/>
                <a:gdLst/>
                <a:ahLst/>
                <a:cxnLst/>
                <a:rect l="l" t="t" r="r" b="b"/>
                <a:pathLst>
                  <a:path w="5531" h="4916" extrusionOk="0">
                    <a:moveTo>
                      <a:pt x="281" y="0"/>
                    </a:moveTo>
                    <a:cubicBezTo>
                      <a:pt x="210" y="0"/>
                      <a:pt x="143" y="31"/>
                      <a:pt x="94" y="97"/>
                    </a:cubicBezTo>
                    <a:cubicBezTo>
                      <a:pt x="0" y="191"/>
                      <a:pt x="32" y="344"/>
                      <a:pt x="124" y="438"/>
                    </a:cubicBezTo>
                    <a:lnTo>
                      <a:pt x="5098" y="4854"/>
                    </a:lnTo>
                    <a:cubicBezTo>
                      <a:pt x="5128" y="4886"/>
                      <a:pt x="5189" y="4915"/>
                      <a:pt x="5251" y="4915"/>
                    </a:cubicBezTo>
                    <a:cubicBezTo>
                      <a:pt x="5313" y="4915"/>
                      <a:pt x="5375" y="4886"/>
                      <a:pt x="5436" y="4824"/>
                    </a:cubicBezTo>
                    <a:cubicBezTo>
                      <a:pt x="5530" y="4730"/>
                      <a:pt x="5530" y="4577"/>
                      <a:pt x="5407" y="4483"/>
                    </a:cubicBezTo>
                    <a:lnTo>
                      <a:pt x="465" y="67"/>
                    </a:lnTo>
                    <a:cubicBezTo>
                      <a:pt x="407" y="23"/>
                      <a:pt x="343" y="0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8"/>
              <p:cNvSpPr/>
              <p:nvPr/>
            </p:nvSpPr>
            <p:spPr>
              <a:xfrm>
                <a:off x="4445363" y="4855638"/>
                <a:ext cx="136675" cy="121450"/>
              </a:xfrm>
              <a:custGeom>
                <a:avLst/>
                <a:gdLst/>
                <a:ahLst/>
                <a:cxnLst/>
                <a:rect l="l" t="t" r="r" b="b"/>
                <a:pathLst>
                  <a:path w="5467" h="4858" extrusionOk="0">
                    <a:moveTo>
                      <a:pt x="5204" y="1"/>
                    </a:moveTo>
                    <a:cubicBezTo>
                      <a:pt x="5142" y="1"/>
                      <a:pt x="5081" y="24"/>
                      <a:pt x="5034" y="71"/>
                    </a:cubicBezTo>
                    <a:lnTo>
                      <a:pt x="124" y="4425"/>
                    </a:lnTo>
                    <a:cubicBezTo>
                      <a:pt x="0" y="4519"/>
                      <a:pt x="0" y="4672"/>
                      <a:pt x="92" y="4796"/>
                    </a:cubicBezTo>
                    <a:cubicBezTo>
                      <a:pt x="153" y="4828"/>
                      <a:pt x="215" y="4858"/>
                      <a:pt x="277" y="4858"/>
                    </a:cubicBezTo>
                    <a:cubicBezTo>
                      <a:pt x="339" y="4858"/>
                      <a:pt x="400" y="4858"/>
                      <a:pt x="433" y="4796"/>
                    </a:cubicBezTo>
                    <a:lnTo>
                      <a:pt x="5343" y="442"/>
                    </a:lnTo>
                    <a:cubicBezTo>
                      <a:pt x="5436" y="348"/>
                      <a:pt x="5466" y="195"/>
                      <a:pt x="5375" y="71"/>
                    </a:cubicBezTo>
                    <a:cubicBezTo>
                      <a:pt x="5328" y="24"/>
                      <a:pt x="5266" y="1"/>
                      <a:pt x="52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8"/>
              <p:cNvSpPr/>
              <p:nvPr/>
            </p:nvSpPr>
            <p:spPr>
              <a:xfrm>
                <a:off x="4348788" y="4964863"/>
                <a:ext cx="110500" cy="88700"/>
              </a:xfrm>
              <a:custGeom>
                <a:avLst/>
                <a:gdLst/>
                <a:ahLst/>
                <a:cxnLst/>
                <a:rect l="l" t="t" r="r" b="b"/>
                <a:pathLst>
                  <a:path w="4420" h="3548" extrusionOk="0">
                    <a:moveTo>
                      <a:pt x="294" y="1"/>
                    </a:moveTo>
                    <a:cubicBezTo>
                      <a:pt x="223" y="1"/>
                      <a:pt x="148" y="34"/>
                      <a:pt x="95" y="88"/>
                    </a:cubicBezTo>
                    <a:cubicBezTo>
                      <a:pt x="1" y="212"/>
                      <a:pt x="33" y="365"/>
                      <a:pt x="124" y="459"/>
                    </a:cubicBezTo>
                    <a:lnTo>
                      <a:pt x="3987" y="3486"/>
                    </a:lnTo>
                    <a:cubicBezTo>
                      <a:pt x="4016" y="3516"/>
                      <a:pt x="4078" y="3548"/>
                      <a:pt x="4140" y="3548"/>
                    </a:cubicBezTo>
                    <a:cubicBezTo>
                      <a:pt x="4202" y="3548"/>
                      <a:pt x="4263" y="3516"/>
                      <a:pt x="4325" y="3454"/>
                    </a:cubicBezTo>
                    <a:cubicBezTo>
                      <a:pt x="4419" y="3330"/>
                      <a:pt x="4387" y="3177"/>
                      <a:pt x="4296" y="3115"/>
                    </a:cubicBezTo>
                    <a:lnTo>
                      <a:pt x="433" y="56"/>
                    </a:lnTo>
                    <a:cubicBezTo>
                      <a:pt x="395" y="18"/>
                      <a:pt x="346" y="1"/>
                      <a:pt x="2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8"/>
              <p:cNvSpPr/>
              <p:nvPr/>
            </p:nvSpPr>
            <p:spPr>
              <a:xfrm>
                <a:off x="4444563" y="4454313"/>
                <a:ext cx="12375" cy="249425"/>
              </a:xfrm>
              <a:custGeom>
                <a:avLst/>
                <a:gdLst/>
                <a:ahLst/>
                <a:cxnLst/>
                <a:rect l="l" t="t" r="r" b="b"/>
                <a:pathLst>
                  <a:path w="495" h="9977" extrusionOk="0">
                    <a:moveTo>
                      <a:pt x="247" y="1"/>
                    </a:moveTo>
                    <a:cubicBezTo>
                      <a:pt x="124" y="1"/>
                      <a:pt x="0" y="92"/>
                      <a:pt x="0" y="248"/>
                    </a:cubicBezTo>
                    <a:lnTo>
                      <a:pt x="0" y="9452"/>
                    </a:lnTo>
                    <a:lnTo>
                      <a:pt x="403" y="9823"/>
                    </a:lnTo>
                    <a:cubicBezTo>
                      <a:pt x="465" y="9853"/>
                      <a:pt x="494" y="9914"/>
                      <a:pt x="494" y="9976"/>
                    </a:cubicBezTo>
                    <a:lnTo>
                      <a:pt x="494" y="248"/>
                    </a:lnTo>
                    <a:cubicBezTo>
                      <a:pt x="494" y="92"/>
                      <a:pt x="371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8"/>
              <p:cNvSpPr/>
              <p:nvPr/>
            </p:nvSpPr>
            <p:spPr>
              <a:xfrm>
                <a:off x="4444563" y="4704513"/>
                <a:ext cx="12375" cy="338975"/>
              </a:xfrm>
              <a:custGeom>
                <a:avLst/>
                <a:gdLst/>
                <a:ahLst/>
                <a:cxnLst/>
                <a:rect l="l" t="t" r="r" b="b"/>
                <a:pathLst>
                  <a:path w="495" h="13559" extrusionOk="0">
                    <a:moveTo>
                      <a:pt x="494" y="0"/>
                    </a:moveTo>
                    <a:cubicBezTo>
                      <a:pt x="494" y="62"/>
                      <a:pt x="465" y="92"/>
                      <a:pt x="432" y="154"/>
                    </a:cubicBezTo>
                    <a:cubicBezTo>
                      <a:pt x="371" y="215"/>
                      <a:pt x="309" y="247"/>
                      <a:pt x="247" y="247"/>
                    </a:cubicBezTo>
                    <a:cubicBezTo>
                      <a:pt x="185" y="247"/>
                      <a:pt x="124" y="215"/>
                      <a:pt x="94" y="186"/>
                    </a:cubicBezTo>
                    <a:lnTo>
                      <a:pt x="0" y="92"/>
                    </a:lnTo>
                    <a:lnTo>
                      <a:pt x="0" y="6610"/>
                    </a:lnTo>
                    <a:lnTo>
                      <a:pt x="403" y="6949"/>
                    </a:lnTo>
                    <a:cubicBezTo>
                      <a:pt x="465" y="7011"/>
                      <a:pt x="494" y="7072"/>
                      <a:pt x="494" y="7134"/>
                    </a:cubicBezTo>
                    <a:lnTo>
                      <a:pt x="494" y="4663"/>
                    </a:lnTo>
                    <a:cubicBezTo>
                      <a:pt x="432" y="4725"/>
                      <a:pt x="371" y="4757"/>
                      <a:pt x="309" y="4757"/>
                    </a:cubicBezTo>
                    <a:cubicBezTo>
                      <a:pt x="247" y="4757"/>
                      <a:pt x="217" y="4757"/>
                      <a:pt x="156" y="4725"/>
                    </a:cubicBezTo>
                    <a:cubicBezTo>
                      <a:pt x="94" y="4695"/>
                      <a:pt x="62" y="4601"/>
                      <a:pt x="62" y="4540"/>
                    </a:cubicBezTo>
                    <a:cubicBezTo>
                      <a:pt x="62" y="4478"/>
                      <a:pt x="62" y="4416"/>
                      <a:pt x="94" y="4386"/>
                    </a:cubicBezTo>
                    <a:lnTo>
                      <a:pt x="494" y="3830"/>
                    </a:lnTo>
                    <a:lnTo>
                      <a:pt x="494" y="0"/>
                    </a:lnTo>
                    <a:close/>
                    <a:moveTo>
                      <a:pt x="494" y="7134"/>
                    </a:moveTo>
                    <a:cubicBezTo>
                      <a:pt x="494" y="7196"/>
                      <a:pt x="465" y="7258"/>
                      <a:pt x="432" y="7290"/>
                    </a:cubicBezTo>
                    <a:cubicBezTo>
                      <a:pt x="371" y="7352"/>
                      <a:pt x="309" y="7381"/>
                      <a:pt x="247" y="7381"/>
                    </a:cubicBezTo>
                    <a:cubicBezTo>
                      <a:pt x="185" y="7381"/>
                      <a:pt x="124" y="7352"/>
                      <a:pt x="94" y="7320"/>
                    </a:cubicBezTo>
                    <a:lnTo>
                      <a:pt x="0" y="7258"/>
                    </a:lnTo>
                    <a:lnTo>
                      <a:pt x="0" y="13159"/>
                    </a:lnTo>
                    <a:lnTo>
                      <a:pt x="465" y="13529"/>
                    </a:lnTo>
                    <a:lnTo>
                      <a:pt x="494" y="13559"/>
                    </a:lnTo>
                    <a:lnTo>
                      <a:pt x="494" y="10811"/>
                    </a:lnTo>
                    <a:lnTo>
                      <a:pt x="465" y="10841"/>
                    </a:lnTo>
                    <a:cubicBezTo>
                      <a:pt x="432" y="10903"/>
                      <a:pt x="371" y="10903"/>
                      <a:pt x="309" y="10903"/>
                    </a:cubicBezTo>
                    <a:cubicBezTo>
                      <a:pt x="247" y="10903"/>
                      <a:pt x="185" y="10873"/>
                      <a:pt x="124" y="10841"/>
                    </a:cubicBezTo>
                    <a:cubicBezTo>
                      <a:pt x="94" y="10779"/>
                      <a:pt x="62" y="10717"/>
                      <a:pt x="62" y="10656"/>
                    </a:cubicBezTo>
                    <a:cubicBezTo>
                      <a:pt x="62" y="10594"/>
                      <a:pt x="94" y="10532"/>
                      <a:pt x="156" y="10470"/>
                    </a:cubicBezTo>
                    <a:lnTo>
                      <a:pt x="494" y="10161"/>
                    </a:lnTo>
                    <a:lnTo>
                      <a:pt x="494" y="71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8"/>
              <p:cNvSpPr/>
              <p:nvPr/>
            </p:nvSpPr>
            <p:spPr>
              <a:xfrm>
                <a:off x="4444563" y="5048913"/>
                <a:ext cx="12375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495" h="4170" extrusionOk="0">
                    <a:moveTo>
                      <a:pt x="0" y="0"/>
                    </a:moveTo>
                    <a:lnTo>
                      <a:pt x="0" y="3922"/>
                    </a:lnTo>
                    <a:cubicBezTo>
                      <a:pt x="0" y="4046"/>
                      <a:pt x="124" y="4169"/>
                      <a:pt x="247" y="4169"/>
                    </a:cubicBezTo>
                    <a:cubicBezTo>
                      <a:pt x="371" y="4169"/>
                      <a:pt x="494" y="4046"/>
                      <a:pt x="494" y="3922"/>
                    </a:cubicBezTo>
                    <a:lnTo>
                      <a:pt x="494" y="92"/>
                    </a:lnTo>
                    <a:cubicBezTo>
                      <a:pt x="432" y="154"/>
                      <a:pt x="371" y="186"/>
                      <a:pt x="309" y="186"/>
                    </a:cubicBezTo>
                    <a:cubicBezTo>
                      <a:pt x="247" y="186"/>
                      <a:pt x="185" y="154"/>
                      <a:pt x="156" y="1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4360413" y="4624938"/>
                <a:ext cx="9652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3431" extrusionOk="0">
                    <a:moveTo>
                      <a:pt x="248" y="1"/>
                    </a:moveTo>
                    <a:cubicBezTo>
                      <a:pt x="186" y="1"/>
                      <a:pt x="124" y="33"/>
                      <a:pt x="62" y="62"/>
                    </a:cubicBezTo>
                    <a:cubicBezTo>
                      <a:pt x="30" y="124"/>
                      <a:pt x="0" y="186"/>
                      <a:pt x="0" y="218"/>
                    </a:cubicBezTo>
                    <a:cubicBezTo>
                      <a:pt x="0" y="310"/>
                      <a:pt x="30" y="371"/>
                      <a:pt x="92" y="403"/>
                    </a:cubicBezTo>
                    <a:lnTo>
                      <a:pt x="3366" y="3275"/>
                    </a:lnTo>
                    <a:lnTo>
                      <a:pt x="3460" y="3369"/>
                    </a:lnTo>
                    <a:cubicBezTo>
                      <a:pt x="3490" y="3398"/>
                      <a:pt x="3551" y="3430"/>
                      <a:pt x="3613" y="3430"/>
                    </a:cubicBezTo>
                    <a:cubicBezTo>
                      <a:pt x="3675" y="3430"/>
                      <a:pt x="3737" y="3398"/>
                      <a:pt x="3798" y="3337"/>
                    </a:cubicBezTo>
                    <a:cubicBezTo>
                      <a:pt x="3831" y="3275"/>
                      <a:pt x="3860" y="3245"/>
                      <a:pt x="3860" y="3183"/>
                    </a:cubicBezTo>
                    <a:lnTo>
                      <a:pt x="3860" y="3151"/>
                    </a:lnTo>
                    <a:cubicBezTo>
                      <a:pt x="3860" y="3089"/>
                      <a:pt x="3831" y="3028"/>
                      <a:pt x="3769" y="2998"/>
                    </a:cubicBezTo>
                    <a:lnTo>
                      <a:pt x="3366" y="2627"/>
                    </a:lnTo>
                    <a:lnTo>
                      <a:pt x="401" y="62"/>
                    </a:lnTo>
                    <a:cubicBezTo>
                      <a:pt x="371" y="1"/>
                      <a:pt x="309" y="1"/>
                      <a:pt x="2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8"/>
              <p:cNvSpPr/>
              <p:nvPr/>
            </p:nvSpPr>
            <p:spPr>
              <a:xfrm>
                <a:off x="4446088" y="4660463"/>
                <a:ext cx="116675" cy="163000"/>
              </a:xfrm>
              <a:custGeom>
                <a:avLst/>
                <a:gdLst/>
                <a:ahLst/>
                <a:cxnLst/>
                <a:rect l="l" t="t" r="r" b="b"/>
                <a:pathLst>
                  <a:path w="4667" h="6520" extrusionOk="0">
                    <a:moveTo>
                      <a:pt x="4419" y="0"/>
                    </a:moveTo>
                    <a:cubicBezTo>
                      <a:pt x="4325" y="0"/>
                      <a:pt x="4263" y="33"/>
                      <a:pt x="4202" y="124"/>
                    </a:cubicBezTo>
                    <a:lnTo>
                      <a:pt x="433" y="5592"/>
                    </a:lnTo>
                    <a:lnTo>
                      <a:pt x="33" y="6148"/>
                    </a:lnTo>
                    <a:cubicBezTo>
                      <a:pt x="1" y="6178"/>
                      <a:pt x="1" y="6240"/>
                      <a:pt x="1" y="6302"/>
                    </a:cubicBezTo>
                    <a:cubicBezTo>
                      <a:pt x="1" y="6363"/>
                      <a:pt x="33" y="6457"/>
                      <a:pt x="95" y="6487"/>
                    </a:cubicBezTo>
                    <a:cubicBezTo>
                      <a:pt x="156" y="6519"/>
                      <a:pt x="186" y="6519"/>
                      <a:pt x="248" y="6519"/>
                    </a:cubicBezTo>
                    <a:cubicBezTo>
                      <a:pt x="310" y="6519"/>
                      <a:pt x="404" y="6487"/>
                      <a:pt x="433" y="6425"/>
                    </a:cubicBezTo>
                    <a:lnTo>
                      <a:pt x="4604" y="403"/>
                    </a:lnTo>
                    <a:cubicBezTo>
                      <a:pt x="4634" y="341"/>
                      <a:pt x="4666" y="309"/>
                      <a:pt x="4666" y="248"/>
                    </a:cubicBezTo>
                    <a:cubicBezTo>
                      <a:pt x="4666" y="186"/>
                      <a:pt x="4604" y="94"/>
                      <a:pt x="4543" y="62"/>
                    </a:cubicBezTo>
                    <a:cubicBezTo>
                      <a:pt x="4510" y="33"/>
                      <a:pt x="4449" y="0"/>
                      <a:pt x="44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8"/>
              <p:cNvSpPr/>
              <p:nvPr/>
            </p:nvSpPr>
            <p:spPr>
              <a:xfrm>
                <a:off x="4320263" y="4766288"/>
                <a:ext cx="136675" cy="122775"/>
              </a:xfrm>
              <a:custGeom>
                <a:avLst/>
                <a:gdLst/>
                <a:ahLst/>
                <a:cxnLst/>
                <a:rect l="l" t="t" r="r" b="b"/>
                <a:pathLst>
                  <a:path w="5467" h="4911" extrusionOk="0">
                    <a:moveTo>
                      <a:pt x="247" y="0"/>
                    </a:moveTo>
                    <a:cubicBezTo>
                      <a:pt x="186" y="0"/>
                      <a:pt x="124" y="30"/>
                      <a:pt x="62" y="92"/>
                    </a:cubicBezTo>
                    <a:cubicBezTo>
                      <a:pt x="30" y="124"/>
                      <a:pt x="0" y="186"/>
                      <a:pt x="0" y="247"/>
                    </a:cubicBezTo>
                    <a:cubicBezTo>
                      <a:pt x="0" y="309"/>
                      <a:pt x="30" y="371"/>
                      <a:pt x="92" y="433"/>
                    </a:cubicBezTo>
                    <a:lnTo>
                      <a:pt x="4972" y="4787"/>
                    </a:lnTo>
                    <a:lnTo>
                      <a:pt x="5066" y="4849"/>
                    </a:lnTo>
                    <a:cubicBezTo>
                      <a:pt x="5096" y="4881"/>
                      <a:pt x="5157" y="4910"/>
                      <a:pt x="5219" y="4910"/>
                    </a:cubicBezTo>
                    <a:cubicBezTo>
                      <a:pt x="5281" y="4910"/>
                      <a:pt x="5343" y="4881"/>
                      <a:pt x="5404" y="4819"/>
                    </a:cubicBezTo>
                    <a:cubicBezTo>
                      <a:pt x="5437" y="4787"/>
                      <a:pt x="5466" y="4725"/>
                      <a:pt x="5466" y="4663"/>
                    </a:cubicBezTo>
                    <a:cubicBezTo>
                      <a:pt x="5466" y="4601"/>
                      <a:pt x="5437" y="4540"/>
                      <a:pt x="5375" y="4478"/>
                    </a:cubicBezTo>
                    <a:lnTo>
                      <a:pt x="4972" y="4139"/>
                    </a:lnTo>
                    <a:lnTo>
                      <a:pt x="433" y="62"/>
                    </a:lnTo>
                    <a:cubicBezTo>
                      <a:pt x="371" y="30"/>
                      <a:pt x="309" y="0"/>
                      <a:pt x="2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8"/>
              <p:cNvSpPr/>
              <p:nvPr/>
            </p:nvSpPr>
            <p:spPr>
              <a:xfrm>
                <a:off x="4446088" y="4855863"/>
                <a:ext cx="135200" cy="121225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4849" extrusionOk="0">
                    <a:moveTo>
                      <a:pt x="5160" y="0"/>
                    </a:moveTo>
                    <a:cubicBezTo>
                      <a:pt x="5099" y="0"/>
                      <a:pt x="5037" y="0"/>
                      <a:pt x="5005" y="62"/>
                    </a:cubicBezTo>
                    <a:lnTo>
                      <a:pt x="433" y="4107"/>
                    </a:lnTo>
                    <a:lnTo>
                      <a:pt x="95" y="4416"/>
                    </a:lnTo>
                    <a:cubicBezTo>
                      <a:pt x="33" y="4478"/>
                      <a:pt x="1" y="4540"/>
                      <a:pt x="1" y="4602"/>
                    </a:cubicBezTo>
                    <a:cubicBezTo>
                      <a:pt x="1" y="4663"/>
                      <a:pt x="33" y="4725"/>
                      <a:pt x="63" y="4787"/>
                    </a:cubicBezTo>
                    <a:cubicBezTo>
                      <a:pt x="124" y="4819"/>
                      <a:pt x="186" y="4849"/>
                      <a:pt x="248" y="4849"/>
                    </a:cubicBezTo>
                    <a:cubicBezTo>
                      <a:pt x="310" y="4849"/>
                      <a:pt x="371" y="4849"/>
                      <a:pt x="404" y="4787"/>
                    </a:cubicBezTo>
                    <a:lnTo>
                      <a:pt x="5314" y="433"/>
                    </a:lnTo>
                    <a:cubicBezTo>
                      <a:pt x="5375" y="371"/>
                      <a:pt x="5407" y="309"/>
                      <a:pt x="5407" y="248"/>
                    </a:cubicBezTo>
                    <a:cubicBezTo>
                      <a:pt x="5407" y="186"/>
                      <a:pt x="5375" y="124"/>
                      <a:pt x="5346" y="62"/>
                    </a:cubicBezTo>
                    <a:cubicBezTo>
                      <a:pt x="5284" y="30"/>
                      <a:pt x="5222" y="0"/>
                      <a:pt x="51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4349613" y="4964713"/>
                <a:ext cx="108875" cy="88850"/>
              </a:xfrm>
              <a:custGeom>
                <a:avLst/>
                <a:gdLst/>
                <a:ahLst/>
                <a:cxnLst/>
                <a:rect l="l" t="t" r="r" b="b"/>
                <a:pathLst>
                  <a:path w="4355" h="3554" extrusionOk="0">
                    <a:moveTo>
                      <a:pt x="247" y="0"/>
                    </a:moveTo>
                    <a:cubicBezTo>
                      <a:pt x="185" y="0"/>
                      <a:pt x="124" y="33"/>
                      <a:pt x="62" y="94"/>
                    </a:cubicBezTo>
                    <a:cubicBezTo>
                      <a:pt x="30" y="156"/>
                      <a:pt x="0" y="218"/>
                      <a:pt x="0" y="248"/>
                    </a:cubicBezTo>
                    <a:cubicBezTo>
                      <a:pt x="0" y="341"/>
                      <a:pt x="30" y="403"/>
                      <a:pt x="91" y="465"/>
                    </a:cubicBezTo>
                    <a:lnTo>
                      <a:pt x="3798" y="3368"/>
                    </a:lnTo>
                    <a:lnTo>
                      <a:pt x="3954" y="3492"/>
                    </a:lnTo>
                    <a:cubicBezTo>
                      <a:pt x="3983" y="3522"/>
                      <a:pt x="4045" y="3554"/>
                      <a:pt x="4107" y="3554"/>
                    </a:cubicBezTo>
                    <a:cubicBezTo>
                      <a:pt x="4169" y="3554"/>
                      <a:pt x="4230" y="3522"/>
                      <a:pt x="4292" y="3460"/>
                    </a:cubicBezTo>
                    <a:cubicBezTo>
                      <a:pt x="4324" y="3398"/>
                      <a:pt x="4354" y="3368"/>
                      <a:pt x="4354" y="3307"/>
                    </a:cubicBezTo>
                    <a:cubicBezTo>
                      <a:pt x="4354" y="3245"/>
                      <a:pt x="4324" y="3183"/>
                      <a:pt x="4292" y="3151"/>
                    </a:cubicBezTo>
                    <a:lnTo>
                      <a:pt x="4263" y="3121"/>
                    </a:lnTo>
                    <a:lnTo>
                      <a:pt x="3798" y="2751"/>
                    </a:lnTo>
                    <a:lnTo>
                      <a:pt x="400" y="62"/>
                    </a:lnTo>
                    <a:cubicBezTo>
                      <a:pt x="371" y="33"/>
                      <a:pt x="309" y="0"/>
                      <a:pt x="2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8"/>
              <p:cNvSpPr/>
              <p:nvPr/>
            </p:nvSpPr>
            <p:spPr>
              <a:xfrm>
                <a:off x="4122563" y="4883013"/>
                <a:ext cx="278025" cy="310300"/>
              </a:xfrm>
              <a:custGeom>
                <a:avLst/>
                <a:gdLst/>
                <a:ahLst/>
                <a:cxnLst/>
                <a:rect l="l" t="t" r="r" b="b"/>
                <a:pathLst>
                  <a:path w="11121" h="12412" extrusionOk="0">
                    <a:moveTo>
                      <a:pt x="264" y="1"/>
                    </a:moveTo>
                    <a:cubicBezTo>
                      <a:pt x="212" y="1"/>
                      <a:pt x="163" y="18"/>
                      <a:pt x="124" y="56"/>
                    </a:cubicBezTo>
                    <a:cubicBezTo>
                      <a:pt x="31" y="150"/>
                      <a:pt x="1" y="303"/>
                      <a:pt x="92" y="397"/>
                    </a:cubicBezTo>
                    <a:lnTo>
                      <a:pt x="10656" y="12320"/>
                    </a:lnTo>
                    <a:cubicBezTo>
                      <a:pt x="10718" y="12382"/>
                      <a:pt x="10780" y="12411"/>
                      <a:pt x="10841" y="12411"/>
                    </a:cubicBezTo>
                    <a:cubicBezTo>
                      <a:pt x="10903" y="12411"/>
                      <a:pt x="10965" y="12382"/>
                      <a:pt x="10997" y="12350"/>
                    </a:cubicBezTo>
                    <a:cubicBezTo>
                      <a:pt x="11121" y="12258"/>
                      <a:pt x="11121" y="12102"/>
                      <a:pt x="11027" y="12011"/>
                    </a:cubicBezTo>
                    <a:lnTo>
                      <a:pt x="463" y="88"/>
                    </a:lnTo>
                    <a:cubicBezTo>
                      <a:pt x="410" y="34"/>
                      <a:pt x="335" y="1"/>
                      <a:pt x="2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8"/>
              <p:cNvSpPr/>
              <p:nvPr/>
            </p:nvSpPr>
            <p:spPr>
              <a:xfrm>
                <a:off x="4152663" y="4988688"/>
                <a:ext cx="77250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525" extrusionOk="0">
                    <a:moveTo>
                      <a:pt x="2842" y="0"/>
                    </a:moveTo>
                    <a:lnTo>
                      <a:pt x="247" y="30"/>
                    </a:lnTo>
                    <a:cubicBezTo>
                      <a:pt x="94" y="30"/>
                      <a:pt x="0" y="153"/>
                      <a:pt x="0" y="277"/>
                    </a:cubicBezTo>
                    <a:cubicBezTo>
                      <a:pt x="0" y="400"/>
                      <a:pt x="94" y="524"/>
                      <a:pt x="247" y="524"/>
                    </a:cubicBezTo>
                    <a:lnTo>
                      <a:pt x="2842" y="494"/>
                    </a:lnTo>
                    <a:cubicBezTo>
                      <a:pt x="2966" y="494"/>
                      <a:pt x="3089" y="400"/>
                      <a:pt x="3089" y="247"/>
                    </a:cubicBezTo>
                    <a:cubicBezTo>
                      <a:pt x="3089" y="124"/>
                      <a:pt x="2966" y="0"/>
                      <a:pt x="2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8"/>
              <p:cNvSpPr/>
              <p:nvPr/>
            </p:nvSpPr>
            <p:spPr>
              <a:xfrm>
                <a:off x="4248413" y="4932138"/>
                <a:ext cx="25525" cy="117550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4702" extrusionOk="0">
                    <a:moveTo>
                      <a:pt x="274" y="1"/>
                    </a:moveTo>
                    <a:cubicBezTo>
                      <a:pt x="256" y="1"/>
                      <a:pt x="237" y="2"/>
                      <a:pt x="218" y="6"/>
                    </a:cubicBezTo>
                    <a:cubicBezTo>
                      <a:pt x="94" y="6"/>
                      <a:pt x="0" y="130"/>
                      <a:pt x="33" y="285"/>
                    </a:cubicBezTo>
                    <a:lnTo>
                      <a:pt x="527" y="4486"/>
                    </a:lnTo>
                    <a:cubicBezTo>
                      <a:pt x="556" y="4610"/>
                      <a:pt x="650" y="4701"/>
                      <a:pt x="774" y="4701"/>
                    </a:cubicBezTo>
                    <a:lnTo>
                      <a:pt x="804" y="4701"/>
                    </a:lnTo>
                    <a:cubicBezTo>
                      <a:pt x="927" y="4701"/>
                      <a:pt x="1021" y="4578"/>
                      <a:pt x="1021" y="4424"/>
                    </a:cubicBezTo>
                    <a:lnTo>
                      <a:pt x="495" y="224"/>
                    </a:lnTo>
                    <a:cubicBezTo>
                      <a:pt x="495" y="88"/>
                      <a:pt x="400" y="1"/>
                      <a:pt x="2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8"/>
              <p:cNvSpPr/>
              <p:nvPr/>
            </p:nvSpPr>
            <p:spPr>
              <a:xfrm>
                <a:off x="4189713" y="5065888"/>
                <a:ext cx="108950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525" extrusionOk="0">
                    <a:moveTo>
                      <a:pt x="248" y="1"/>
                    </a:moveTo>
                    <a:cubicBezTo>
                      <a:pt x="125" y="1"/>
                      <a:pt x="1" y="125"/>
                      <a:pt x="1" y="248"/>
                    </a:cubicBezTo>
                    <a:cubicBezTo>
                      <a:pt x="1" y="401"/>
                      <a:pt x="125" y="495"/>
                      <a:pt x="248" y="495"/>
                    </a:cubicBezTo>
                    <a:lnTo>
                      <a:pt x="4110" y="525"/>
                    </a:lnTo>
                    <a:cubicBezTo>
                      <a:pt x="4234" y="525"/>
                      <a:pt x="4357" y="401"/>
                      <a:pt x="4357" y="278"/>
                    </a:cubicBezTo>
                    <a:cubicBezTo>
                      <a:pt x="4357" y="154"/>
                      <a:pt x="4234" y="31"/>
                      <a:pt x="4110" y="31"/>
                    </a:cubicBezTo>
                    <a:lnTo>
                      <a:pt x="2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8"/>
              <p:cNvSpPr/>
              <p:nvPr/>
            </p:nvSpPr>
            <p:spPr>
              <a:xfrm>
                <a:off x="4320263" y="5009488"/>
                <a:ext cx="23925" cy="107400"/>
              </a:xfrm>
              <a:custGeom>
                <a:avLst/>
                <a:gdLst/>
                <a:ahLst/>
                <a:cxnLst/>
                <a:rect l="l" t="t" r="r" b="b"/>
                <a:pathLst>
                  <a:path w="957" h="4296" extrusionOk="0">
                    <a:moveTo>
                      <a:pt x="742" y="1"/>
                    </a:moveTo>
                    <a:cubicBezTo>
                      <a:pt x="586" y="1"/>
                      <a:pt x="462" y="95"/>
                      <a:pt x="462" y="218"/>
                    </a:cubicBezTo>
                    <a:lnTo>
                      <a:pt x="30" y="4016"/>
                    </a:lnTo>
                    <a:cubicBezTo>
                      <a:pt x="0" y="4140"/>
                      <a:pt x="92" y="4263"/>
                      <a:pt x="247" y="4263"/>
                    </a:cubicBezTo>
                    <a:lnTo>
                      <a:pt x="247" y="4296"/>
                    </a:lnTo>
                    <a:cubicBezTo>
                      <a:pt x="371" y="4296"/>
                      <a:pt x="495" y="4202"/>
                      <a:pt x="495" y="4078"/>
                    </a:cubicBezTo>
                    <a:lnTo>
                      <a:pt x="957" y="280"/>
                    </a:lnTo>
                    <a:cubicBezTo>
                      <a:pt x="957" y="157"/>
                      <a:pt x="865" y="33"/>
                      <a:pt x="7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8"/>
              <p:cNvSpPr/>
              <p:nvPr/>
            </p:nvSpPr>
            <p:spPr>
              <a:xfrm>
                <a:off x="4278563" y="5136938"/>
                <a:ext cx="841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3366" h="649" extrusionOk="0">
                    <a:moveTo>
                      <a:pt x="3089" y="1"/>
                    </a:moveTo>
                    <a:lnTo>
                      <a:pt x="247" y="186"/>
                    </a:lnTo>
                    <a:cubicBezTo>
                      <a:pt x="124" y="186"/>
                      <a:pt x="0" y="310"/>
                      <a:pt x="30" y="433"/>
                    </a:cubicBezTo>
                    <a:cubicBezTo>
                      <a:pt x="30" y="557"/>
                      <a:pt x="124" y="648"/>
                      <a:pt x="247" y="648"/>
                    </a:cubicBezTo>
                    <a:lnTo>
                      <a:pt x="277" y="648"/>
                    </a:lnTo>
                    <a:lnTo>
                      <a:pt x="3119" y="495"/>
                    </a:lnTo>
                    <a:cubicBezTo>
                      <a:pt x="3242" y="495"/>
                      <a:pt x="3366" y="371"/>
                      <a:pt x="3336" y="248"/>
                    </a:cubicBezTo>
                    <a:cubicBezTo>
                      <a:pt x="3336" y="124"/>
                      <a:pt x="3242" y="1"/>
                      <a:pt x="30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8"/>
              <p:cNvSpPr/>
              <p:nvPr/>
            </p:nvSpPr>
            <p:spPr>
              <a:xfrm>
                <a:off x="4123313" y="4882863"/>
                <a:ext cx="234775" cy="254850"/>
              </a:xfrm>
              <a:custGeom>
                <a:avLst/>
                <a:gdLst/>
                <a:ahLst/>
                <a:cxnLst/>
                <a:rect l="l" t="t" r="r" b="b"/>
                <a:pathLst>
                  <a:path w="9391" h="10194" extrusionOk="0">
                    <a:moveTo>
                      <a:pt x="248" y="0"/>
                    </a:moveTo>
                    <a:cubicBezTo>
                      <a:pt x="186" y="0"/>
                      <a:pt x="124" y="32"/>
                      <a:pt x="94" y="62"/>
                    </a:cubicBezTo>
                    <a:cubicBezTo>
                      <a:pt x="33" y="124"/>
                      <a:pt x="1" y="186"/>
                      <a:pt x="1" y="247"/>
                    </a:cubicBezTo>
                    <a:cubicBezTo>
                      <a:pt x="1" y="309"/>
                      <a:pt x="33" y="371"/>
                      <a:pt x="62" y="403"/>
                    </a:cubicBezTo>
                    <a:lnTo>
                      <a:pt x="3460" y="4263"/>
                    </a:lnTo>
                    <a:lnTo>
                      <a:pt x="4016" y="4233"/>
                    </a:lnTo>
                    <a:cubicBezTo>
                      <a:pt x="4054" y="4233"/>
                      <a:pt x="4091" y="4245"/>
                      <a:pt x="4125" y="4264"/>
                    </a:cubicBezTo>
                    <a:lnTo>
                      <a:pt x="4125" y="4264"/>
                    </a:lnTo>
                    <a:lnTo>
                      <a:pt x="433" y="94"/>
                    </a:lnTo>
                    <a:cubicBezTo>
                      <a:pt x="371" y="32"/>
                      <a:pt x="309" y="0"/>
                      <a:pt x="248" y="0"/>
                    </a:cubicBezTo>
                    <a:close/>
                    <a:moveTo>
                      <a:pt x="4125" y="4264"/>
                    </a:moveTo>
                    <a:lnTo>
                      <a:pt x="4247" y="4402"/>
                    </a:lnTo>
                    <a:lnTo>
                      <a:pt x="4247" y="4402"/>
                    </a:lnTo>
                    <a:cubicBezTo>
                      <a:pt x="4224" y="4345"/>
                      <a:pt x="4179" y="4294"/>
                      <a:pt x="4125" y="4264"/>
                    </a:cubicBezTo>
                    <a:close/>
                    <a:moveTo>
                      <a:pt x="4247" y="4402"/>
                    </a:moveTo>
                    <a:cubicBezTo>
                      <a:pt x="4257" y="4427"/>
                      <a:pt x="4263" y="4454"/>
                      <a:pt x="4263" y="4480"/>
                    </a:cubicBezTo>
                    <a:cubicBezTo>
                      <a:pt x="4263" y="4633"/>
                      <a:pt x="4140" y="4727"/>
                      <a:pt x="4016" y="4727"/>
                    </a:cubicBezTo>
                    <a:lnTo>
                      <a:pt x="3892" y="4727"/>
                    </a:lnTo>
                    <a:lnTo>
                      <a:pt x="6210" y="7352"/>
                    </a:lnTo>
                    <a:lnTo>
                      <a:pt x="6766" y="7352"/>
                    </a:lnTo>
                    <a:cubicBezTo>
                      <a:pt x="6819" y="7352"/>
                      <a:pt x="6872" y="7369"/>
                      <a:pt x="6915" y="7401"/>
                    </a:cubicBezTo>
                    <a:lnTo>
                      <a:pt x="6915" y="7401"/>
                    </a:lnTo>
                    <a:lnTo>
                      <a:pt x="6025" y="6395"/>
                    </a:lnTo>
                    <a:lnTo>
                      <a:pt x="6025" y="6425"/>
                    </a:lnTo>
                    <a:cubicBezTo>
                      <a:pt x="6025" y="6549"/>
                      <a:pt x="5931" y="6672"/>
                      <a:pt x="5808" y="6672"/>
                    </a:cubicBezTo>
                    <a:lnTo>
                      <a:pt x="5778" y="6672"/>
                    </a:lnTo>
                    <a:cubicBezTo>
                      <a:pt x="5654" y="6672"/>
                      <a:pt x="5560" y="6581"/>
                      <a:pt x="5531" y="6457"/>
                    </a:cubicBezTo>
                    <a:lnTo>
                      <a:pt x="5437" y="5745"/>
                    </a:lnTo>
                    <a:lnTo>
                      <a:pt x="4247" y="4402"/>
                    </a:lnTo>
                    <a:close/>
                    <a:moveTo>
                      <a:pt x="6915" y="7401"/>
                    </a:moveTo>
                    <a:lnTo>
                      <a:pt x="6983" y="7477"/>
                    </a:lnTo>
                    <a:lnTo>
                      <a:pt x="6983" y="7477"/>
                    </a:lnTo>
                    <a:cubicBezTo>
                      <a:pt x="6966" y="7446"/>
                      <a:pt x="6942" y="7421"/>
                      <a:pt x="6915" y="7401"/>
                    </a:cubicBezTo>
                    <a:close/>
                    <a:moveTo>
                      <a:pt x="6983" y="7477"/>
                    </a:moveTo>
                    <a:lnTo>
                      <a:pt x="6983" y="7477"/>
                    </a:lnTo>
                    <a:cubicBezTo>
                      <a:pt x="7002" y="7511"/>
                      <a:pt x="7013" y="7552"/>
                      <a:pt x="7013" y="7599"/>
                    </a:cubicBezTo>
                    <a:cubicBezTo>
                      <a:pt x="7013" y="7722"/>
                      <a:pt x="6890" y="7846"/>
                      <a:pt x="6766" y="7846"/>
                    </a:cubicBezTo>
                    <a:lnTo>
                      <a:pt x="6643" y="7846"/>
                    </a:lnTo>
                    <a:lnTo>
                      <a:pt x="8743" y="10193"/>
                    </a:lnTo>
                    <a:lnTo>
                      <a:pt x="9299" y="10164"/>
                    </a:lnTo>
                    <a:lnTo>
                      <a:pt x="9329" y="10164"/>
                    </a:lnTo>
                    <a:cubicBezTo>
                      <a:pt x="9329" y="10164"/>
                      <a:pt x="9361" y="10193"/>
                      <a:pt x="9391" y="10193"/>
                    </a:cubicBezTo>
                    <a:lnTo>
                      <a:pt x="8402" y="9052"/>
                    </a:lnTo>
                    <a:lnTo>
                      <a:pt x="8373" y="9143"/>
                    </a:lnTo>
                    <a:cubicBezTo>
                      <a:pt x="8373" y="9267"/>
                      <a:pt x="8249" y="9361"/>
                      <a:pt x="8125" y="9361"/>
                    </a:cubicBezTo>
                    <a:lnTo>
                      <a:pt x="8125" y="9328"/>
                    </a:lnTo>
                    <a:cubicBezTo>
                      <a:pt x="8002" y="9328"/>
                      <a:pt x="7908" y="9237"/>
                      <a:pt x="7908" y="9113"/>
                    </a:cubicBezTo>
                    <a:lnTo>
                      <a:pt x="7908" y="9081"/>
                    </a:lnTo>
                    <a:lnTo>
                      <a:pt x="7940" y="8558"/>
                    </a:lnTo>
                    <a:lnTo>
                      <a:pt x="6983" y="74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8"/>
              <p:cNvSpPr/>
              <p:nvPr/>
            </p:nvSpPr>
            <p:spPr>
              <a:xfrm>
                <a:off x="4352688" y="5142313"/>
                <a:ext cx="47100" cy="51000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040" extrusionOk="0">
                    <a:moveTo>
                      <a:pt x="371" y="1"/>
                    </a:moveTo>
                    <a:lnTo>
                      <a:pt x="371" y="33"/>
                    </a:lnTo>
                    <a:cubicBezTo>
                      <a:pt x="371" y="186"/>
                      <a:pt x="277" y="280"/>
                      <a:pt x="154" y="280"/>
                    </a:cubicBezTo>
                    <a:lnTo>
                      <a:pt x="1" y="310"/>
                    </a:lnTo>
                    <a:lnTo>
                      <a:pt x="1451" y="1948"/>
                    </a:lnTo>
                    <a:cubicBezTo>
                      <a:pt x="1513" y="2010"/>
                      <a:pt x="1575" y="2039"/>
                      <a:pt x="1636" y="2039"/>
                    </a:cubicBezTo>
                    <a:cubicBezTo>
                      <a:pt x="1698" y="2039"/>
                      <a:pt x="1760" y="2010"/>
                      <a:pt x="1792" y="1978"/>
                    </a:cubicBezTo>
                    <a:cubicBezTo>
                      <a:pt x="1854" y="1916"/>
                      <a:pt x="1884" y="1854"/>
                      <a:pt x="1884" y="1792"/>
                    </a:cubicBezTo>
                    <a:cubicBezTo>
                      <a:pt x="1884" y="1730"/>
                      <a:pt x="1854" y="1669"/>
                      <a:pt x="1822" y="1639"/>
                    </a:cubicBezTo>
                    <a:lnTo>
                      <a:pt x="3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8"/>
              <p:cNvSpPr/>
              <p:nvPr/>
            </p:nvSpPr>
            <p:spPr>
              <a:xfrm>
                <a:off x="4152663" y="4988688"/>
                <a:ext cx="77250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525" extrusionOk="0">
                    <a:moveTo>
                      <a:pt x="2842" y="0"/>
                    </a:moveTo>
                    <a:lnTo>
                      <a:pt x="247" y="30"/>
                    </a:lnTo>
                    <a:cubicBezTo>
                      <a:pt x="94" y="30"/>
                      <a:pt x="0" y="153"/>
                      <a:pt x="0" y="277"/>
                    </a:cubicBezTo>
                    <a:cubicBezTo>
                      <a:pt x="0" y="400"/>
                      <a:pt x="94" y="524"/>
                      <a:pt x="247" y="524"/>
                    </a:cubicBezTo>
                    <a:lnTo>
                      <a:pt x="2842" y="494"/>
                    </a:lnTo>
                    <a:cubicBezTo>
                      <a:pt x="2966" y="494"/>
                      <a:pt x="3089" y="400"/>
                      <a:pt x="3089" y="247"/>
                    </a:cubicBezTo>
                    <a:cubicBezTo>
                      <a:pt x="3089" y="124"/>
                      <a:pt x="2966" y="0"/>
                      <a:pt x="2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8"/>
              <p:cNvSpPr/>
              <p:nvPr/>
            </p:nvSpPr>
            <p:spPr>
              <a:xfrm>
                <a:off x="4248413" y="4932288"/>
                <a:ext cx="25525" cy="117400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4696" extrusionOk="0">
                    <a:moveTo>
                      <a:pt x="218" y="0"/>
                    </a:moveTo>
                    <a:cubicBezTo>
                      <a:pt x="94" y="0"/>
                      <a:pt x="0" y="124"/>
                      <a:pt x="0" y="247"/>
                    </a:cubicBezTo>
                    <a:lnTo>
                      <a:pt x="33" y="279"/>
                    </a:lnTo>
                    <a:lnTo>
                      <a:pt x="433" y="3768"/>
                    </a:lnTo>
                    <a:lnTo>
                      <a:pt x="527" y="4480"/>
                    </a:lnTo>
                    <a:cubicBezTo>
                      <a:pt x="556" y="4604"/>
                      <a:pt x="650" y="4695"/>
                      <a:pt x="774" y="4695"/>
                    </a:cubicBezTo>
                    <a:lnTo>
                      <a:pt x="804" y="4695"/>
                    </a:lnTo>
                    <a:cubicBezTo>
                      <a:pt x="927" y="4695"/>
                      <a:pt x="1021" y="4572"/>
                      <a:pt x="1021" y="4448"/>
                    </a:cubicBezTo>
                    <a:lnTo>
                      <a:pt x="1021" y="4418"/>
                    </a:lnTo>
                    <a:lnTo>
                      <a:pt x="495" y="218"/>
                    </a:lnTo>
                    <a:cubicBezTo>
                      <a:pt x="495" y="94"/>
                      <a:pt x="371" y="0"/>
                      <a:pt x="2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8"/>
              <p:cNvSpPr/>
              <p:nvPr/>
            </p:nvSpPr>
            <p:spPr>
              <a:xfrm>
                <a:off x="4189713" y="5065888"/>
                <a:ext cx="108950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525" extrusionOk="0">
                    <a:moveTo>
                      <a:pt x="248" y="1"/>
                    </a:moveTo>
                    <a:cubicBezTo>
                      <a:pt x="125" y="1"/>
                      <a:pt x="1" y="125"/>
                      <a:pt x="1" y="248"/>
                    </a:cubicBezTo>
                    <a:cubicBezTo>
                      <a:pt x="1" y="401"/>
                      <a:pt x="125" y="495"/>
                      <a:pt x="248" y="495"/>
                    </a:cubicBezTo>
                    <a:lnTo>
                      <a:pt x="3987" y="525"/>
                    </a:lnTo>
                    <a:lnTo>
                      <a:pt x="4110" y="525"/>
                    </a:lnTo>
                    <a:cubicBezTo>
                      <a:pt x="4234" y="525"/>
                      <a:pt x="4357" y="401"/>
                      <a:pt x="4357" y="278"/>
                    </a:cubicBezTo>
                    <a:cubicBezTo>
                      <a:pt x="4357" y="125"/>
                      <a:pt x="4234" y="31"/>
                      <a:pt x="4110" y="31"/>
                    </a:cubicBezTo>
                    <a:lnTo>
                      <a:pt x="3554" y="31"/>
                    </a:lnTo>
                    <a:lnTo>
                      <a:pt x="2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8"/>
              <p:cNvSpPr/>
              <p:nvPr/>
            </p:nvSpPr>
            <p:spPr>
              <a:xfrm>
                <a:off x="4320988" y="5009488"/>
                <a:ext cx="23200" cy="10740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296" extrusionOk="0">
                    <a:moveTo>
                      <a:pt x="680" y="1"/>
                    </a:moveTo>
                    <a:cubicBezTo>
                      <a:pt x="557" y="1"/>
                      <a:pt x="433" y="95"/>
                      <a:pt x="433" y="218"/>
                    </a:cubicBezTo>
                    <a:lnTo>
                      <a:pt x="33" y="3493"/>
                    </a:lnTo>
                    <a:lnTo>
                      <a:pt x="1" y="4016"/>
                    </a:lnTo>
                    <a:lnTo>
                      <a:pt x="1" y="4048"/>
                    </a:lnTo>
                    <a:cubicBezTo>
                      <a:pt x="1" y="4172"/>
                      <a:pt x="95" y="4263"/>
                      <a:pt x="218" y="4263"/>
                    </a:cubicBezTo>
                    <a:lnTo>
                      <a:pt x="218" y="4296"/>
                    </a:lnTo>
                    <a:cubicBezTo>
                      <a:pt x="342" y="4296"/>
                      <a:pt x="466" y="4202"/>
                      <a:pt x="466" y="4078"/>
                    </a:cubicBezTo>
                    <a:lnTo>
                      <a:pt x="928" y="280"/>
                    </a:lnTo>
                    <a:lnTo>
                      <a:pt x="928" y="248"/>
                    </a:lnTo>
                    <a:cubicBezTo>
                      <a:pt x="928" y="124"/>
                      <a:pt x="836" y="33"/>
                      <a:pt x="7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8"/>
              <p:cNvSpPr/>
              <p:nvPr/>
            </p:nvSpPr>
            <p:spPr>
              <a:xfrm>
                <a:off x="4279288" y="5136938"/>
                <a:ext cx="8270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3308" h="649" extrusionOk="0">
                    <a:moveTo>
                      <a:pt x="3060" y="1"/>
                    </a:moveTo>
                    <a:lnTo>
                      <a:pt x="218" y="186"/>
                    </a:lnTo>
                    <a:cubicBezTo>
                      <a:pt x="95" y="186"/>
                      <a:pt x="1" y="277"/>
                      <a:pt x="1" y="433"/>
                    </a:cubicBezTo>
                    <a:cubicBezTo>
                      <a:pt x="1" y="557"/>
                      <a:pt x="95" y="648"/>
                      <a:pt x="218" y="648"/>
                    </a:cubicBezTo>
                    <a:lnTo>
                      <a:pt x="248" y="648"/>
                    </a:lnTo>
                    <a:lnTo>
                      <a:pt x="3090" y="495"/>
                    </a:lnTo>
                    <a:cubicBezTo>
                      <a:pt x="3213" y="495"/>
                      <a:pt x="3307" y="401"/>
                      <a:pt x="3307" y="248"/>
                    </a:cubicBezTo>
                    <a:lnTo>
                      <a:pt x="3307" y="216"/>
                    </a:lnTo>
                    <a:cubicBezTo>
                      <a:pt x="3307" y="124"/>
                      <a:pt x="3245" y="30"/>
                      <a:pt x="3152" y="30"/>
                    </a:cubicBezTo>
                    <a:cubicBezTo>
                      <a:pt x="3122" y="30"/>
                      <a:pt x="3090" y="1"/>
                      <a:pt x="30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8"/>
              <p:cNvSpPr/>
              <p:nvPr/>
            </p:nvSpPr>
            <p:spPr>
              <a:xfrm>
                <a:off x="4496313" y="4888963"/>
                <a:ext cx="291125" cy="298175"/>
              </a:xfrm>
              <a:custGeom>
                <a:avLst/>
                <a:gdLst/>
                <a:ahLst/>
                <a:cxnLst/>
                <a:rect l="l" t="t" r="r" b="b"/>
                <a:pathLst>
                  <a:path w="11645" h="11927" extrusionOk="0">
                    <a:moveTo>
                      <a:pt x="11365" y="0"/>
                    </a:moveTo>
                    <a:cubicBezTo>
                      <a:pt x="11299" y="0"/>
                      <a:pt x="11231" y="31"/>
                      <a:pt x="11182" y="97"/>
                    </a:cubicBezTo>
                    <a:lnTo>
                      <a:pt x="92" y="11526"/>
                    </a:lnTo>
                    <a:cubicBezTo>
                      <a:pt x="1" y="11617"/>
                      <a:pt x="1" y="11773"/>
                      <a:pt x="92" y="11864"/>
                    </a:cubicBezTo>
                    <a:cubicBezTo>
                      <a:pt x="154" y="11897"/>
                      <a:pt x="216" y="11926"/>
                      <a:pt x="278" y="11926"/>
                    </a:cubicBezTo>
                    <a:cubicBezTo>
                      <a:pt x="339" y="11926"/>
                      <a:pt x="401" y="11897"/>
                      <a:pt x="463" y="11864"/>
                    </a:cubicBezTo>
                    <a:lnTo>
                      <a:pt x="11553" y="436"/>
                    </a:lnTo>
                    <a:cubicBezTo>
                      <a:pt x="11644" y="312"/>
                      <a:pt x="11644" y="159"/>
                      <a:pt x="11521" y="65"/>
                    </a:cubicBezTo>
                    <a:cubicBezTo>
                      <a:pt x="11479" y="23"/>
                      <a:pt x="11422" y="0"/>
                      <a:pt x="113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8"/>
              <p:cNvSpPr/>
              <p:nvPr/>
            </p:nvSpPr>
            <p:spPr>
              <a:xfrm>
                <a:off x="4670038" y="4926088"/>
                <a:ext cx="17825" cy="765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3061" extrusionOk="0">
                    <a:moveTo>
                      <a:pt x="247" y="1"/>
                    </a:moveTo>
                    <a:cubicBezTo>
                      <a:pt x="94" y="1"/>
                      <a:pt x="0" y="125"/>
                      <a:pt x="32" y="280"/>
                    </a:cubicBezTo>
                    <a:lnTo>
                      <a:pt x="218" y="2843"/>
                    </a:lnTo>
                    <a:cubicBezTo>
                      <a:pt x="247" y="2966"/>
                      <a:pt x="341" y="3060"/>
                      <a:pt x="465" y="3060"/>
                    </a:cubicBezTo>
                    <a:lnTo>
                      <a:pt x="495" y="3060"/>
                    </a:lnTo>
                    <a:cubicBezTo>
                      <a:pt x="618" y="3060"/>
                      <a:pt x="712" y="2937"/>
                      <a:pt x="712" y="2813"/>
                    </a:cubicBezTo>
                    <a:lnTo>
                      <a:pt x="495" y="218"/>
                    </a:lnTo>
                    <a:cubicBezTo>
                      <a:pt x="495" y="95"/>
                      <a:pt x="371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8"/>
              <p:cNvSpPr/>
              <p:nvPr/>
            </p:nvSpPr>
            <p:spPr>
              <a:xfrm>
                <a:off x="4629888" y="5017863"/>
                <a:ext cx="117400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4696" h="1305" extrusionOk="0">
                    <a:moveTo>
                      <a:pt x="4437" y="1"/>
                    </a:moveTo>
                    <a:cubicBezTo>
                      <a:pt x="4420" y="1"/>
                      <a:pt x="4403" y="3"/>
                      <a:pt x="4386" y="7"/>
                    </a:cubicBezTo>
                    <a:lnTo>
                      <a:pt x="218" y="840"/>
                    </a:lnTo>
                    <a:cubicBezTo>
                      <a:pt x="94" y="872"/>
                      <a:pt x="0" y="995"/>
                      <a:pt x="32" y="1119"/>
                    </a:cubicBezTo>
                    <a:cubicBezTo>
                      <a:pt x="62" y="1242"/>
                      <a:pt x="156" y="1304"/>
                      <a:pt x="279" y="1304"/>
                    </a:cubicBezTo>
                    <a:lnTo>
                      <a:pt x="309" y="1304"/>
                    </a:lnTo>
                    <a:lnTo>
                      <a:pt x="4480" y="469"/>
                    </a:lnTo>
                    <a:cubicBezTo>
                      <a:pt x="4633" y="439"/>
                      <a:pt x="4695" y="316"/>
                      <a:pt x="4666" y="192"/>
                    </a:cubicBezTo>
                    <a:cubicBezTo>
                      <a:pt x="4666" y="85"/>
                      <a:pt x="4549" y="1"/>
                      <a:pt x="44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8"/>
              <p:cNvSpPr/>
              <p:nvPr/>
            </p:nvSpPr>
            <p:spPr>
              <a:xfrm>
                <a:off x="4596713" y="4968613"/>
                <a:ext cx="19300" cy="1088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4355" extrusionOk="0">
                    <a:moveTo>
                      <a:pt x="215" y="0"/>
                    </a:moveTo>
                    <a:cubicBezTo>
                      <a:pt x="92" y="30"/>
                      <a:pt x="0" y="153"/>
                      <a:pt x="0" y="277"/>
                    </a:cubicBezTo>
                    <a:lnTo>
                      <a:pt x="277" y="4139"/>
                    </a:lnTo>
                    <a:cubicBezTo>
                      <a:pt x="277" y="4263"/>
                      <a:pt x="401" y="4354"/>
                      <a:pt x="524" y="4354"/>
                    </a:cubicBezTo>
                    <a:cubicBezTo>
                      <a:pt x="680" y="4354"/>
                      <a:pt x="771" y="4231"/>
                      <a:pt x="771" y="4077"/>
                    </a:cubicBezTo>
                    <a:lnTo>
                      <a:pt x="494" y="247"/>
                    </a:lnTo>
                    <a:cubicBezTo>
                      <a:pt x="462" y="92"/>
                      <a:pt x="339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8"/>
              <p:cNvSpPr/>
              <p:nvPr/>
            </p:nvSpPr>
            <p:spPr>
              <a:xfrm>
                <a:off x="4568113" y="5102163"/>
                <a:ext cx="108125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4325" h="651" extrusionOk="0">
                    <a:moveTo>
                      <a:pt x="279" y="0"/>
                    </a:moveTo>
                    <a:cubicBezTo>
                      <a:pt x="124" y="0"/>
                      <a:pt x="32" y="94"/>
                      <a:pt x="0" y="248"/>
                    </a:cubicBezTo>
                    <a:cubicBezTo>
                      <a:pt x="0" y="371"/>
                      <a:pt x="124" y="495"/>
                      <a:pt x="247" y="495"/>
                    </a:cubicBezTo>
                    <a:lnTo>
                      <a:pt x="4048" y="650"/>
                    </a:lnTo>
                    <a:lnTo>
                      <a:pt x="4077" y="650"/>
                    </a:lnTo>
                    <a:cubicBezTo>
                      <a:pt x="4201" y="650"/>
                      <a:pt x="4295" y="556"/>
                      <a:pt x="4324" y="433"/>
                    </a:cubicBezTo>
                    <a:cubicBezTo>
                      <a:pt x="4324" y="280"/>
                      <a:pt x="4201" y="186"/>
                      <a:pt x="4077" y="186"/>
                    </a:cubicBez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8"/>
              <p:cNvSpPr/>
              <p:nvPr/>
            </p:nvSpPr>
            <p:spPr>
              <a:xfrm>
                <a:off x="4527938" y="5063438"/>
                <a:ext cx="22450" cy="82800"/>
              </a:xfrm>
              <a:custGeom>
                <a:avLst/>
                <a:gdLst/>
                <a:ahLst/>
                <a:cxnLst/>
                <a:rect l="l" t="t" r="r" b="b"/>
                <a:pathLst>
                  <a:path w="898" h="3312" extrusionOk="0">
                    <a:moveTo>
                      <a:pt x="264" y="1"/>
                    </a:moveTo>
                    <a:cubicBezTo>
                      <a:pt x="249" y="1"/>
                      <a:pt x="234" y="2"/>
                      <a:pt x="218" y="5"/>
                    </a:cubicBezTo>
                    <a:cubicBezTo>
                      <a:pt x="95" y="37"/>
                      <a:pt x="1" y="161"/>
                      <a:pt x="33" y="284"/>
                    </a:cubicBezTo>
                    <a:lnTo>
                      <a:pt x="404" y="3094"/>
                    </a:lnTo>
                    <a:cubicBezTo>
                      <a:pt x="404" y="3217"/>
                      <a:pt x="527" y="3311"/>
                      <a:pt x="651" y="3311"/>
                    </a:cubicBezTo>
                    <a:lnTo>
                      <a:pt x="680" y="3311"/>
                    </a:lnTo>
                    <a:cubicBezTo>
                      <a:pt x="804" y="3279"/>
                      <a:pt x="898" y="3156"/>
                      <a:pt x="866" y="3032"/>
                    </a:cubicBezTo>
                    <a:lnTo>
                      <a:pt x="495" y="223"/>
                    </a:lnTo>
                    <a:cubicBezTo>
                      <a:pt x="495" y="112"/>
                      <a:pt x="396" y="1"/>
                      <a:pt x="2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8"/>
              <p:cNvSpPr/>
              <p:nvPr/>
            </p:nvSpPr>
            <p:spPr>
              <a:xfrm>
                <a:off x="4548038" y="4889038"/>
                <a:ext cx="238650" cy="252575"/>
              </a:xfrm>
              <a:custGeom>
                <a:avLst/>
                <a:gdLst/>
                <a:ahLst/>
                <a:cxnLst/>
                <a:rect l="l" t="t" r="r" b="b"/>
                <a:pathLst>
                  <a:path w="9546" h="10103" extrusionOk="0">
                    <a:moveTo>
                      <a:pt x="9299" y="0"/>
                    </a:moveTo>
                    <a:cubicBezTo>
                      <a:pt x="9237" y="0"/>
                      <a:pt x="9175" y="32"/>
                      <a:pt x="9113" y="94"/>
                    </a:cubicBezTo>
                    <a:lnTo>
                      <a:pt x="5560" y="3769"/>
                    </a:lnTo>
                    <a:lnTo>
                      <a:pt x="5592" y="4295"/>
                    </a:lnTo>
                    <a:lnTo>
                      <a:pt x="5592" y="4325"/>
                    </a:lnTo>
                    <a:cubicBezTo>
                      <a:pt x="5592" y="4383"/>
                      <a:pt x="5571" y="4434"/>
                      <a:pt x="5537" y="4472"/>
                    </a:cubicBezTo>
                    <a:lnTo>
                      <a:pt x="5537" y="4472"/>
                    </a:lnTo>
                    <a:lnTo>
                      <a:pt x="9484" y="433"/>
                    </a:lnTo>
                    <a:cubicBezTo>
                      <a:pt x="9514" y="371"/>
                      <a:pt x="9546" y="309"/>
                      <a:pt x="9546" y="247"/>
                    </a:cubicBezTo>
                    <a:cubicBezTo>
                      <a:pt x="9546" y="186"/>
                      <a:pt x="9514" y="124"/>
                      <a:pt x="9452" y="62"/>
                    </a:cubicBezTo>
                    <a:cubicBezTo>
                      <a:pt x="9422" y="32"/>
                      <a:pt x="9360" y="0"/>
                      <a:pt x="9299" y="0"/>
                    </a:cubicBezTo>
                    <a:close/>
                    <a:moveTo>
                      <a:pt x="5537" y="4472"/>
                    </a:moveTo>
                    <a:lnTo>
                      <a:pt x="5526" y="4484"/>
                    </a:lnTo>
                    <a:lnTo>
                      <a:pt x="5526" y="4484"/>
                    </a:lnTo>
                    <a:cubicBezTo>
                      <a:pt x="5530" y="4480"/>
                      <a:pt x="5533" y="4476"/>
                      <a:pt x="5537" y="4472"/>
                    </a:cubicBezTo>
                    <a:close/>
                    <a:moveTo>
                      <a:pt x="5098" y="4233"/>
                    </a:moveTo>
                    <a:lnTo>
                      <a:pt x="2656" y="6734"/>
                    </a:lnTo>
                    <a:lnTo>
                      <a:pt x="2718" y="7260"/>
                    </a:lnTo>
                    <a:lnTo>
                      <a:pt x="2718" y="7290"/>
                    </a:lnTo>
                    <a:cubicBezTo>
                      <a:pt x="2718" y="7414"/>
                      <a:pt x="2595" y="7537"/>
                      <a:pt x="2471" y="7537"/>
                    </a:cubicBezTo>
                    <a:cubicBezTo>
                      <a:pt x="2348" y="7537"/>
                      <a:pt x="2224" y="7446"/>
                      <a:pt x="2224" y="7322"/>
                    </a:cubicBezTo>
                    <a:lnTo>
                      <a:pt x="2224" y="7199"/>
                    </a:lnTo>
                    <a:lnTo>
                      <a:pt x="0" y="9484"/>
                    </a:lnTo>
                    <a:lnTo>
                      <a:pt x="62" y="10008"/>
                    </a:lnTo>
                    <a:lnTo>
                      <a:pt x="62" y="10040"/>
                    </a:lnTo>
                    <a:lnTo>
                      <a:pt x="62" y="10102"/>
                    </a:lnTo>
                    <a:lnTo>
                      <a:pt x="1112" y="9020"/>
                    </a:lnTo>
                    <a:lnTo>
                      <a:pt x="1050" y="9020"/>
                    </a:lnTo>
                    <a:cubicBezTo>
                      <a:pt x="927" y="9020"/>
                      <a:pt x="803" y="8896"/>
                      <a:pt x="803" y="8773"/>
                    </a:cubicBezTo>
                    <a:cubicBezTo>
                      <a:pt x="835" y="8619"/>
                      <a:pt x="927" y="8525"/>
                      <a:pt x="1082" y="8525"/>
                    </a:cubicBezTo>
                    <a:lnTo>
                      <a:pt x="1577" y="8558"/>
                    </a:lnTo>
                    <a:lnTo>
                      <a:pt x="3615" y="6457"/>
                    </a:lnTo>
                    <a:lnTo>
                      <a:pt x="3553" y="6457"/>
                    </a:lnTo>
                    <a:cubicBezTo>
                      <a:pt x="3430" y="6457"/>
                      <a:pt x="3336" y="6395"/>
                      <a:pt x="3306" y="6272"/>
                    </a:cubicBezTo>
                    <a:lnTo>
                      <a:pt x="3306" y="6210"/>
                    </a:lnTo>
                    <a:cubicBezTo>
                      <a:pt x="3306" y="6116"/>
                      <a:pt x="3368" y="5993"/>
                      <a:pt x="3492" y="5993"/>
                    </a:cubicBezTo>
                    <a:lnTo>
                      <a:pt x="4201" y="5839"/>
                    </a:lnTo>
                    <a:lnTo>
                      <a:pt x="5526" y="4484"/>
                    </a:lnTo>
                    <a:lnTo>
                      <a:pt x="5526" y="4484"/>
                    </a:lnTo>
                    <a:cubicBezTo>
                      <a:pt x="5487" y="4520"/>
                      <a:pt x="5434" y="4542"/>
                      <a:pt x="5375" y="4542"/>
                    </a:cubicBezTo>
                    <a:lnTo>
                      <a:pt x="5345" y="4542"/>
                    </a:lnTo>
                    <a:cubicBezTo>
                      <a:pt x="5221" y="4542"/>
                      <a:pt x="5127" y="4448"/>
                      <a:pt x="5098" y="4325"/>
                    </a:cubicBezTo>
                    <a:lnTo>
                      <a:pt x="5098" y="42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8"/>
              <p:cNvSpPr/>
              <p:nvPr/>
            </p:nvSpPr>
            <p:spPr>
              <a:xfrm>
                <a:off x="4497063" y="5136938"/>
                <a:ext cx="48700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2008" extrusionOk="0">
                    <a:moveTo>
                      <a:pt x="1607" y="1"/>
                    </a:moveTo>
                    <a:lnTo>
                      <a:pt x="62" y="1607"/>
                    </a:lnTo>
                    <a:cubicBezTo>
                      <a:pt x="33" y="1637"/>
                      <a:pt x="0" y="1698"/>
                      <a:pt x="0" y="1760"/>
                    </a:cubicBezTo>
                    <a:cubicBezTo>
                      <a:pt x="0" y="1822"/>
                      <a:pt x="33" y="1884"/>
                      <a:pt x="62" y="1945"/>
                    </a:cubicBezTo>
                    <a:cubicBezTo>
                      <a:pt x="124" y="1978"/>
                      <a:pt x="186" y="2007"/>
                      <a:pt x="248" y="2007"/>
                    </a:cubicBezTo>
                    <a:cubicBezTo>
                      <a:pt x="309" y="2007"/>
                      <a:pt x="371" y="1978"/>
                      <a:pt x="433" y="1945"/>
                    </a:cubicBezTo>
                    <a:lnTo>
                      <a:pt x="1948" y="371"/>
                    </a:lnTo>
                    <a:lnTo>
                      <a:pt x="1886" y="371"/>
                    </a:lnTo>
                    <a:cubicBezTo>
                      <a:pt x="1762" y="371"/>
                      <a:pt x="1639" y="277"/>
                      <a:pt x="1639" y="154"/>
                    </a:cubicBezTo>
                    <a:lnTo>
                      <a:pt x="160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8"/>
              <p:cNvSpPr/>
              <p:nvPr/>
            </p:nvSpPr>
            <p:spPr>
              <a:xfrm>
                <a:off x="4670838" y="4926088"/>
                <a:ext cx="17025" cy="76525"/>
              </a:xfrm>
              <a:custGeom>
                <a:avLst/>
                <a:gdLst/>
                <a:ahLst/>
                <a:cxnLst/>
                <a:rect l="l" t="t" r="r" b="b"/>
                <a:pathLst>
                  <a:path w="681" h="3061" extrusionOk="0">
                    <a:moveTo>
                      <a:pt x="215" y="1"/>
                    </a:moveTo>
                    <a:cubicBezTo>
                      <a:pt x="92" y="1"/>
                      <a:pt x="0" y="125"/>
                      <a:pt x="0" y="248"/>
                    </a:cubicBezTo>
                    <a:lnTo>
                      <a:pt x="0" y="280"/>
                    </a:lnTo>
                    <a:lnTo>
                      <a:pt x="186" y="2843"/>
                    </a:lnTo>
                    <a:cubicBezTo>
                      <a:pt x="215" y="2966"/>
                      <a:pt x="309" y="3060"/>
                      <a:pt x="433" y="3060"/>
                    </a:cubicBezTo>
                    <a:lnTo>
                      <a:pt x="463" y="3060"/>
                    </a:lnTo>
                    <a:cubicBezTo>
                      <a:pt x="586" y="3060"/>
                      <a:pt x="680" y="2966"/>
                      <a:pt x="680" y="2843"/>
                    </a:cubicBezTo>
                    <a:lnTo>
                      <a:pt x="680" y="2813"/>
                    </a:lnTo>
                    <a:lnTo>
                      <a:pt x="648" y="2287"/>
                    </a:lnTo>
                    <a:lnTo>
                      <a:pt x="463" y="218"/>
                    </a:lnTo>
                    <a:cubicBezTo>
                      <a:pt x="463" y="95"/>
                      <a:pt x="371" y="1"/>
                      <a:pt x="215" y="1"/>
                    </a:cubicBezTo>
                    <a:close/>
                  </a:path>
                </a:pathLst>
              </a:custGeom>
              <a:solidFill>
                <a:srgbClr val="DFF7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8"/>
              <p:cNvSpPr/>
              <p:nvPr/>
            </p:nvSpPr>
            <p:spPr>
              <a:xfrm>
                <a:off x="4630688" y="5018013"/>
                <a:ext cx="1166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4664" h="1299" extrusionOk="0">
                    <a:moveTo>
                      <a:pt x="4354" y="1"/>
                    </a:moveTo>
                    <a:lnTo>
                      <a:pt x="895" y="680"/>
                    </a:lnTo>
                    <a:lnTo>
                      <a:pt x="186" y="834"/>
                    </a:lnTo>
                    <a:cubicBezTo>
                      <a:pt x="62" y="834"/>
                      <a:pt x="0" y="957"/>
                      <a:pt x="0" y="1051"/>
                    </a:cubicBezTo>
                    <a:lnTo>
                      <a:pt x="0" y="1113"/>
                    </a:lnTo>
                    <a:cubicBezTo>
                      <a:pt x="30" y="1236"/>
                      <a:pt x="124" y="1298"/>
                      <a:pt x="247" y="1298"/>
                    </a:cubicBezTo>
                    <a:lnTo>
                      <a:pt x="309" y="1298"/>
                    </a:lnTo>
                    <a:lnTo>
                      <a:pt x="4448" y="463"/>
                    </a:lnTo>
                    <a:cubicBezTo>
                      <a:pt x="4572" y="463"/>
                      <a:pt x="4663" y="339"/>
                      <a:pt x="4663" y="248"/>
                    </a:cubicBezTo>
                    <a:cubicBezTo>
                      <a:pt x="4663" y="216"/>
                      <a:pt x="4663" y="216"/>
                      <a:pt x="4634" y="186"/>
                    </a:cubicBezTo>
                    <a:cubicBezTo>
                      <a:pt x="4634" y="63"/>
                      <a:pt x="4510" y="1"/>
                      <a:pt x="4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8"/>
              <p:cNvSpPr/>
              <p:nvPr/>
            </p:nvSpPr>
            <p:spPr>
              <a:xfrm>
                <a:off x="4596713" y="4968613"/>
                <a:ext cx="19300" cy="1088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4355" extrusionOk="0">
                    <a:moveTo>
                      <a:pt x="215" y="0"/>
                    </a:moveTo>
                    <a:cubicBezTo>
                      <a:pt x="92" y="30"/>
                      <a:pt x="0" y="124"/>
                      <a:pt x="0" y="247"/>
                    </a:cubicBezTo>
                    <a:lnTo>
                      <a:pt x="0" y="277"/>
                    </a:lnTo>
                    <a:lnTo>
                      <a:pt x="277" y="4139"/>
                    </a:lnTo>
                    <a:cubicBezTo>
                      <a:pt x="277" y="4263"/>
                      <a:pt x="401" y="4354"/>
                      <a:pt x="524" y="4354"/>
                    </a:cubicBezTo>
                    <a:cubicBezTo>
                      <a:pt x="648" y="4354"/>
                      <a:pt x="771" y="4231"/>
                      <a:pt x="771" y="4107"/>
                    </a:cubicBezTo>
                    <a:lnTo>
                      <a:pt x="771" y="4077"/>
                    </a:lnTo>
                    <a:lnTo>
                      <a:pt x="709" y="3551"/>
                    </a:lnTo>
                    <a:lnTo>
                      <a:pt x="494" y="247"/>
                    </a:lnTo>
                    <a:cubicBezTo>
                      <a:pt x="462" y="124"/>
                      <a:pt x="371" y="0"/>
                      <a:pt x="2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8"/>
              <p:cNvSpPr/>
              <p:nvPr/>
            </p:nvSpPr>
            <p:spPr>
              <a:xfrm>
                <a:off x="4568113" y="5102163"/>
                <a:ext cx="108125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4325" h="651" extrusionOk="0">
                    <a:moveTo>
                      <a:pt x="279" y="0"/>
                    </a:moveTo>
                    <a:cubicBezTo>
                      <a:pt x="124" y="0"/>
                      <a:pt x="32" y="94"/>
                      <a:pt x="0" y="248"/>
                    </a:cubicBezTo>
                    <a:cubicBezTo>
                      <a:pt x="0" y="371"/>
                      <a:pt x="124" y="495"/>
                      <a:pt x="247" y="495"/>
                    </a:cubicBezTo>
                    <a:lnTo>
                      <a:pt x="4048" y="650"/>
                    </a:lnTo>
                    <a:lnTo>
                      <a:pt x="4077" y="650"/>
                    </a:lnTo>
                    <a:cubicBezTo>
                      <a:pt x="4201" y="650"/>
                      <a:pt x="4295" y="556"/>
                      <a:pt x="4324" y="433"/>
                    </a:cubicBezTo>
                    <a:lnTo>
                      <a:pt x="4324" y="403"/>
                    </a:lnTo>
                    <a:cubicBezTo>
                      <a:pt x="4324" y="280"/>
                      <a:pt x="4201" y="186"/>
                      <a:pt x="4077" y="186"/>
                    </a:cubicBez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8"/>
              <p:cNvSpPr/>
              <p:nvPr/>
            </p:nvSpPr>
            <p:spPr>
              <a:xfrm>
                <a:off x="4528763" y="5063563"/>
                <a:ext cx="20825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833" h="3307" extrusionOk="0">
                    <a:moveTo>
                      <a:pt x="185" y="0"/>
                    </a:moveTo>
                    <a:cubicBezTo>
                      <a:pt x="92" y="32"/>
                      <a:pt x="0" y="124"/>
                      <a:pt x="0" y="247"/>
                    </a:cubicBezTo>
                    <a:lnTo>
                      <a:pt x="0" y="279"/>
                    </a:lnTo>
                    <a:lnTo>
                      <a:pt x="371" y="3089"/>
                    </a:lnTo>
                    <a:cubicBezTo>
                      <a:pt x="371" y="3212"/>
                      <a:pt x="494" y="3306"/>
                      <a:pt x="618" y="3306"/>
                    </a:cubicBezTo>
                    <a:lnTo>
                      <a:pt x="680" y="3306"/>
                    </a:lnTo>
                    <a:cubicBezTo>
                      <a:pt x="771" y="3274"/>
                      <a:pt x="803" y="3212"/>
                      <a:pt x="833" y="3121"/>
                    </a:cubicBezTo>
                    <a:lnTo>
                      <a:pt x="833" y="3059"/>
                    </a:lnTo>
                    <a:lnTo>
                      <a:pt x="833" y="3027"/>
                    </a:lnTo>
                    <a:lnTo>
                      <a:pt x="771" y="2503"/>
                    </a:lnTo>
                    <a:lnTo>
                      <a:pt x="462" y="218"/>
                    </a:lnTo>
                    <a:cubicBezTo>
                      <a:pt x="462" y="94"/>
                      <a:pt x="339" y="0"/>
                      <a:pt x="2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63" name="Google Shape;3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300" y="219675"/>
            <a:ext cx="3129625" cy="8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8"/>
          <p:cNvSpPr txBox="1">
            <a:spLocks noGrp="1"/>
          </p:cNvSpPr>
          <p:nvPr>
            <p:ph type="subTitle" idx="1"/>
          </p:nvPr>
        </p:nvSpPr>
        <p:spPr>
          <a:xfrm>
            <a:off x="5686475" y="4110125"/>
            <a:ext cx="31917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Encadré par :  Youness ECHCHADI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365" name="Google Shape;365;p28"/>
          <p:cNvSpPr txBox="1"/>
          <p:nvPr/>
        </p:nvSpPr>
        <p:spPr>
          <a:xfrm>
            <a:off x="4511675" y="2991325"/>
            <a:ext cx="3384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Application web qui gère les Les Magasins de woocommerce</a:t>
            </a:r>
            <a:endParaRPr b="1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3" name="Google Shape;11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826" y="258925"/>
            <a:ext cx="2809875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4" name="Google Shape;1134;p37"/>
          <p:cNvSpPr/>
          <p:nvPr/>
        </p:nvSpPr>
        <p:spPr>
          <a:xfrm>
            <a:off x="-509277" y="-1857275"/>
            <a:ext cx="5204603" cy="4070732"/>
          </a:xfrm>
          <a:custGeom>
            <a:avLst/>
            <a:gdLst/>
            <a:ahLst/>
            <a:cxnLst/>
            <a:rect l="l" t="t" r="r" b="b"/>
            <a:pathLst>
              <a:path w="58139" h="47017" extrusionOk="0">
                <a:moveTo>
                  <a:pt x="31608" y="1"/>
                </a:moveTo>
                <a:cubicBezTo>
                  <a:pt x="28463" y="1"/>
                  <a:pt x="24560" y="621"/>
                  <a:pt x="20691" y="2851"/>
                </a:cubicBezTo>
                <a:cubicBezTo>
                  <a:pt x="11960" y="7875"/>
                  <a:pt x="7561" y="17880"/>
                  <a:pt x="3774" y="25883"/>
                </a:cubicBezTo>
                <a:cubicBezTo>
                  <a:pt x="0" y="33886"/>
                  <a:pt x="2172" y="42026"/>
                  <a:pt x="8834" y="45732"/>
                </a:cubicBezTo>
                <a:cubicBezTo>
                  <a:pt x="10510" y="46665"/>
                  <a:pt x="12051" y="47017"/>
                  <a:pt x="13568" y="47017"/>
                </a:cubicBezTo>
                <a:cubicBezTo>
                  <a:pt x="18078" y="47017"/>
                  <a:pt x="22374" y="43905"/>
                  <a:pt x="29376" y="43709"/>
                </a:cubicBezTo>
                <a:cubicBezTo>
                  <a:pt x="30452" y="43675"/>
                  <a:pt x="31437" y="43666"/>
                  <a:pt x="32348" y="43666"/>
                </a:cubicBezTo>
                <a:cubicBezTo>
                  <a:pt x="32978" y="43666"/>
                  <a:pt x="33573" y="43670"/>
                  <a:pt x="34140" y="43675"/>
                </a:cubicBezTo>
                <a:cubicBezTo>
                  <a:pt x="34651" y="43678"/>
                  <a:pt x="35139" y="43681"/>
                  <a:pt x="35608" y="43681"/>
                </a:cubicBezTo>
                <a:cubicBezTo>
                  <a:pt x="40426" y="43681"/>
                  <a:pt x="43300" y="43366"/>
                  <a:pt x="48987" y="39492"/>
                </a:cubicBezTo>
                <a:cubicBezTo>
                  <a:pt x="56751" y="34217"/>
                  <a:pt x="58138" y="21757"/>
                  <a:pt x="52022" y="12526"/>
                </a:cubicBezTo>
                <a:cubicBezTo>
                  <a:pt x="45906" y="3305"/>
                  <a:pt x="38301" y="975"/>
                  <a:pt x="38301" y="975"/>
                </a:cubicBezTo>
                <a:cubicBezTo>
                  <a:pt x="38301" y="975"/>
                  <a:pt x="35550" y="1"/>
                  <a:pt x="31608" y="1"/>
                </a:cubicBezTo>
                <a:close/>
              </a:path>
            </a:pathLst>
          </a:cu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37"/>
          <p:cNvSpPr txBox="1">
            <a:spLocks noGrp="1"/>
          </p:cNvSpPr>
          <p:nvPr>
            <p:ph type="title"/>
          </p:nvPr>
        </p:nvSpPr>
        <p:spPr>
          <a:xfrm>
            <a:off x="1102550" y="430175"/>
            <a:ext cx="3113100" cy="12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Diagramme 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de classe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1C75"/>
        </a:solidFill>
        <a:effectLst/>
      </p:bgPr>
    </p:bg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38"/>
          <p:cNvSpPr/>
          <p:nvPr/>
        </p:nvSpPr>
        <p:spPr>
          <a:xfrm>
            <a:off x="3679832" y="1091991"/>
            <a:ext cx="1784320" cy="1418809"/>
          </a:xfrm>
          <a:custGeom>
            <a:avLst/>
            <a:gdLst/>
            <a:ahLst/>
            <a:cxnLst/>
            <a:rect l="l" t="t" r="r" b="b"/>
            <a:pathLst>
              <a:path w="237119" h="188546" extrusionOk="0">
                <a:moveTo>
                  <a:pt x="134694" y="1"/>
                </a:moveTo>
                <a:cubicBezTo>
                  <a:pt x="121175" y="1"/>
                  <a:pt x="103087" y="2692"/>
                  <a:pt x="85126" y="13546"/>
                </a:cubicBezTo>
                <a:cubicBezTo>
                  <a:pt x="49377" y="35063"/>
                  <a:pt x="31255" y="75189"/>
                  <a:pt x="15574" y="107416"/>
                </a:cubicBezTo>
                <a:cubicBezTo>
                  <a:pt x="1" y="139517"/>
                  <a:pt x="8639" y="171131"/>
                  <a:pt x="35759" y="184380"/>
                </a:cubicBezTo>
                <a:cubicBezTo>
                  <a:pt x="41840" y="187367"/>
                  <a:pt x="47495" y="188546"/>
                  <a:pt x="53043" y="188546"/>
                </a:cubicBezTo>
                <a:cubicBezTo>
                  <a:pt x="72121" y="188546"/>
                  <a:pt x="89927" y="174608"/>
                  <a:pt x="119415" y="172347"/>
                </a:cubicBezTo>
                <a:cubicBezTo>
                  <a:pt x="157469" y="169429"/>
                  <a:pt x="167683" y="174166"/>
                  <a:pt x="199424" y="151793"/>
                </a:cubicBezTo>
                <a:cubicBezTo>
                  <a:pt x="231155" y="129546"/>
                  <a:pt x="237118" y="80296"/>
                  <a:pt x="212556" y="45277"/>
                </a:cubicBezTo>
                <a:cubicBezTo>
                  <a:pt x="187868" y="10258"/>
                  <a:pt x="156866" y="2602"/>
                  <a:pt x="156866" y="2602"/>
                </a:cubicBezTo>
                <a:cubicBezTo>
                  <a:pt x="156866" y="2602"/>
                  <a:pt x="147988" y="1"/>
                  <a:pt x="1346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8"/>
          <p:cNvSpPr txBox="1">
            <a:spLocks noGrp="1"/>
          </p:cNvSpPr>
          <p:nvPr>
            <p:ph type="title" idx="2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142" name="Google Shape;1142;p38"/>
          <p:cNvGrpSpPr/>
          <p:nvPr/>
        </p:nvGrpSpPr>
        <p:grpSpPr>
          <a:xfrm rot="1624084">
            <a:off x="7004130" y="2412113"/>
            <a:ext cx="3600069" cy="2225613"/>
            <a:chOff x="6999975" y="885875"/>
            <a:chExt cx="3349431" cy="2022525"/>
          </a:xfrm>
        </p:grpSpPr>
        <p:sp>
          <p:nvSpPr>
            <p:cNvPr id="1143" name="Google Shape;1143;p38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8354074" y="2233504"/>
              <a:ext cx="1995332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8349700" y="2229113"/>
              <a:ext cx="1999442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7" name="Google Shape;1177;p38"/>
          <p:cNvGrpSpPr/>
          <p:nvPr/>
        </p:nvGrpSpPr>
        <p:grpSpPr>
          <a:xfrm rot="1410844" flipH="1">
            <a:off x="-148588" y="112517"/>
            <a:ext cx="2850043" cy="2205491"/>
            <a:chOff x="6999975" y="885875"/>
            <a:chExt cx="2685625" cy="2022525"/>
          </a:xfrm>
        </p:grpSpPr>
        <p:sp>
          <p:nvSpPr>
            <p:cNvPr id="1178" name="Google Shape;1178;p38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8354075" y="2233500"/>
              <a:ext cx="1327125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8349700" y="2229125"/>
              <a:ext cx="1335900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2" name="Google Shape;1212;p38"/>
          <p:cNvSpPr txBox="1"/>
          <p:nvPr/>
        </p:nvSpPr>
        <p:spPr>
          <a:xfrm>
            <a:off x="1185838" y="2619425"/>
            <a:ext cx="659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Choix Technologique</a:t>
            </a:r>
            <a:endParaRPr sz="3600" b="1">
              <a:solidFill>
                <a:schemeClr val="lt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39"/>
          <p:cNvSpPr/>
          <p:nvPr/>
        </p:nvSpPr>
        <p:spPr>
          <a:xfrm>
            <a:off x="-1032527" y="-2577975"/>
            <a:ext cx="5204603" cy="4070732"/>
          </a:xfrm>
          <a:custGeom>
            <a:avLst/>
            <a:gdLst/>
            <a:ahLst/>
            <a:cxnLst/>
            <a:rect l="l" t="t" r="r" b="b"/>
            <a:pathLst>
              <a:path w="58139" h="47017" extrusionOk="0">
                <a:moveTo>
                  <a:pt x="31608" y="1"/>
                </a:moveTo>
                <a:cubicBezTo>
                  <a:pt x="28463" y="1"/>
                  <a:pt x="24560" y="621"/>
                  <a:pt x="20691" y="2851"/>
                </a:cubicBezTo>
                <a:cubicBezTo>
                  <a:pt x="11960" y="7875"/>
                  <a:pt x="7561" y="17880"/>
                  <a:pt x="3774" y="25883"/>
                </a:cubicBezTo>
                <a:cubicBezTo>
                  <a:pt x="0" y="33886"/>
                  <a:pt x="2172" y="42026"/>
                  <a:pt x="8834" y="45732"/>
                </a:cubicBezTo>
                <a:cubicBezTo>
                  <a:pt x="10510" y="46665"/>
                  <a:pt x="12051" y="47017"/>
                  <a:pt x="13568" y="47017"/>
                </a:cubicBezTo>
                <a:cubicBezTo>
                  <a:pt x="18078" y="47017"/>
                  <a:pt x="22374" y="43905"/>
                  <a:pt x="29376" y="43709"/>
                </a:cubicBezTo>
                <a:cubicBezTo>
                  <a:pt x="30452" y="43675"/>
                  <a:pt x="31437" y="43666"/>
                  <a:pt x="32348" y="43666"/>
                </a:cubicBezTo>
                <a:cubicBezTo>
                  <a:pt x="32978" y="43666"/>
                  <a:pt x="33573" y="43670"/>
                  <a:pt x="34140" y="43675"/>
                </a:cubicBezTo>
                <a:cubicBezTo>
                  <a:pt x="34651" y="43678"/>
                  <a:pt x="35139" y="43681"/>
                  <a:pt x="35608" y="43681"/>
                </a:cubicBezTo>
                <a:cubicBezTo>
                  <a:pt x="40426" y="43681"/>
                  <a:pt x="43300" y="43366"/>
                  <a:pt x="48987" y="39492"/>
                </a:cubicBezTo>
                <a:cubicBezTo>
                  <a:pt x="56751" y="34217"/>
                  <a:pt x="58138" y="21757"/>
                  <a:pt x="52022" y="12526"/>
                </a:cubicBezTo>
                <a:cubicBezTo>
                  <a:pt x="45906" y="3305"/>
                  <a:pt x="38301" y="975"/>
                  <a:pt x="38301" y="975"/>
                </a:cubicBezTo>
                <a:cubicBezTo>
                  <a:pt x="38301" y="975"/>
                  <a:pt x="35550" y="1"/>
                  <a:pt x="31608" y="1"/>
                </a:cubicBezTo>
                <a:close/>
              </a:path>
            </a:pathLst>
          </a:cu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39"/>
          <p:cNvSpPr txBox="1">
            <a:spLocks noGrp="1"/>
          </p:cNvSpPr>
          <p:nvPr>
            <p:ph type="title"/>
          </p:nvPr>
        </p:nvSpPr>
        <p:spPr>
          <a:xfrm>
            <a:off x="413550" y="232750"/>
            <a:ext cx="196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Frontend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219" name="Google Shape;1219;p39"/>
          <p:cNvSpPr txBox="1">
            <a:spLocks noGrp="1"/>
          </p:cNvSpPr>
          <p:nvPr>
            <p:ph type="subTitle" idx="1"/>
          </p:nvPr>
        </p:nvSpPr>
        <p:spPr>
          <a:xfrm>
            <a:off x="742575" y="3337450"/>
            <a:ext cx="1968900" cy="7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Monopage avec C</a:t>
            </a:r>
            <a:r>
              <a:rPr lang="en" b="1">
                <a:latin typeface="Darker Grotesque"/>
                <a:ea typeface="Darker Grotesque"/>
                <a:cs typeface="Darker Grotesque"/>
                <a:sym typeface="Darker Grotesque"/>
              </a:rPr>
              <a:t>reate React App</a:t>
            </a:r>
            <a:r>
              <a:rPr lang="en"/>
              <a:t> et </a:t>
            </a:r>
            <a:r>
              <a:rPr lang="en" b="1">
                <a:latin typeface="Darker Grotesque"/>
                <a:ea typeface="Darker Grotesque"/>
                <a:cs typeface="Darker Grotesque"/>
                <a:sym typeface="Darker Grotesque"/>
              </a:rPr>
              <a:t>redux template </a:t>
            </a:r>
            <a:endParaRPr b="1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220" name="Google Shape;1220;p39"/>
          <p:cNvSpPr txBox="1">
            <a:spLocks noGrp="1"/>
          </p:cNvSpPr>
          <p:nvPr>
            <p:ph type="title" idx="2"/>
          </p:nvPr>
        </p:nvSpPr>
        <p:spPr>
          <a:xfrm>
            <a:off x="742637" y="2917800"/>
            <a:ext cx="19689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</a:t>
            </a:r>
            <a:endParaRPr/>
          </a:p>
        </p:txBody>
      </p:sp>
      <p:sp>
        <p:nvSpPr>
          <p:cNvPr id="1221" name="Google Shape;1221;p39"/>
          <p:cNvSpPr txBox="1">
            <a:spLocks noGrp="1"/>
          </p:cNvSpPr>
          <p:nvPr>
            <p:ph type="title" idx="4"/>
          </p:nvPr>
        </p:nvSpPr>
        <p:spPr>
          <a:xfrm>
            <a:off x="3587587" y="2917800"/>
            <a:ext cx="19689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 UI</a:t>
            </a:r>
            <a:endParaRPr/>
          </a:p>
        </p:txBody>
      </p:sp>
      <p:sp>
        <p:nvSpPr>
          <p:cNvPr id="1222" name="Google Shape;1222;p39"/>
          <p:cNvSpPr txBox="1">
            <a:spLocks noGrp="1"/>
          </p:cNvSpPr>
          <p:nvPr>
            <p:ph type="subTitle" idx="3"/>
          </p:nvPr>
        </p:nvSpPr>
        <p:spPr>
          <a:xfrm>
            <a:off x="3468163" y="3337450"/>
            <a:ext cx="2207700" cy="7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Darker Grotesque"/>
                <a:ea typeface="Darker Grotesque"/>
                <a:cs typeface="Darker Grotesque"/>
                <a:sym typeface="Darker Grotesque"/>
              </a:rPr>
              <a:t>Framework css</a:t>
            </a:r>
            <a:r>
              <a:rPr lang="en"/>
              <a:t> pour Les composants principaux (button...)</a:t>
            </a:r>
            <a:endParaRPr/>
          </a:p>
        </p:txBody>
      </p:sp>
      <p:sp>
        <p:nvSpPr>
          <p:cNvPr id="1223" name="Google Shape;1223;p39"/>
          <p:cNvSpPr txBox="1">
            <a:spLocks noGrp="1"/>
          </p:cNvSpPr>
          <p:nvPr>
            <p:ph type="subTitle" idx="5"/>
          </p:nvPr>
        </p:nvSpPr>
        <p:spPr>
          <a:xfrm>
            <a:off x="6407650" y="3337450"/>
            <a:ext cx="1968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b="1">
                <a:latin typeface="Darker Grotesque"/>
                <a:ea typeface="Darker Grotesque"/>
                <a:cs typeface="Darker Grotesque"/>
                <a:sym typeface="Darker Grotesque"/>
              </a:rPr>
              <a:t>Gestion de données</a:t>
            </a:r>
            <a:endParaRPr b="1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224" name="Google Shape;1224;p39"/>
          <p:cNvSpPr txBox="1">
            <a:spLocks noGrp="1"/>
          </p:cNvSpPr>
          <p:nvPr>
            <p:ph type="title" idx="6"/>
          </p:nvPr>
        </p:nvSpPr>
        <p:spPr>
          <a:xfrm>
            <a:off x="6407712" y="2917800"/>
            <a:ext cx="19689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Toolkit</a:t>
            </a:r>
            <a:endParaRPr/>
          </a:p>
        </p:txBody>
      </p:sp>
      <p:pic>
        <p:nvPicPr>
          <p:cNvPr id="1225" name="Google Shape;12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701" y="1634000"/>
            <a:ext cx="1142528" cy="114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6" name="Google Shape;122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0838" y="1660783"/>
            <a:ext cx="1142523" cy="1088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" name="Google Shape;122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00" y="1569638"/>
            <a:ext cx="1798048" cy="1271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40"/>
          <p:cNvSpPr/>
          <p:nvPr/>
        </p:nvSpPr>
        <p:spPr>
          <a:xfrm>
            <a:off x="-1032527" y="-2577975"/>
            <a:ext cx="5204603" cy="4070732"/>
          </a:xfrm>
          <a:custGeom>
            <a:avLst/>
            <a:gdLst/>
            <a:ahLst/>
            <a:cxnLst/>
            <a:rect l="l" t="t" r="r" b="b"/>
            <a:pathLst>
              <a:path w="58139" h="47017" extrusionOk="0">
                <a:moveTo>
                  <a:pt x="31608" y="1"/>
                </a:moveTo>
                <a:cubicBezTo>
                  <a:pt x="28463" y="1"/>
                  <a:pt x="24560" y="621"/>
                  <a:pt x="20691" y="2851"/>
                </a:cubicBezTo>
                <a:cubicBezTo>
                  <a:pt x="11960" y="7875"/>
                  <a:pt x="7561" y="17880"/>
                  <a:pt x="3774" y="25883"/>
                </a:cubicBezTo>
                <a:cubicBezTo>
                  <a:pt x="0" y="33886"/>
                  <a:pt x="2172" y="42026"/>
                  <a:pt x="8834" y="45732"/>
                </a:cubicBezTo>
                <a:cubicBezTo>
                  <a:pt x="10510" y="46665"/>
                  <a:pt x="12051" y="47017"/>
                  <a:pt x="13568" y="47017"/>
                </a:cubicBezTo>
                <a:cubicBezTo>
                  <a:pt x="18078" y="47017"/>
                  <a:pt x="22374" y="43905"/>
                  <a:pt x="29376" y="43709"/>
                </a:cubicBezTo>
                <a:cubicBezTo>
                  <a:pt x="30452" y="43675"/>
                  <a:pt x="31437" y="43666"/>
                  <a:pt x="32348" y="43666"/>
                </a:cubicBezTo>
                <a:cubicBezTo>
                  <a:pt x="32978" y="43666"/>
                  <a:pt x="33573" y="43670"/>
                  <a:pt x="34140" y="43675"/>
                </a:cubicBezTo>
                <a:cubicBezTo>
                  <a:pt x="34651" y="43678"/>
                  <a:pt x="35139" y="43681"/>
                  <a:pt x="35608" y="43681"/>
                </a:cubicBezTo>
                <a:cubicBezTo>
                  <a:pt x="40426" y="43681"/>
                  <a:pt x="43300" y="43366"/>
                  <a:pt x="48987" y="39492"/>
                </a:cubicBezTo>
                <a:cubicBezTo>
                  <a:pt x="56751" y="34217"/>
                  <a:pt x="58138" y="21757"/>
                  <a:pt x="52022" y="12526"/>
                </a:cubicBezTo>
                <a:cubicBezTo>
                  <a:pt x="45906" y="3305"/>
                  <a:pt x="38301" y="975"/>
                  <a:pt x="38301" y="975"/>
                </a:cubicBezTo>
                <a:cubicBezTo>
                  <a:pt x="38301" y="975"/>
                  <a:pt x="35550" y="1"/>
                  <a:pt x="31608" y="1"/>
                </a:cubicBezTo>
                <a:close/>
              </a:path>
            </a:pathLst>
          </a:cu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40"/>
          <p:cNvSpPr txBox="1">
            <a:spLocks noGrp="1"/>
          </p:cNvSpPr>
          <p:nvPr>
            <p:ph type="title"/>
          </p:nvPr>
        </p:nvSpPr>
        <p:spPr>
          <a:xfrm>
            <a:off x="413550" y="232750"/>
            <a:ext cx="196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Backend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234" name="Google Shape;1234;p40"/>
          <p:cNvSpPr txBox="1">
            <a:spLocks noGrp="1"/>
          </p:cNvSpPr>
          <p:nvPr>
            <p:ph type="subTitle" idx="1"/>
          </p:nvPr>
        </p:nvSpPr>
        <p:spPr>
          <a:xfrm>
            <a:off x="742575" y="3337450"/>
            <a:ext cx="1968900" cy="7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respectons la structure </a:t>
            </a:r>
            <a:r>
              <a:rPr lang="en" b="1">
                <a:latin typeface="Darker Grotesque"/>
                <a:ea typeface="Darker Grotesque"/>
                <a:cs typeface="Darker Grotesque"/>
                <a:sym typeface="Darker Grotesque"/>
              </a:rPr>
              <a:t>MVC</a:t>
            </a:r>
            <a:endParaRPr b="1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235" name="Google Shape;1235;p40"/>
          <p:cNvSpPr txBox="1">
            <a:spLocks noGrp="1"/>
          </p:cNvSpPr>
          <p:nvPr>
            <p:ph type="title" idx="2"/>
          </p:nvPr>
        </p:nvSpPr>
        <p:spPr>
          <a:xfrm>
            <a:off x="742637" y="2917800"/>
            <a:ext cx="19689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</a:t>
            </a:r>
            <a:endParaRPr/>
          </a:p>
        </p:txBody>
      </p:sp>
      <p:sp>
        <p:nvSpPr>
          <p:cNvPr id="1236" name="Google Shape;1236;p40"/>
          <p:cNvSpPr txBox="1">
            <a:spLocks noGrp="1"/>
          </p:cNvSpPr>
          <p:nvPr>
            <p:ph type="title" idx="4"/>
          </p:nvPr>
        </p:nvSpPr>
        <p:spPr>
          <a:xfrm>
            <a:off x="3587587" y="2917800"/>
            <a:ext cx="19689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JWT</a:t>
            </a:r>
            <a:endParaRPr/>
          </a:p>
        </p:txBody>
      </p:sp>
      <p:sp>
        <p:nvSpPr>
          <p:cNvPr id="1237" name="Google Shape;1237;p40"/>
          <p:cNvSpPr txBox="1">
            <a:spLocks noGrp="1"/>
          </p:cNvSpPr>
          <p:nvPr>
            <p:ph type="subTitle" idx="3"/>
          </p:nvPr>
        </p:nvSpPr>
        <p:spPr>
          <a:xfrm>
            <a:off x="3468175" y="3337450"/>
            <a:ext cx="2287500" cy="7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Darker Grotesque"/>
                <a:ea typeface="Darker Grotesque"/>
                <a:cs typeface="Darker Grotesque"/>
                <a:sym typeface="Darker Grotesque"/>
              </a:rPr>
              <a:t>JSON Web Token </a:t>
            </a:r>
            <a:r>
              <a:rPr lang="en"/>
              <a:t>pour faire Authentication les la protection des ( Endpoints)</a:t>
            </a:r>
            <a:endParaRPr/>
          </a:p>
        </p:txBody>
      </p:sp>
      <p:sp>
        <p:nvSpPr>
          <p:cNvPr id="1238" name="Google Shape;1238;p40"/>
          <p:cNvSpPr txBox="1">
            <a:spLocks noGrp="1"/>
          </p:cNvSpPr>
          <p:nvPr>
            <p:ph type="subTitle" idx="5"/>
          </p:nvPr>
        </p:nvSpPr>
        <p:spPr>
          <a:xfrm>
            <a:off x="6407650" y="3337450"/>
            <a:ext cx="1968900" cy="7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Mettre en place un serveur web local pour</a:t>
            </a:r>
            <a:r>
              <a:rPr lang="en" b="1">
                <a:latin typeface="Darker Grotesque"/>
                <a:ea typeface="Darker Grotesque"/>
                <a:cs typeface="Darker Grotesque"/>
                <a:sym typeface="Darker Grotesque"/>
              </a:rPr>
              <a:t> exécuter php server</a:t>
            </a:r>
            <a:endParaRPr b="1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239" name="Google Shape;1239;p40"/>
          <p:cNvSpPr txBox="1">
            <a:spLocks noGrp="1"/>
          </p:cNvSpPr>
          <p:nvPr>
            <p:ph type="title" idx="6"/>
          </p:nvPr>
        </p:nvSpPr>
        <p:spPr>
          <a:xfrm>
            <a:off x="6407712" y="2917800"/>
            <a:ext cx="19689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XAMPP</a:t>
            </a:r>
            <a:endParaRPr/>
          </a:p>
        </p:txBody>
      </p:sp>
      <p:pic>
        <p:nvPicPr>
          <p:cNvPr id="1240" name="Google Shape;12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625" y="1875325"/>
            <a:ext cx="1492896" cy="7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1" name="Google Shape;124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6275" y="1594675"/>
            <a:ext cx="1211650" cy="122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2" name="Google Shape;124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5325" y="1558600"/>
            <a:ext cx="1293350" cy="12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41"/>
          <p:cNvSpPr/>
          <p:nvPr/>
        </p:nvSpPr>
        <p:spPr>
          <a:xfrm>
            <a:off x="-1032527" y="-2577975"/>
            <a:ext cx="5204603" cy="4070732"/>
          </a:xfrm>
          <a:custGeom>
            <a:avLst/>
            <a:gdLst/>
            <a:ahLst/>
            <a:cxnLst/>
            <a:rect l="l" t="t" r="r" b="b"/>
            <a:pathLst>
              <a:path w="58139" h="47017" extrusionOk="0">
                <a:moveTo>
                  <a:pt x="31608" y="1"/>
                </a:moveTo>
                <a:cubicBezTo>
                  <a:pt x="28463" y="1"/>
                  <a:pt x="24560" y="621"/>
                  <a:pt x="20691" y="2851"/>
                </a:cubicBezTo>
                <a:cubicBezTo>
                  <a:pt x="11960" y="7875"/>
                  <a:pt x="7561" y="17880"/>
                  <a:pt x="3774" y="25883"/>
                </a:cubicBezTo>
                <a:cubicBezTo>
                  <a:pt x="0" y="33886"/>
                  <a:pt x="2172" y="42026"/>
                  <a:pt x="8834" y="45732"/>
                </a:cubicBezTo>
                <a:cubicBezTo>
                  <a:pt x="10510" y="46665"/>
                  <a:pt x="12051" y="47017"/>
                  <a:pt x="13568" y="47017"/>
                </a:cubicBezTo>
                <a:cubicBezTo>
                  <a:pt x="18078" y="47017"/>
                  <a:pt x="22374" y="43905"/>
                  <a:pt x="29376" y="43709"/>
                </a:cubicBezTo>
                <a:cubicBezTo>
                  <a:pt x="30452" y="43675"/>
                  <a:pt x="31437" y="43666"/>
                  <a:pt x="32348" y="43666"/>
                </a:cubicBezTo>
                <a:cubicBezTo>
                  <a:pt x="32978" y="43666"/>
                  <a:pt x="33573" y="43670"/>
                  <a:pt x="34140" y="43675"/>
                </a:cubicBezTo>
                <a:cubicBezTo>
                  <a:pt x="34651" y="43678"/>
                  <a:pt x="35139" y="43681"/>
                  <a:pt x="35608" y="43681"/>
                </a:cubicBezTo>
                <a:cubicBezTo>
                  <a:pt x="40426" y="43681"/>
                  <a:pt x="43300" y="43366"/>
                  <a:pt x="48987" y="39492"/>
                </a:cubicBezTo>
                <a:cubicBezTo>
                  <a:pt x="56751" y="34217"/>
                  <a:pt x="58138" y="21757"/>
                  <a:pt x="52022" y="12526"/>
                </a:cubicBezTo>
                <a:cubicBezTo>
                  <a:pt x="45906" y="3305"/>
                  <a:pt x="38301" y="975"/>
                  <a:pt x="38301" y="975"/>
                </a:cubicBezTo>
                <a:cubicBezTo>
                  <a:pt x="38301" y="975"/>
                  <a:pt x="35550" y="1"/>
                  <a:pt x="31608" y="1"/>
                </a:cubicBezTo>
                <a:close/>
              </a:path>
            </a:pathLst>
          </a:cu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41"/>
          <p:cNvSpPr txBox="1">
            <a:spLocks noGrp="1"/>
          </p:cNvSpPr>
          <p:nvPr>
            <p:ph type="title"/>
          </p:nvPr>
        </p:nvSpPr>
        <p:spPr>
          <a:xfrm>
            <a:off x="413550" y="232750"/>
            <a:ext cx="228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Autre Outils </a:t>
            </a:r>
            <a:endParaRPr sz="2100" b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249" name="Google Shape;1249;p41"/>
          <p:cNvSpPr txBox="1">
            <a:spLocks noGrp="1"/>
          </p:cNvSpPr>
          <p:nvPr>
            <p:ph type="title" idx="2"/>
          </p:nvPr>
        </p:nvSpPr>
        <p:spPr>
          <a:xfrm>
            <a:off x="742637" y="2917800"/>
            <a:ext cx="19689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WooCommerce</a:t>
            </a:r>
            <a:endParaRPr/>
          </a:p>
        </p:txBody>
      </p:sp>
      <p:sp>
        <p:nvSpPr>
          <p:cNvPr id="1250" name="Google Shape;1250;p41"/>
          <p:cNvSpPr txBox="1">
            <a:spLocks noGrp="1"/>
          </p:cNvSpPr>
          <p:nvPr>
            <p:ph type="title" idx="4"/>
          </p:nvPr>
        </p:nvSpPr>
        <p:spPr>
          <a:xfrm>
            <a:off x="3587587" y="2917800"/>
            <a:ext cx="19689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AUTOMATTIC</a:t>
            </a:r>
            <a:endParaRPr/>
          </a:p>
        </p:txBody>
      </p:sp>
      <p:sp>
        <p:nvSpPr>
          <p:cNvPr id="1251" name="Google Shape;1251;p41"/>
          <p:cNvSpPr txBox="1">
            <a:spLocks noGrp="1"/>
          </p:cNvSpPr>
          <p:nvPr>
            <p:ph type="subTitle" idx="3"/>
          </p:nvPr>
        </p:nvSpPr>
        <p:spPr>
          <a:xfrm>
            <a:off x="3350975" y="3337450"/>
            <a:ext cx="2542800" cy="9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latin typeface="Darker Grotesque"/>
                <a:ea typeface="Darker Grotesque"/>
                <a:cs typeface="Darker Grotesque"/>
                <a:sym typeface="Darker Grotesque"/>
              </a:rPr>
              <a:t>AUTOMATIC\WOOCOMMERCE</a:t>
            </a:r>
            <a:endParaRPr sz="1500" b="1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Est une bibliothèque pour faciliter la consommation du woocommerce Api </a:t>
            </a:r>
            <a:endParaRPr sz="1500"/>
          </a:p>
        </p:txBody>
      </p:sp>
      <p:sp>
        <p:nvSpPr>
          <p:cNvPr id="1252" name="Google Shape;1252;p41"/>
          <p:cNvSpPr txBox="1">
            <a:spLocks noGrp="1"/>
          </p:cNvSpPr>
          <p:nvPr>
            <p:ph type="subTitle" idx="5"/>
          </p:nvPr>
        </p:nvSpPr>
        <p:spPr>
          <a:xfrm>
            <a:off x="6407650" y="3337450"/>
            <a:ext cx="1968900" cy="7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Mettre en place un serveur web local pour</a:t>
            </a:r>
            <a:r>
              <a:rPr lang="en" b="1">
                <a:latin typeface="Darker Grotesque"/>
                <a:ea typeface="Darker Grotesque"/>
                <a:cs typeface="Darker Grotesque"/>
                <a:sym typeface="Darker Grotesque"/>
              </a:rPr>
              <a:t> exécuter php server</a:t>
            </a:r>
            <a:endParaRPr b="1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253" name="Google Shape;1253;p41"/>
          <p:cNvSpPr txBox="1">
            <a:spLocks noGrp="1"/>
          </p:cNvSpPr>
          <p:nvPr>
            <p:ph type="title" idx="6"/>
          </p:nvPr>
        </p:nvSpPr>
        <p:spPr>
          <a:xfrm>
            <a:off x="6407712" y="2917800"/>
            <a:ext cx="19689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XAMPP</a:t>
            </a:r>
            <a:endParaRPr/>
          </a:p>
        </p:txBody>
      </p:sp>
      <p:pic>
        <p:nvPicPr>
          <p:cNvPr id="1254" name="Google Shape;12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6275" y="1594675"/>
            <a:ext cx="1211650" cy="122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5" name="Google Shape;125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552" y="1737775"/>
            <a:ext cx="1565030" cy="9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6" name="Google Shape;1256;p41"/>
          <p:cNvSpPr txBox="1">
            <a:spLocks noGrp="1"/>
          </p:cNvSpPr>
          <p:nvPr>
            <p:ph type="subTitle" idx="1"/>
          </p:nvPr>
        </p:nvSpPr>
        <p:spPr>
          <a:xfrm>
            <a:off x="583313" y="3337450"/>
            <a:ext cx="2287500" cy="7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Darker Grotesque"/>
                <a:ea typeface="Darker Grotesque"/>
                <a:cs typeface="Darker Grotesque"/>
                <a:sym typeface="Darker Grotesque"/>
              </a:rPr>
              <a:t>WooCommerce API</a:t>
            </a:r>
            <a:r>
              <a:rPr lang="en"/>
              <a:t> pour consommer les donne des magasins</a:t>
            </a:r>
            <a:endParaRPr b="1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pic>
        <p:nvPicPr>
          <p:cNvPr id="1257" name="Google Shape;125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9425" y="1737775"/>
            <a:ext cx="2805001" cy="9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1C75"/>
        </a:solidFill>
        <a:effectLst/>
      </p:bgPr>
    </p:bg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42"/>
          <p:cNvSpPr/>
          <p:nvPr/>
        </p:nvSpPr>
        <p:spPr>
          <a:xfrm>
            <a:off x="3679832" y="1091991"/>
            <a:ext cx="1784320" cy="1418809"/>
          </a:xfrm>
          <a:custGeom>
            <a:avLst/>
            <a:gdLst/>
            <a:ahLst/>
            <a:cxnLst/>
            <a:rect l="l" t="t" r="r" b="b"/>
            <a:pathLst>
              <a:path w="237119" h="188546" extrusionOk="0">
                <a:moveTo>
                  <a:pt x="134694" y="1"/>
                </a:moveTo>
                <a:cubicBezTo>
                  <a:pt x="121175" y="1"/>
                  <a:pt x="103087" y="2692"/>
                  <a:pt x="85126" y="13546"/>
                </a:cubicBezTo>
                <a:cubicBezTo>
                  <a:pt x="49377" y="35063"/>
                  <a:pt x="31255" y="75189"/>
                  <a:pt x="15574" y="107416"/>
                </a:cubicBezTo>
                <a:cubicBezTo>
                  <a:pt x="1" y="139517"/>
                  <a:pt x="8639" y="171131"/>
                  <a:pt x="35759" y="184380"/>
                </a:cubicBezTo>
                <a:cubicBezTo>
                  <a:pt x="41840" y="187367"/>
                  <a:pt x="47495" y="188546"/>
                  <a:pt x="53043" y="188546"/>
                </a:cubicBezTo>
                <a:cubicBezTo>
                  <a:pt x="72121" y="188546"/>
                  <a:pt x="89927" y="174608"/>
                  <a:pt x="119415" y="172347"/>
                </a:cubicBezTo>
                <a:cubicBezTo>
                  <a:pt x="157469" y="169429"/>
                  <a:pt x="167683" y="174166"/>
                  <a:pt x="199424" y="151793"/>
                </a:cubicBezTo>
                <a:cubicBezTo>
                  <a:pt x="231155" y="129546"/>
                  <a:pt x="237118" y="80296"/>
                  <a:pt x="212556" y="45277"/>
                </a:cubicBezTo>
                <a:cubicBezTo>
                  <a:pt x="187868" y="10258"/>
                  <a:pt x="156866" y="2602"/>
                  <a:pt x="156866" y="2602"/>
                </a:cubicBezTo>
                <a:cubicBezTo>
                  <a:pt x="156866" y="2602"/>
                  <a:pt x="147988" y="1"/>
                  <a:pt x="1346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42"/>
          <p:cNvSpPr txBox="1">
            <a:spLocks noGrp="1"/>
          </p:cNvSpPr>
          <p:nvPr>
            <p:ph type="title" idx="2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264" name="Google Shape;1264;p42"/>
          <p:cNvGrpSpPr/>
          <p:nvPr/>
        </p:nvGrpSpPr>
        <p:grpSpPr>
          <a:xfrm rot="1624084">
            <a:off x="7004130" y="2412113"/>
            <a:ext cx="3600069" cy="2225613"/>
            <a:chOff x="6999975" y="885875"/>
            <a:chExt cx="3349431" cy="2022525"/>
          </a:xfrm>
        </p:grpSpPr>
        <p:sp>
          <p:nvSpPr>
            <p:cNvPr id="1265" name="Google Shape;1265;p42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2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2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2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2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2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2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2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2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2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2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2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2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2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2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2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2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2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2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2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2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2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2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2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2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2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2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2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2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2"/>
            <p:cNvSpPr/>
            <p:nvPr/>
          </p:nvSpPr>
          <p:spPr>
            <a:xfrm>
              <a:off x="8354074" y="2233504"/>
              <a:ext cx="1995332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2"/>
            <p:cNvSpPr/>
            <p:nvPr/>
          </p:nvSpPr>
          <p:spPr>
            <a:xfrm>
              <a:off x="8349700" y="2229113"/>
              <a:ext cx="1999442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2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2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42"/>
          <p:cNvGrpSpPr/>
          <p:nvPr/>
        </p:nvGrpSpPr>
        <p:grpSpPr>
          <a:xfrm rot="1410844" flipH="1">
            <a:off x="-148588" y="112517"/>
            <a:ext cx="2850043" cy="2205491"/>
            <a:chOff x="6999975" y="885875"/>
            <a:chExt cx="2685625" cy="2022525"/>
          </a:xfrm>
        </p:grpSpPr>
        <p:sp>
          <p:nvSpPr>
            <p:cNvPr id="1300" name="Google Shape;1300;p42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2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2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2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2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2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2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2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2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2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2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2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2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2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2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2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2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2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2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2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2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2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2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2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2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2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2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2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2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2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2"/>
            <p:cNvSpPr/>
            <p:nvPr/>
          </p:nvSpPr>
          <p:spPr>
            <a:xfrm>
              <a:off x="8354075" y="2233500"/>
              <a:ext cx="1327125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2"/>
            <p:cNvSpPr/>
            <p:nvPr/>
          </p:nvSpPr>
          <p:spPr>
            <a:xfrm>
              <a:off x="8349700" y="2229125"/>
              <a:ext cx="1335900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2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2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4" name="Google Shape;1334;p42"/>
          <p:cNvSpPr txBox="1"/>
          <p:nvPr/>
        </p:nvSpPr>
        <p:spPr>
          <a:xfrm>
            <a:off x="1185838" y="2619425"/>
            <a:ext cx="659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Réalisation de projet</a:t>
            </a:r>
            <a:endParaRPr sz="3600" b="1">
              <a:solidFill>
                <a:schemeClr val="lt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1C75"/>
        </a:solidFill>
        <a:effectLst/>
      </p:bgPr>
    </p:bg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3"/>
          <p:cNvSpPr txBox="1">
            <a:spLocks noGrp="1"/>
          </p:cNvSpPr>
          <p:nvPr>
            <p:ph type="title"/>
          </p:nvPr>
        </p:nvSpPr>
        <p:spPr>
          <a:xfrm>
            <a:off x="3280625" y="612075"/>
            <a:ext cx="52392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Presentation de la platform finale</a:t>
            </a:r>
            <a:endParaRPr sz="2500"/>
          </a:p>
        </p:txBody>
      </p:sp>
      <p:grpSp>
        <p:nvGrpSpPr>
          <p:cNvPr id="1340" name="Google Shape;1340;p43"/>
          <p:cNvGrpSpPr/>
          <p:nvPr/>
        </p:nvGrpSpPr>
        <p:grpSpPr>
          <a:xfrm>
            <a:off x="626176" y="1183303"/>
            <a:ext cx="3299633" cy="3375453"/>
            <a:chOff x="286926" y="1320103"/>
            <a:chExt cx="3299633" cy="3375453"/>
          </a:xfrm>
        </p:grpSpPr>
        <p:sp>
          <p:nvSpPr>
            <p:cNvPr id="1341" name="Google Shape;1341;p43"/>
            <p:cNvSpPr/>
            <p:nvPr/>
          </p:nvSpPr>
          <p:spPr>
            <a:xfrm>
              <a:off x="286926" y="1466449"/>
              <a:ext cx="3299633" cy="2622689"/>
            </a:xfrm>
            <a:custGeom>
              <a:avLst/>
              <a:gdLst/>
              <a:ahLst/>
              <a:cxnLst/>
              <a:rect l="l" t="t" r="r" b="b"/>
              <a:pathLst>
                <a:path w="237213" h="188547" extrusionOk="0">
                  <a:moveTo>
                    <a:pt x="134594" y="1"/>
                  </a:moveTo>
                  <a:cubicBezTo>
                    <a:pt x="121057" y="1"/>
                    <a:pt x="102984" y="2699"/>
                    <a:pt x="85029" y="13547"/>
                  </a:cubicBezTo>
                  <a:cubicBezTo>
                    <a:pt x="49423" y="35001"/>
                    <a:pt x="31208" y="75135"/>
                    <a:pt x="15553" y="107381"/>
                  </a:cubicBezTo>
                  <a:cubicBezTo>
                    <a:pt x="1" y="139628"/>
                    <a:pt x="8594" y="171178"/>
                    <a:pt x="35615" y="184401"/>
                  </a:cubicBezTo>
                  <a:cubicBezTo>
                    <a:pt x="41716" y="187374"/>
                    <a:pt x="47384" y="188547"/>
                    <a:pt x="52936" y="188547"/>
                  </a:cubicBezTo>
                  <a:cubicBezTo>
                    <a:pt x="72085" y="188547"/>
                    <a:pt x="89868" y="174590"/>
                    <a:pt x="119363" y="172338"/>
                  </a:cubicBezTo>
                  <a:cubicBezTo>
                    <a:pt x="157529" y="169443"/>
                    <a:pt x="167737" y="174194"/>
                    <a:pt x="199398" y="151812"/>
                  </a:cubicBezTo>
                  <a:cubicBezTo>
                    <a:pt x="231180" y="129541"/>
                    <a:pt x="237212" y="80239"/>
                    <a:pt x="212510" y="45209"/>
                  </a:cubicBezTo>
                  <a:cubicBezTo>
                    <a:pt x="187799" y="10178"/>
                    <a:pt x="156945" y="2644"/>
                    <a:pt x="156945" y="2644"/>
                  </a:cubicBezTo>
                  <a:cubicBezTo>
                    <a:pt x="156945" y="2644"/>
                    <a:pt x="147991" y="1"/>
                    <a:pt x="134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2" name="Google Shape;1342;p43"/>
            <p:cNvGrpSpPr/>
            <p:nvPr/>
          </p:nvGrpSpPr>
          <p:grpSpPr>
            <a:xfrm>
              <a:off x="926695" y="1320103"/>
              <a:ext cx="2080346" cy="3375453"/>
              <a:chOff x="658585" y="1669856"/>
              <a:chExt cx="1864778" cy="3025684"/>
            </a:xfrm>
          </p:grpSpPr>
          <p:sp>
            <p:nvSpPr>
              <p:cNvPr id="1343" name="Google Shape;1343;p43"/>
              <p:cNvSpPr/>
              <p:nvPr/>
            </p:nvSpPr>
            <p:spPr>
              <a:xfrm>
                <a:off x="1956373" y="2237490"/>
                <a:ext cx="299043" cy="354398"/>
              </a:xfrm>
              <a:custGeom>
                <a:avLst/>
                <a:gdLst/>
                <a:ahLst/>
                <a:cxnLst/>
                <a:rect l="l" t="t" r="r" b="b"/>
                <a:pathLst>
                  <a:path w="16704" h="19796" extrusionOk="0">
                    <a:moveTo>
                      <a:pt x="3256" y="1"/>
                    </a:moveTo>
                    <a:cubicBezTo>
                      <a:pt x="2363" y="1"/>
                      <a:pt x="1126" y="463"/>
                      <a:pt x="817" y="1700"/>
                    </a:cubicBezTo>
                    <a:cubicBezTo>
                      <a:pt x="464" y="3445"/>
                      <a:pt x="0" y="19684"/>
                      <a:pt x="0" y="19684"/>
                    </a:cubicBezTo>
                    <a:lnTo>
                      <a:pt x="16703" y="19795"/>
                    </a:lnTo>
                    <a:lnTo>
                      <a:pt x="16703" y="19795"/>
                    </a:lnTo>
                    <a:lnTo>
                      <a:pt x="4176" y="308"/>
                    </a:lnTo>
                    <a:cubicBezTo>
                      <a:pt x="4061" y="116"/>
                      <a:pt x="3702" y="1"/>
                      <a:pt x="32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43"/>
              <p:cNvSpPr/>
              <p:nvPr/>
            </p:nvSpPr>
            <p:spPr>
              <a:xfrm>
                <a:off x="1952219" y="2232549"/>
                <a:ext cx="311504" cy="365641"/>
              </a:xfrm>
              <a:custGeom>
                <a:avLst/>
                <a:gdLst/>
                <a:ahLst/>
                <a:cxnLst/>
                <a:rect l="l" t="t" r="r" b="b"/>
                <a:pathLst>
                  <a:path w="17400" h="20424" extrusionOk="0">
                    <a:moveTo>
                      <a:pt x="3512" y="538"/>
                    </a:moveTo>
                    <a:cubicBezTo>
                      <a:pt x="3896" y="538"/>
                      <a:pt x="4211" y="619"/>
                      <a:pt x="4297" y="705"/>
                    </a:cubicBezTo>
                    <a:lnTo>
                      <a:pt x="16471" y="19839"/>
                    </a:lnTo>
                    <a:lnTo>
                      <a:pt x="464" y="19728"/>
                    </a:lnTo>
                    <a:cubicBezTo>
                      <a:pt x="585" y="17640"/>
                      <a:pt x="928" y="3600"/>
                      <a:pt x="1392" y="1976"/>
                    </a:cubicBezTo>
                    <a:cubicBezTo>
                      <a:pt x="1624" y="937"/>
                      <a:pt x="2552" y="705"/>
                      <a:pt x="3016" y="584"/>
                    </a:cubicBezTo>
                    <a:cubicBezTo>
                      <a:pt x="3186" y="552"/>
                      <a:pt x="3355" y="538"/>
                      <a:pt x="3512" y="538"/>
                    </a:cubicBezTo>
                    <a:close/>
                    <a:moveTo>
                      <a:pt x="3700" y="1"/>
                    </a:moveTo>
                    <a:cubicBezTo>
                      <a:pt x="3459" y="1"/>
                      <a:pt x="3189" y="39"/>
                      <a:pt x="2905" y="120"/>
                    </a:cubicBezTo>
                    <a:cubicBezTo>
                      <a:pt x="2320" y="241"/>
                      <a:pt x="1160" y="584"/>
                      <a:pt x="817" y="1865"/>
                    </a:cubicBezTo>
                    <a:cubicBezTo>
                      <a:pt x="464" y="3721"/>
                      <a:pt x="0" y="19264"/>
                      <a:pt x="0" y="19960"/>
                    </a:cubicBezTo>
                    <a:lnTo>
                      <a:pt x="0" y="20192"/>
                    </a:lnTo>
                    <a:lnTo>
                      <a:pt x="17399" y="20424"/>
                    </a:lnTo>
                    <a:lnTo>
                      <a:pt x="4640" y="473"/>
                    </a:lnTo>
                    <a:lnTo>
                      <a:pt x="4640" y="352"/>
                    </a:lnTo>
                    <a:cubicBezTo>
                      <a:pt x="4490" y="130"/>
                      <a:pt x="4144" y="1"/>
                      <a:pt x="370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43"/>
              <p:cNvSpPr/>
              <p:nvPr/>
            </p:nvSpPr>
            <p:spPr>
              <a:xfrm>
                <a:off x="662738" y="2467269"/>
                <a:ext cx="1856489" cy="1102758"/>
              </a:xfrm>
              <a:custGeom>
                <a:avLst/>
                <a:gdLst/>
                <a:ahLst/>
                <a:cxnLst/>
                <a:rect l="l" t="t" r="r" b="b"/>
                <a:pathLst>
                  <a:path w="103700" h="61598" extrusionOk="0">
                    <a:moveTo>
                      <a:pt x="3592" y="1"/>
                    </a:moveTo>
                    <a:lnTo>
                      <a:pt x="1" y="54982"/>
                    </a:lnTo>
                    <a:lnTo>
                      <a:pt x="100099" y="61598"/>
                    </a:lnTo>
                    <a:lnTo>
                      <a:pt x="103699" y="6496"/>
                    </a:lnTo>
                    <a:lnTo>
                      <a:pt x="35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3"/>
              <p:cNvSpPr/>
              <p:nvPr/>
            </p:nvSpPr>
            <p:spPr>
              <a:xfrm>
                <a:off x="658585" y="2463116"/>
                <a:ext cx="1864778" cy="1111065"/>
              </a:xfrm>
              <a:custGeom>
                <a:avLst/>
                <a:gdLst/>
                <a:ahLst/>
                <a:cxnLst/>
                <a:rect l="l" t="t" r="r" b="b"/>
                <a:pathLst>
                  <a:path w="104163" h="62062" extrusionOk="0">
                    <a:moveTo>
                      <a:pt x="4056" y="465"/>
                    </a:moveTo>
                    <a:lnTo>
                      <a:pt x="103578" y="6960"/>
                    </a:lnTo>
                    <a:lnTo>
                      <a:pt x="100099" y="61598"/>
                    </a:lnTo>
                    <a:lnTo>
                      <a:pt x="465" y="54982"/>
                    </a:lnTo>
                    <a:lnTo>
                      <a:pt x="4056" y="465"/>
                    </a:lnTo>
                    <a:close/>
                    <a:moveTo>
                      <a:pt x="3592" y="1"/>
                    </a:moveTo>
                    <a:lnTo>
                      <a:pt x="1" y="55446"/>
                    </a:lnTo>
                    <a:lnTo>
                      <a:pt x="100219" y="62062"/>
                    </a:lnTo>
                    <a:lnTo>
                      <a:pt x="100563" y="62062"/>
                    </a:lnTo>
                    <a:lnTo>
                      <a:pt x="104163" y="6728"/>
                    </a:lnTo>
                    <a:lnTo>
                      <a:pt x="104163" y="6496"/>
                    </a:lnTo>
                    <a:lnTo>
                      <a:pt x="359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3"/>
              <p:cNvSpPr/>
              <p:nvPr/>
            </p:nvSpPr>
            <p:spPr>
              <a:xfrm>
                <a:off x="662738" y="3287597"/>
                <a:ext cx="1802495" cy="282430"/>
              </a:xfrm>
              <a:custGeom>
                <a:avLst/>
                <a:gdLst/>
                <a:ahLst/>
                <a:cxnLst/>
                <a:rect l="l" t="t" r="r" b="b"/>
                <a:pathLst>
                  <a:path w="100684" h="15776" extrusionOk="0">
                    <a:moveTo>
                      <a:pt x="576" y="1"/>
                    </a:moveTo>
                    <a:lnTo>
                      <a:pt x="1" y="9160"/>
                    </a:lnTo>
                    <a:lnTo>
                      <a:pt x="100099" y="15776"/>
                    </a:lnTo>
                    <a:lnTo>
                      <a:pt x="100683" y="6496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43"/>
              <p:cNvSpPr/>
              <p:nvPr/>
            </p:nvSpPr>
            <p:spPr>
              <a:xfrm>
                <a:off x="658585" y="3281296"/>
                <a:ext cx="1810802" cy="292885"/>
              </a:xfrm>
              <a:custGeom>
                <a:avLst/>
                <a:gdLst/>
                <a:ahLst/>
                <a:cxnLst/>
                <a:rect l="l" t="t" r="r" b="b"/>
                <a:pathLst>
                  <a:path w="101148" h="16360" extrusionOk="0">
                    <a:moveTo>
                      <a:pt x="1040" y="585"/>
                    </a:moveTo>
                    <a:lnTo>
                      <a:pt x="100683" y="7080"/>
                    </a:lnTo>
                    <a:lnTo>
                      <a:pt x="100099" y="15775"/>
                    </a:lnTo>
                    <a:lnTo>
                      <a:pt x="465" y="9280"/>
                    </a:lnTo>
                    <a:lnTo>
                      <a:pt x="1040" y="585"/>
                    </a:lnTo>
                    <a:close/>
                    <a:moveTo>
                      <a:pt x="576" y="0"/>
                    </a:moveTo>
                    <a:lnTo>
                      <a:pt x="1" y="9744"/>
                    </a:lnTo>
                    <a:lnTo>
                      <a:pt x="100219" y="16360"/>
                    </a:lnTo>
                    <a:lnTo>
                      <a:pt x="100563" y="16360"/>
                    </a:lnTo>
                    <a:lnTo>
                      <a:pt x="101147" y="6616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3"/>
              <p:cNvSpPr/>
              <p:nvPr/>
            </p:nvSpPr>
            <p:spPr>
              <a:xfrm>
                <a:off x="712579" y="3351885"/>
                <a:ext cx="1702814" cy="153693"/>
              </a:xfrm>
              <a:custGeom>
                <a:avLst/>
                <a:gdLst/>
                <a:ahLst/>
                <a:cxnLst/>
                <a:rect l="l" t="t" r="r" b="b"/>
                <a:pathLst>
                  <a:path w="95116" h="8585" extrusionOk="0">
                    <a:moveTo>
                      <a:pt x="112" y="1"/>
                    </a:moveTo>
                    <a:lnTo>
                      <a:pt x="1" y="2321"/>
                    </a:lnTo>
                    <a:lnTo>
                      <a:pt x="94995" y="8585"/>
                    </a:lnTo>
                    <a:lnTo>
                      <a:pt x="95115" y="626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3"/>
              <p:cNvSpPr/>
              <p:nvPr/>
            </p:nvSpPr>
            <p:spPr>
              <a:xfrm>
                <a:off x="716732" y="3356039"/>
                <a:ext cx="41552" cy="39565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2210" extrusionOk="0">
                    <a:moveTo>
                      <a:pt x="1272" y="1"/>
                    </a:moveTo>
                    <a:cubicBezTo>
                      <a:pt x="697" y="1"/>
                      <a:pt x="112" y="465"/>
                      <a:pt x="112" y="1050"/>
                    </a:cubicBezTo>
                    <a:cubicBezTo>
                      <a:pt x="1" y="1625"/>
                      <a:pt x="465" y="2089"/>
                      <a:pt x="1161" y="2209"/>
                    </a:cubicBezTo>
                    <a:cubicBezTo>
                      <a:pt x="1736" y="2209"/>
                      <a:pt x="2200" y="1746"/>
                      <a:pt x="2200" y="1161"/>
                    </a:cubicBezTo>
                    <a:cubicBezTo>
                      <a:pt x="2321" y="586"/>
                      <a:pt x="1857" y="1"/>
                      <a:pt x="1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3"/>
              <p:cNvSpPr/>
              <p:nvPr/>
            </p:nvSpPr>
            <p:spPr>
              <a:xfrm>
                <a:off x="712579" y="3351885"/>
                <a:ext cx="49858" cy="47871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2674" extrusionOk="0">
                    <a:moveTo>
                      <a:pt x="1504" y="465"/>
                    </a:moveTo>
                    <a:cubicBezTo>
                      <a:pt x="1625" y="465"/>
                      <a:pt x="1857" y="586"/>
                      <a:pt x="2089" y="818"/>
                    </a:cubicBezTo>
                    <a:cubicBezTo>
                      <a:pt x="2200" y="929"/>
                      <a:pt x="2200" y="1161"/>
                      <a:pt x="2200" y="1393"/>
                    </a:cubicBezTo>
                    <a:cubicBezTo>
                      <a:pt x="2200" y="1625"/>
                      <a:pt x="2089" y="1746"/>
                      <a:pt x="1968" y="1978"/>
                    </a:cubicBezTo>
                    <a:cubicBezTo>
                      <a:pt x="1804" y="2056"/>
                      <a:pt x="1701" y="2139"/>
                      <a:pt x="1573" y="2139"/>
                    </a:cubicBezTo>
                    <a:cubicBezTo>
                      <a:pt x="1519" y="2139"/>
                      <a:pt x="1461" y="2124"/>
                      <a:pt x="1393" y="2089"/>
                    </a:cubicBezTo>
                    <a:cubicBezTo>
                      <a:pt x="929" y="2089"/>
                      <a:pt x="576" y="1746"/>
                      <a:pt x="576" y="1282"/>
                    </a:cubicBezTo>
                    <a:cubicBezTo>
                      <a:pt x="576" y="1050"/>
                      <a:pt x="697" y="818"/>
                      <a:pt x="808" y="697"/>
                    </a:cubicBezTo>
                    <a:cubicBezTo>
                      <a:pt x="1040" y="586"/>
                      <a:pt x="1161" y="465"/>
                      <a:pt x="1393" y="465"/>
                    </a:cubicBezTo>
                    <a:close/>
                    <a:moveTo>
                      <a:pt x="1504" y="1"/>
                    </a:moveTo>
                    <a:cubicBezTo>
                      <a:pt x="1161" y="1"/>
                      <a:pt x="808" y="122"/>
                      <a:pt x="576" y="354"/>
                    </a:cubicBezTo>
                    <a:cubicBezTo>
                      <a:pt x="233" y="586"/>
                      <a:pt x="112" y="929"/>
                      <a:pt x="112" y="1282"/>
                    </a:cubicBezTo>
                    <a:cubicBezTo>
                      <a:pt x="1" y="1978"/>
                      <a:pt x="576" y="2553"/>
                      <a:pt x="1272" y="2673"/>
                    </a:cubicBezTo>
                    <a:lnTo>
                      <a:pt x="1393" y="2673"/>
                    </a:lnTo>
                    <a:cubicBezTo>
                      <a:pt x="1736" y="2673"/>
                      <a:pt x="2089" y="2553"/>
                      <a:pt x="2321" y="2321"/>
                    </a:cubicBezTo>
                    <a:cubicBezTo>
                      <a:pt x="2553" y="2089"/>
                      <a:pt x="2664" y="1746"/>
                      <a:pt x="2785" y="1393"/>
                    </a:cubicBezTo>
                    <a:cubicBezTo>
                      <a:pt x="2785" y="1050"/>
                      <a:pt x="2664" y="697"/>
                      <a:pt x="2432" y="465"/>
                    </a:cubicBezTo>
                    <a:cubicBezTo>
                      <a:pt x="2200" y="122"/>
                      <a:pt x="1857" y="1"/>
                      <a:pt x="15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3"/>
              <p:cNvSpPr/>
              <p:nvPr/>
            </p:nvSpPr>
            <p:spPr>
              <a:xfrm>
                <a:off x="764406" y="2520959"/>
                <a:ext cx="199380" cy="191664"/>
              </a:xfrm>
              <a:custGeom>
                <a:avLst/>
                <a:gdLst/>
                <a:ahLst/>
                <a:cxnLst/>
                <a:rect l="l" t="t" r="r" b="b"/>
                <a:pathLst>
                  <a:path w="11137" h="10706" extrusionOk="0">
                    <a:moveTo>
                      <a:pt x="5488" y="1"/>
                    </a:moveTo>
                    <a:cubicBezTo>
                      <a:pt x="2665" y="1"/>
                      <a:pt x="348" y="2140"/>
                      <a:pt x="233" y="5010"/>
                    </a:cubicBezTo>
                    <a:cubicBezTo>
                      <a:pt x="1" y="8026"/>
                      <a:pt x="2209" y="10577"/>
                      <a:pt x="5225" y="10689"/>
                    </a:cubicBezTo>
                    <a:cubicBezTo>
                      <a:pt x="5366" y="10700"/>
                      <a:pt x="5506" y="10706"/>
                      <a:pt x="5645" y="10706"/>
                    </a:cubicBezTo>
                    <a:cubicBezTo>
                      <a:pt x="8374" y="10706"/>
                      <a:pt x="10798" y="8575"/>
                      <a:pt x="10904" y="5706"/>
                    </a:cubicBezTo>
                    <a:cubicBezTo>
                      <a:pt x="11136" y="2690"/>
                      <a:pt x="8937" y="138"/>
                      <a:pt x="5921" y="17"/>
                    </a:cubicBezTo>
                    <a:cubicBezTo>
                      <a:pt x="5776" y="6"/>
                      <a:pt x="5631" y="1"/>
                      <a:pt x="548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3"/>
              <p:cNvSpPr/>
              <p:nvPr/>
            </p:nvSpPr>
            <p:spPr>
              <a:xfrm>
                <a:off x="762419" y="2516823"/>
                <a:ext cx="205521" cy="201815"/>
              </a:xfrm>
              <a:custGeom>
                <a:avLst/>
                <a:gdLst/>
                <a:ahLst/>
                <a:cxnLst/>
                <a:rect l="l" t="t" r="r" b="b"/>
                <a:pathLst>
                  <a:path w="11480" h="11273" extrusionOk="0">
                    <a:moveTo>
                      <a:pt x="6032" y="480"/>
                    </a:moveTo>
                    <a:cubicBezTo>
                      <a:pt x="8816" y="601"/>
                      <a:pt x="11015" y="3153"/>
                      <a:pt x="10783" y="5937"/>
                    </a:cubicBezTo>
                    <a:cubicBezTo>
                      <a:pt x="10672" y="7329"/>
                      <a:pt x="10087" y="8600"/>
                      <a:pt x="9048" y="9417"/>
                    </a:cubicBezTo>
                    <a:cubicBezTo>
                      <a:pt x="8109" y="10248"/>
                      <a:pt x="6991" y="10707"/>
                      <a:pt x="5768" y="10707"/>
                    </a:cubicBezTo>
                    <a:cubicBezTo>
                      <a:pt x="5625" y="10707"/>
                      <a:pt x="5481" y="10700"/>
                      <a:pt x="5336" y="10688"/>
                    </a:cubicBezTo>
                    <a:cubicBezTo>
                      <a:pt x="2552" y="10577"/>
                      <a:pt x="344" y="8136"/>
                      <a:pt x="576" y="5241"/>
                    </a:cubicBezTo>
                    <a:cubicBezTo>
                      <a:pt x="576" y="3849"/>
                      <a:pt x="1272" y="2689"/>
                      <a:pt x="2320" y="1761"/>
                    </a:cubicBezTo>
                    <a:cubicBezTo>
                      <a:pt x="3248" y="944"/>
                      <a:pt x="4408" y="480"/>
                      <a:pt x="5680" y="480"/>
                    </a:cubicBezTo>
                    <a:close/>
                    <a:moveTo>
                      <a:pt x="5597" y="0"/>
                    </a:moveTo>
                    <a:cubicBezTo>
                      <a:pt x="4252" y="0"/>
                      <a:pt x="3016" y="470"/>
                      <a:pt x="1968" y="1408"/>
                    </a:cubicBezTo>
                    <a:cubicBezTo>
                      <a:pt x="808" y="2336"/>
                      <a:pt x="112" y="3728"/>
                      <a:pt x="1" y="5241"/>
                    </a:cubicBezTo>
                    <a:cubicBezTo>
                      <a:pt x="1" y="6744"/>
                      <a:pt x="465" y="8136"/>
                      <a:pt x="1392" y="9296"/>
                    </a:cubicBezTo>
                    <a:cubicBezTo>
                      <a:pt x="2432" y="10456"/>
                      <a:pt x="3824" y="11152"/>
                      <a:pt x="5336" y="11152"/>
                    </a:cubicBezTo>
                    <a:cubicBezTo>
                      <a:pt x="5448" y="11272"/>
                      <a:pt x="5568" y="11272"/>
                      <a:pt x="5680" y="11272"/>
                    </a:cubicBezTo>
                    <a:cubicBezTo>
                      <a:pt x="7072" y="11272"/>
                      <a:pt x="8352" y="10688"/>
                      <a:pt x="9391" y="9881"/>
                    </a:cubicBezTo>
                    <a:cubicBezTo>
                      <a:pt x="10551" y="8832"/>
                      <a:pt x="11247" y="7440"/>
                      <a:pt x="11247" y="5937"/>
                    </a:cubicBezTo>
                    <a:cubicBezTo>
                      <a:pt x="11479" y="2800"/>
                      <a:pt x="9159" y="137"/>
                      <a:pt x="6032" y="16"/>
                    </a:cubicBezTo>
                    <a:cubicBezTo>
                      <a:pt x="5886" y="6"/>
                      <a:pt x="5741" y="0"/>
                      <a:pt x="559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43"/>
              <p:cNvSpPr/>
              <p:nvPr/>
            </p:nvSpPr>
            <p:spPr>
              <a:xfrm>
                <a:off x="818400" y="2556638"/>
                <a:ext cx="101865" cy="114146"/>
              </a:xfrm>
              <a:custGeom>
                <a:avLst/>
                <a:gdLst/>
                <a:ahLst/>
                <a:cxnLst/>
                <a:rect l="l" t="t" r="r" b="b"/>
                <a:pathLst>
                  <a:path w="5690" h="6376" extrusionOk="0">
                    <a:moveTo>
                      <a:pt x="465" y="1"/>
                    </a:moveTo>
                    <a:lnTo>
                      <a:pt x="1" y="6376"/>
                    </a:lnTo>
                    <a:lnTo>
                      <a:pt x="5689" y="3592"/>
                    </a:lnTo>
                    <a:lnTo>
                      <a:pt x="4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3"/>
              <p:cNvSpPr/>
              <p:nvPr/>
            </p:nvSpPr>
            <p:spPr>
              <a:xfrm>
                <a:off x="1333401" y="1777844"/>
                <a:ext cx="444394" cy="508861"/>
              </a:xfrm>
              <a:custGeom>
                <a:avLst/>
                <a:gdLst/>
                <a:ahLst/>
                <a:cxnLst/>
                <a:rect l="l" t="t" r="r" b="b"/>
                <a:pathLst>
                  <a:path w="24823" h="28424" extrusionOk="0">
                    <a:moveTo>
                      <a:pt x="11367" y="1"/>
                    </a:moveTo>
                    <a:cubicBezTo>
                      <a:pt x="6616" y="1"/>
                      <a:pt x="5224" y="1513"/>
                      <a:pt x="4872" y="2673"/>
                    </a:cubicBezTo>
                    <a:cubicBezTo>
                      <a:pt x="4872" y="2673"/>
                      <a:pt x="2784" y="8473"/>
                      <a:pt x="2905" y="9512"/>
                    </a:cubicBezTo>
                    <a:cubicBezTo>
                      <a:pt x="3016" y="10672"/>
                      <a:pt x="3601" y="11025"/>
                      <a:pt x="2905" y="11721"/>
                    </a:cubicBezTo>
                    <a:cubicBezTo>
                      <a:pt x="2209" y="12417"/>
                      <a:pt x="0" y="14152"/>
                      <a:pt x="232" y="15080"/>
                    </a:cubicBezTo>
                    <a:cubicBezTo>
                      <a:pt x="585" y="16008"/>
                      <a:pt x="1977" y="17168"/>
                      <a:pt x="1977" y="17168"/>
                    </a:cubicBezTo>
                    <a:cubicBezTo>
                      <a:pt x="1977" y="17168"/>
                      <a:pt x="3480" y="23199"/>
                      <a:pt x="4992" y="23895"/>
                    </a:cubicBezTo>
                    <a:cubicBezTo>
                      <a:pt x="5559" y="24158"/>
                      <a:pt x="6242" y="24239"/>
                      <a:pt x="6872" y="24239"/>
                    </a:cubicBezTo>
                    <a:cubicBezTo>
                      <a:pt x="7915" y="24239"/>
                      <a:pt x="8816" y="24016"/>
                      <a:pt x="8816" y="24016"/>
                    </a:cubicBezTo>
                    <a:lnTo>
                      <a:pt x="10440" y="28424"/>
                    </a:lnTo>
                    <a:lnTo>
                      <a:pt x="22039" y="25519"/>
                    </a:lnTo>
                    <a:lnTo>
                      <a:pt x="21343" y="18560"/>
                    </a:lnTo>
                    <a:cubicBezTo>
                      <a:pt x="21343" y="18560"/>
                      <a:pt x="24823" y="11953"/>
                      <a:pt x="24015" y="7888"/>
                    </a:cubicBezTo>
                    <a:cubicBezTo>
                      <a:pt x="23199" y="3944"/>
                      <a:pt x="16007" y="1"/>
                      <a:pt x="113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3"/>
              <p:cNvSpPr/>
              <p:nvPr/>
            </p:nvSpPr>
            <p:spPr>
              <a:xfrm>
                <a:off x="1329248" y="1773690"/>
                <a:ext cx="452701" cy="519172"/>
              </a:xfrm>
              <a:custGeom>
                <a:avLst/>
                <a:gdLst/>
                <a:ahLst/>
                <a:cxnLst/>
                <a:rect l="l" t="t" r="r" b="b"/>
                <a:pathLst>
                  <a:path w="25287" h="29000" extrusionOk="0">
                    <a:moveTo>
                      <a:pt x="11599" y="465"/>
                    </a:moveTo>
                    <a:cubicBezTo>
                      <a:pt x="17056" y="465"/>
                      <a:pt x="23319" y="4872"/>
                      <a:pt x="24015" y="8241"/>
                    </a:cubicBezTo>
                    <a:cubicBezTo>
                      <a:pt x="24823" y="12064"/>
                      <a:pt x="21464" y="18560"/>
                      <a:pt x="21464" y="18680"/>
                    </a:cubicBezTo>
                    <a:lnTo>
                      <a:pt x="21343" y="18680"/>
                    </a:lnTo>
                    <a:lnTo>
                      <a:pt x="22039" y="25640"/>
                    </a:lnTo>
                    <a:lnTo>
                      <a:pt x="10904" y="28424"/>
                    </a:lnTo>
                    <a:lnTo>
                      <a:pt x="9280" y="24016"/>
                    </a:lnTo>
                    <a:lnTo>
                      <a:pt x="9048" y="24016"/>
                    </a:lnTo>
                    <a:cubicBezTo>
                      <a:pt x="8978" y="24016"/>
                      <a:pt x="8095" y="24239"/>
                      <a:pt x="7102" y="24239"/>
                    </a:cubicBezTo>
                    <a:cubicBezTo>
                      <a:pt x="6501" y="24239"/>
                      <a:pt x="5860" y="24158"/>
                      <a:pt x="5336" y="23895"/>
                    </a:cubicBezTo>
                    <a:cubicBezTo>
                      <a:pt x="4176" y="23431"/>
                      <a:pt x="2784" y="19024"/>
                      <a:pt x="2441" y="17288"/>
                    </a:cubicBezTo>
                    <a:lnTo>
                      <a:pt x="2320" y="17168"/>
                    </a:lnTo>
                    <a:cubicBezTo>
                      <a:pt x="2320" y="17168"/>
                      <a:pt x="1049" y="16128"/>
                      <a:pt x="696" y="15200"/>
                    </a:cubicBezTo>
                    <a:cubicBezTo>
                      <a:pt x="585" y="14616"/>
                      <a:pt x="1977" y="13345"/>
                      <a:pt x="2784" y="12649"/>
                    </a:cubicBezTo>
                    <a:cubicBezTo>
                      <a:pt x="3016" y="12528"/>
                      <a:pt x="3137" y="12296"/>
                      <a:pt x="3369" y="12185"/>
                    </a:cubicBezTo>
                    <a:cubicBezTo>
                      <a:pt x="3833" y="11600"/>
                      <a:pt x="3712" y="11136"/>
                      <a:pt x="3601" y="10561"/>
                    </a:cubicBezTo>
                    <a:cubicBezTo>
                      <a:pt x="3480" y="10329"/>
                      <a:pt x="3369" y="10097"/>
                      <a:pt x="3369" y="9744"/>
                    </a:cubicBezTo>
                    <a:cubicBezTo>
                      <a:pt x="3248" y="9048"/>
                      <a:pt x="4529" y="5336"/>
                      <a:pt x="5336" y="3016"/>
                    </a:cubicBezTo>
                    <a:cubicBezTo>
                      <a:pt x="5688" y="1856"/>
                      <a:pt x="7192" y="465"/>
                      <a:pt x="11599" y="465"/>
                    </a:cubicBezTo>
                    <a:close/>
                    <a:moveTo>
                      <a:pt x="11599" y="1"/>
                    </a:moveTo>
                    <a:cubicBezTo>
                      <a:pt x="6848" y="1"/>
                      <a:pt x="5336" y="1513"/>
                      <a:pt x="4872" y="2784"/>
                    </a:cubicBezTo>
                    <a:cubicBezTo>
                      <a:pt x="4640" y="3369"/>
                      <a:pt x="2784" y="8705"/>
                      <a:pt x="2905" y="9865"/>
                    </a:cubicBezTo>
                    <a:cubicBezTo>
                      <a:pt x="2905" y="10208"/>
                      <a:pt x="3016" y="10440"/>
                      <a:pt x="3137" y="10672"/>
                    </a:cubicBezTo>
                    <a:cubicBezTo>
                      <a:pt x="3248" y="11257"/>
                      <a:pt x="3369" y="11489"/>
                      <a:pt x="3016" y="11832"/>
                    </a:cubicBezTo>
                    <a:cubicBezTo>
                      <a:pt x="2784" y="11953"/>
                      <a:pt x="2673" y="12185"/>
                      <a:pt x="2441" y="12296"/>
                    </a:cubicBezTo>
                    <a:cubicBezTo>
                      <a:pt x="1392" y="13224"/>
                      <a:pt x="0" y="14504"/>
                      <a:pt x="232" y="15312"/>
                    </a:cubicBezTo>
                    <a:cubicBezTo>
                      <a:pt x="585" y="16240"/>
                      <a:pt x="1624" y="17288"/>
                      <a:pt x="1977" y="17520"/>
                    </a:cubicBezTo>
                    <a:cubicBezTo>
                      <a:pt x="2209" y="18448"/>
                      <a:pt x="3601" y="23663"/>
                      <a:pt x="5104" y="24359"/>
                    </a:cubicBezTo>
                    <a:cubicBezTo>
                      <a:pt x="5744" y="24652"/>
                      <a:pt x="6528" y="24740"/>
                      <a:pt x="7239" y="24740"/>
                    </a:cubicBezTo>
                    <a:cubicBezTo>
                      <a:pt x="7950" y="24740"/>
                      <a:pt x="8588" y="24652"/>
                      <a:pt x="8936" y="24591"/>
                    </a:cubicBezTo>
                    <a:lnTo>
                      <a:pt x="10560" y="28999"/>
                    </a:lnTo>
                    <a:lnTo>
                      <a:pt x="22624" y="25983"/>
                    </a:lnTo>
                    <a:lnTo>
                      <a:pt x="21928" y="18792"/>
                    </a:lnTo>
                    <a:cubicBezTo>
                      <a:pt x="22271" y="18096"/>
                      <a:pt x="25287" y="11953"/>
                      <a:pt x="24479" y="8120"/>
                    </a:cubicBezTo>
                    <a:cubicBezTo>
                      <a:pt x="23663" y="4065"/>
                      <a:pt x="16360" y="1"/>
                      <a:pt x="1159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3"/>
              <p:cNvSpPr/>
              <p:nvPr/>
            </p:nvSpPr>
            <p:spPr>
              <a:xfrm>
                <a:off x="1420605" y="2089329"/>
                <a:ext cx="47871" cy="29092"/>
              </a:xfrm>
              <a:custGeom>
                <a:avLst/>
                <a:gdLst/>
                <a:ahLst/>
                <a:cxnLst/>
                <a:rect l="l" t="t" r="r" b="b"/>
                <a:pathLst>
                  <a:path w="2674" h="1625" extrusionOk="0">
                    <a:moveTo>
                      <a:pt x="2209" y="1"/>
                    </a:moveTo>
                    <a:cubicBezTo>
                      <a:pt x="1745" y="929"/>
                      <a:pt x="1" y="1161"/>
                      <a:pt x="1" y="1161"/>
                    </a:cubicBezTo>
                    <a:lnTo>
                      <a:pt x="121" y="1625"/>
                    </a:lnTo>
                    <a:cubicBezTo>
                      <a:pt x="121" y="1625"/>
                      <a:pt x="1977" y="1393"/>
                      <a:pt x="2673" y="233"/>
                    </a:cubicBezTo>
                    <a:lnTo>
                      <a:pt x="220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3"/>
              <p:cNvSpPr/>
              <p:nvPr/>
            </p:nvSpPr>
            <p:spPr>
              <a:xfrm>
                <a:off x="1412298" y="1973053"/>
                <a:ext cx="12478" cy="3124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745" extrusionOk="0">
                    <a:moveTo>
                      <a:pt x="354" y="0"/>
                    </a:moveTo>
                    <a:cubicBezTo>
                      <a:pt x="122" y="0"/>
                      <a:pt x="1" y="353"/>
                      <a:pt x="1" y="817"/>
                    </a:cubicBezTo>
                    <a:cubicBezTo>
                      <a:pt x="1" y="1281"/>
                      <a:pt x="122" y="1745"/>
                      <a:pt x="354" y="1745"/>
                    </a:cubicBezTo>
                    <a:cubicBezTo>
                      <a:pt x="465" y="1745"/>
                      <a:pt x="697" y="1281"/>
                      <a:pt x="697" y="817"/>
                    </a:cubicBezTo>
                    <a:cubicBezTo>
                      <a:pt x="697" y="353"/>
                      <a:pt x="465" y="0"/>
                      <a:pt x="35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3"/>
              <p:cNvSpPr/>
              <p:nvPr/>
            </p:nvSpPr>
            <p:spPr>
              <a:xfrm>
                <a:off x="1406157" y="1939557"/>
                <a:ext cx="37398" cy="21053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1176" extrusionOk="0">
                    <a:moveTo>
                      <a:pt x="983" y="1"/>
                    </a:moveTo>
                    <a:cubicBezTo>
                      <a:pt x="387" y="1"/>
                      <a:pt x="1" y="490"/>
                      <a:pt x="1" y="600"/>
                    </a:cubicBezTo>
                    <a:lnTo>
                      <a:pt x="344" y="943"/>
                    </a:lnTo>
                    <a:cubicBezTo>
                      <a:pt x="465" y="832"/>
                      <a:pt x="808" y="479"/>
                      <a:pt x="1040" y="479"/>
                    </a:cubicBezTo>
                    <a:cubicBezTo>
                      <a:pt x="1272" y="600"/>
                      <a:pt x="1504" y="832"/>
                      <a:pt x="1624" y="1175"/>
                    </a:cubicBezTo>
                    <a:lnTo>
                      <a:pt x="2088" y="943"/>
                    </a:lnTo>
                    <a:cubicBezTo>
                      <a:pt x="1856" y="368"/>
                      <a:pt x="1504" y="136"/>
                      <a:pt x="1160" y="15"/>
                    </a:cubicBezTo>
                    <a:cubicBezTo>
                      <a:pt x="1100" y="5"/>
                      <a:pt x="1041" y="1"/>
                      <a:pt x="98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3"/>
              <p:cNvSpPr/>
              <p:nvPr/>
            </p:nvSpPr>
            <p:spPr>
              <a:xfrm>
                <a:off x="1377084" y="1674009"/>
                <a:ext cx="438092" cy="500661"/>
              </a:xfrm>
              <a:custGeom>
                <a:avLst/>
                <a:gdLst/>
                <a:ahLst/>
                <a:cxnLst/>
                <a:rect l="l" t="t" r="r" b="b"/>
                <a:pathLst>
                  <a:path w="24471" h="27966" extrusionOk="0">
                    <a:moveTo>
                      <a:pt x="8584" y="1"/>
                    </a:moveTo>
                    <a:cubicBezTo>
                      <a:pt x="6264" y="1"/>
                      <a:pt x="1" y="2441"/>
                      <a:pt x="344" y="6617"/>
                    </a:cubicBezTo>
                    <a:cubicBezTo>
                      <a:pt x="553" y="10486"/>
                      <a:pt x="4261" y="10675"/>
                      <a:pt x="4983" y="10675"/>
                    </a:cubicBezTo>
                    <a:cubicBezTo>
                      <a:pt x="5061" y="10675"/>
                      <a:pt x="5104" y="10672"/>
                      <a:pt x="5104" y="10672"/>
                    </a:cubicBezTo>
                    <a:lnTo>
                      <a:pt x="5104" y="10672"/>
                    </a:lnTo>
                    <a:cubicBezTo>
                      <a:pt x="4288" y="11489"/>
                      <a:pt x="3712" y="12528"/>
                      <a:pt x="3248" y="13577"/>
                    </a:cubicBezTo>
                    <a:cubicBezTo>
                      <a:pt x="2664" y="15080"/>
                      <a:pt x="3944" y="15776"/>
                      <a:pt x="5448" y="17289"/>
                    </a:cubicBezTo>
                    <a:cubicBezTo>
                      <a:pt x="6960" y="18792"/>
                      <a:pt x="6496" y="19488"/>
                      <a:pt x="7072" y="19488"/>
                    </a:cubicBezTo>
                    <a:cubicBezTo>
                      <a:pt x="7656" y="19488"/>
                      <a:pt x="7072" y="18681"/>
                      <a:pt x="7304" y="17864"/>
                    </a:cubicBezTo>
                    <a:cubicBezTo>
                      <a:pt x="7514" y="17381"/>
                      <a:pt x="7848" y="16729"/>
                      <a:pt x="8304" y="16729"/>
                    </a:cubicBezTo>
                    <a:cubicBezTo>
                      <a:pt x="8611" y="16729"/>
                      <a:pt x="8974" y="17024"/>
                      <a:pt x="9391" y="17864"/>
                    </a:cubicBezTo>
                    <a:cubicBezTo>
                      <a:pt x="10551" y="19952"/>
                      <a:pt x="8232" y="22392"/>
                      <a:pt x="8232" y="22392"/>
                    </a:cubicBezTo>
                    <a:lnTo>
                      <a:pt x="8927" y="24480"/>
                    </a:lnTo>
                    <a:cubicBezTo>
                      <a:pt x="9599" y="26495"/>
                      <a:pt x="11248" y="27966"/>
                      <a:pt x="14073" y="27966"/>
                    </a:cubicBezTo>
                    <a:cubicBezTo>
                      <a:pt x="14175" y="27966"/>
                      <a:pt x="14279" y="27964"/>
                      <a:pt x="14384" y="27960"/>
                    </a:cubicBezTo>
                    <a:cubicBezTo>
                      <a:pt x="17400" y="27839"/>
                      <a:pt x="19135" y="26800"/>
                      <a:pt x="19831" y="25752"/>
                    </a:cubicBezTo>
                    <a:cubicBezTo>
                      <a:pt x="20527" y="24592"/>
                      <a:pt x="24471" y="19256"/>
                      <a:pt x="24471" y="13688"/>
                    </a:cubicBezTo>
                    <a:cubicBezTo>
                      <a:pt x="24471" y="8241"/>
                      <a:pt x="16936" y="4993"/>
                      <a:pt x="16936" y="4993"/>
                    </a:cubicBezTo>
                    <a:cubicBezTo>
                      <a:pt x="16936" y="4993"/>
                      <a:pt x="18096" y="3713"/>
                      <a:pt x="16583" y="2209"/>
                    </a:cubicBezTo>
                    <a:cubicBezTo>
                      <a:pt x="16128" y="1752"/>
                      <a:pt x="15281" y="1592"/>
                      <a:pt x="14320" y="1592"/>
                    </a:cubicBezTo>
                    <a:cubicBezTo>
                      <a:pt x="12102" y="1592"/>
                      <a:pt x="9280" y="2441"/>
                      <a:pt x="9280" y="2441"/>
                    </a:cubicBezTo>
                    <a:cubicBezTo>
                      <a:pt x="9280" y="2441"/>
                      <a:pt x="10904" y="1"/>
                      <a:pt x="858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3"/>
              <p:cNvSpPr/>
              <p:nvPr/>
            </p:nvSpPr>
            <p:spPr>
              <a:xfrm>
                <a:off x="1377084" y="1669856"/>
                <a:ext cx="442245" cy="508879"/>
              </a:xfrm>
              <a:custGeom>
                <a:avLst/>
                <a:gdLst/>
                <a:ahLst/>
                <a:cxnLst/>
                <a:rect l="l" t="t" r="r" b="b"/>
                <a:pathLst>
                  <a:path w="24703" h="28425" extrusionOk="0">
                    <a:moveTo>
                      <a:pt x="8584" y="465"/>
                    </a:moveTo>
                    <a:cubicBezTo>
                      <a:pt x="9159" y="465"/>
                      <a:pt x="9391" y="586"/>
                      <a:pt x="9512" y="817"/>
                    </a:cubicBezTo>
                    <a:cubicBezTo>
                      <a:pt x="9744" y="1281"/>
                      <a:pt x="9280" y="2209"/>
                      <a:pt x="9048" y="2441"/>
                    </a:cubicBezTo>
                    <a:lnTo>
                      <a:pt x="8696" y="3017"/>
                    </a:lnTo>
                    <a:lnTo>
                      <a:pt x="9391" y="2905"/>
                    </a:lnTo>
                    <a:cubicBezTo>
                      <a:pt x="10368" y="2606"/>
                      <a:pt x="12550" y="2113"/>
                      <a:pt x="14286" y="2113"/>
                    </a:cubicBezTo>
                    <a:cubicBezTo>
                      <a:pt x="15241" y="2113"/>
                      <a:pt x="16060" y="2262"/>
                      <a:pt x="16472" y="2673"/>
                    </a:cubicBezTo>
                    <a:cubicBezTo>
                      <a:pt x="17743" y="3945"/>
                      <a:pt x="16704" y="4993"/>
                      <a:pt x="16704" y="5105"/>
                    </a:cubicBezTo>
                    <a:lnTo>
                      <a:pt x="16472" y="5337"/>
                    </a:lnTo>
                    <a:lnTo>
                      <a:pt x="16815" y="5457"/>
                    </a:lnTo>
                    <a:cubicBezTo>
                      <a:pt x="16815" y="5457"/>
                      <a:pt x="24239" y="8705"/>
                      <a:pt x="24239" y="13920"/>
                    </a:cubicBezTo>
                    <a:cubicBezTo>
                      <a:pt x="24239" y="18913"/>
                      <a:pt x="20991" y="23784"/>
                      <a:pt x="19831" y="25408"/>
                    </a:cubicBezTo>
                    <a:cubicBezTo>
                      <a:pt x="19720" y="25520"/>
                      <a:pt x="19599" y="25752"/>
                      <a:pt x="19599" y="25872"/>
                    </a:cubicBezTo>
                    <a:cubicBezTo>
                      <a:pt x="19135" y="26568"/>
                      <a:pt x="17864" y="27728"/>
                      <a:pt x="14384" y="27960"/>
                    </a:cubicBezTo>
                    <a:cubicBezTo>
                      <a:pt x="14280" y="27965"/>
                      <a:pt x="14178" y="27967"/>
                      <a:pt x="14076" y="27967"/>
                    </a:cubicBezTo>
                    <a:cubicBezTo>
                      <a:pt x="11674" y="27967"/>
                      <a:pt x="9827" y="26711"/>
                      <a:pt x="9159" y="24592"/>
                    </a:cubicBezTo>
                    <a:lnTo>
                      <a:pt x="8464" y="22736"/>
                    </a:lnTo>
                    <a:cubicBezTo>
                      <a:pt x="8927" y="22160"/>
                      <a:pt x="10672" y="19952"/>
                      <a:pt x="9623" y="17985"/>
                    </a:cubicBezTo>
                    <a:cubicBezTo>
                      <a:pt x="9159" y="17057"/>
                      <a:pt x="8696" y="16704"/>
                      <a:pt x="8232" y="16704"/>
                    </a:cubicBezTo>
                    <a:cubicBezTo>
                      <a:pt x="7656" y="16704"/>
                      <a:pt x="7304" y="17400"/>
                      <a:pt x="7072" y="17985"/>
                    </a:cubicBezTo>
                    <a:cubicBezTo>
                      <a:pt x="6960" y="18449"/>
                      <a:pt x="7072" y="18913"/>
                      <a:pt x="7072" y="19145"/>
                    </a:cubicBezTo>
                    <a:lnTo>
                      <a:pt x="7072" y="19488"/>
                    </a:lnTo>
                    <a:cubicBezTo>
                      <a:pt x="6960" y="19488"/>
                      <a:pt x="6960" y="19488"/>
                      <a:pt x="6840" y="19256"/>
                    </a:cubicBezTo>
                    <a:cubicBezTo>
                      <a:pt x="6728" y="18913"/>
                      <a:pt x="6496" y="18217"/>
                      <a:pt x="5568" y="17400"/>
                    </a:cubicBezTo>
                    <a:cubicBezTo>
                      <a:pt x="5336" y="17057"/>
                      <a:pt x="4984" y="16825"/>
                      <a:pt x="4752" y="16593"/>
                    </a:cubicBezTo>
                    <a:cubicBezTo>
                      <a:pt x="3592" y="15544"/>
                      <a:pt x="3128" y="14969"/>
                      <a:pt x="3480" y="13920"/>
                    </a:cubicBezTo>
                    <a:cubicBezTo>
                      <a:pt x="3944" y="12881"/>
                      <a:pt x="4520" y="11953"/>
                      <a:pt x="5336" y="11025"/>
                    </a:cubicBezTo>
                    <a:lnTo>
                      <a:pt x="5800" y="10672"/>
                    </a:lnTo>
                    <a:lnTo>
                      <a:pt x="5104" y="10672"/>
                    </a:lnTo>
                    <a:cubicBezTo>
                      <a:pt x="5092" y="10672"/>
                      <a:pt x="5037" y="10675"/>
                      <a:pt x="4948" y="10675"/>
                    </a:cubicBezTo>
                    <a:cubicBezTo>
                      <a:pt x="4168" y="10675"/>
                      <a:pt x="784" y="10488"/>
                      <a:pt x="576" y="6849"/>
                    </a:cubicBezTo>
                    <a:cubicBezTo>
                      <a:pt x="465" y="5689"/>
                      <a:pt x="929" y="4529"/>
                      <a:pt x="1857" y="3601"/>
                    </a:cubicBezTo>
                    <a:cubicBezTo>
                      <a:pt x="3712" y="1625"/>
                      <a:pt x="7072" y="465"/>
                      <a:pt x="8584" y="465"/>
                    </a:cubicBezTo>
                    <a:close/>
                    <a:moveTo>
                      <a:pt x="8584" y="1"/>
                    </a:moveTo>
                    <a:cubicBezTo>
                      <a:pt x="6960" y="1"/>
                      <a:pt x="3480" y="1161"/>
                      <a:pt x="1504" y="3249"/>
                    </a:cubicBezTo>
                    <a:cubicBezTo>
                      <a:pt x="465" y="4297"/>
                      <a:pt x="1" y="5569"/>
                      <a:pt x="112" y="6961"/>
                    </a:cubicBezTo>
                    <a:cubicBezTo>
                      <a:pt x="344" y="10440"/>
                      <a:pt x="3360" y="11025"/>
                      <a:pt x="4640" y="11136"/>
                    </a:cubicBezTo>
                    <a:cubicBezTo>
                      <a:pt x="3944" y="11953"/>
                      <a:pt x="3360" y="12760"/>
                      <a:pt x="3016" y="13688"/>
                    </a:cubicBezTo>
                    <a:cubicBezTo>
                      <a:pt x="2432" y="15080"/>
                      <a:pt x="3360" y="15897"/>
                      <a:pt x="4408" y="16936"/>
                    </a:cubicBezTo>
                    <a:cubicBezTo>
                      <a:pt x="4752" y="17168"/>
                      <a:pt x="4984" y="17400"/>
                      <a:pt x="5216" y="17753"/>
                    </a:cubicBezTo>
                    <a:cubicBezTo>
                      <a:pt x="6032" y="18560"/>
                      <a:pt x="6264" y="19145"/>
                      <a:pt x="6496" y="19377"/>
                    </a:cubicBezTo>
                    <a:cubicBezTo>
                      <a:pt x="6608" y="19720"/>
                      <a:pt x="6728" y="19952"/>
                      <a:pt x="7072" y="19952"/>
                    </a:cubicBezTo>
                    <a:cubicBezTo>
                      <a:pt x="7304" y="19952"/>
                      <a:pt x="7424" y="19952"/>
                      <a:pt x="7424" y="19840"/>
                    </a:cubicBezTo>
                    <a:cubicBezTo>
                      <a:pt x="7656" y="19609"/>
                      <a:pt x="7656" y="19377"/>
                      <a:pt x="7536" y="19145"/>
                    </a:cubicBezTo>
                    <a:lnTo>
                      <a:pt x="7536" y="18217"/>
                    </a:lnTo>
                    <a:cubicBezTo>
                      <a:pt x="7768" y="17632"/>
                      <a:pt x="8000" y="17168"/>
                      <a:pt x="8232" y="17168"/>
                    </a:cubicBezTo>
                    <a:cubicBezTo>
                      <a:pt x="8352" y="17168"/>
                      <a:pt x="8696" y="17289"/>
                      <a:pt x="9159" y="18217"/>
                    </a:cubicBezTo>
                    <a:cubicBezTo>
                      <a:pt x="10208" y="20072"/>
                      <a:pt x="8000" y="22504"/>
                      <a:pt x="8000" y="22504"/>
                    </a:cubicBezTo>
                    <a:lnTo>
                      <a:pt x="7888" y="22624"/>
                    </a:lnTo>
                    <a:lnTo>
                      <a:pt x="8696" y="24824"/>
                    </a:lnTo>
                    <a:cubicBezTo>
                      <a:pt x="9391" y="27143"/>
                      <a:pt x="11368" y="28424"/>
                      <a:pt x="14031" y="28424"/>
                    </a:cubicBezTo>
                    <a:lnTo>
                      <a:pt x="14384" y="28424"/>
                    </a:lnTo>
                    <a:cubicBezTo>
                      <a:pt x="18096" y="28192"/>
                      <a:pt x="19488" y="26911"/>
                      <a:pt x="19952" y="26104"/>
                    </a:cubicBezTo>
                    <a:cubicBezTo>
                      <a:pt x="20063" y="25984"/>
                      <a:pt x="20183" y="25872"/>
                      <a:pt x="20295" y="25640"/>
                    </a:cubicBezTo>
                    <a:cubicBezTo>
                      <a:pt x="21343" y="24016"/>
                      <a:pt x="24703" y="19024"/>
                      <a:pt x="24703" y="13920"/>
                    </a:cubicBezTo>
                    <a:cubicBezTo>
                      <a:pt x="24703" y="11600"/>
                      <a:pt x="23431" y="9280"/>
                      <a:pt x="20879" y="7313"/>
                    </a:cubicBezTo>
                    <a:cubicBezTo>
                      <a:pt x="19367" y="6153"/>
                      <a:pt x="17864" y="5457"/>
                      <a:pt x="17279" y="5105"/>
                    </a:cubicBezTo>
                    <a:cubicBezTo>
                      <a:pt x="17632" y="4641"/>
                      <a:pt x="17975" y="3601"/>
                      <a:pt x="16815" y="2321"/>
                    </a:cubicBezTo>
                    <a:cubicBezTo>
                      <a:pt x="16259" y="1764"/>
                      <a:pt x="15277" y="1579"/>
                      <a:pt x="14202" y="1579"/>
                    </a:cubicBezTo>
                    <a:cubicBezTo>
                      <a:pt x="12588" y="1579"/>
                      <a:pt x="10763" y="1998"/>
                      <a:pt x="9855" y="2209"/>
                    </a:cubicBezTo>
                    <a:cubicBezTo>
                      <a:pt x="10087" y="1745"/>
                      <a:pt x="10208" y="1161"/>
                      <a:pt x="9976" y="586"/>
                    </a:cubicBezTo>
                    <a:cubicBezTo>
                      <a:pt x="9744" y="233"/>
                      <a:pt x="9280" y="1"/>
                      <a:pt x="858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3"/>
              <p:cNvSpPr/>
              <p:nvPr/>
            </p:nvSpPr>
            <p:spPr>
              <a:xfrm>
                <a:off x="1433065" y="2201471"/>
                <a:ext cx="373804" cy="139228"/>
              </a:xfrm>
              <a:custGeom>
                <a:avLst/>
                <a:gdLst/>
                <a:ahLst/>
                <a:cxnLst/>
                <a:rect l="l" t="t" r="r" b="b"/>
                <a:pathLst>
                  <a:path w="20880" h="7777" extrusionOk="0">
                    <a:moveTo>
                      <a:pt x="18560" y="0"/>
                    </a:moveTo>
                    <a:lnTo>
                      <a:pt x="1625" y="4176"/>
                    </a:lnTo>
                    <a:lnTo>
                      <a:pt x="1" y="7777"/>
                    </a:lnTo>
                    <a:lnTo>
                      <a:pt x="20880" y="3016"/>
                    </a:lnTo>
                    <a:lnTo>
                      <a:pt x="185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3"/>
              <p:cNvSpPr/>
              <p:nvPr/>
            </p:nvSpPr>
            <p:spPr>
              <a:xfrm>
                <a:off x="1424758" y="2195312"/>
                <a:ext cx="390418" cy="151527"/>
              </a:xfrm>
              <a:custGeom>
                <a:avLst/>
                <a:gdLst/>
                <a:ahLst/>
                <a:cxnLst/>
                <a:rect l="l" t="t" r="r" b="b"/>
                <a:pathLst>
                  <a:path w="21808" h="8464" extrusionOk="0">
                    <a:moveTo>
                      <a:pt x="18912" y="576"/>
                    </a:moveTo>
                    <a:lnTo>
                      <a:pt x="21000" y="3249"/>
                    </a:lnTo>
                    <a:lnTo>
                      <a:pt x="817" y="7768"/>
                    </a:lnTo>
                    <a:lnTo>
                      <a:pt x="2209" y="4641"/>
                    </a:lnTo>
                    <a:lnTo>
                      <a:pt x="18912" y="576"/>
                    </a:lnTo>
                    <a:close/>
                    <a:moveTo>
                      <a:pt x="19024" y="1"/>
                    </a:moveTo>
                    <a:lnTo>
                      <a:pt x="1857" y="4288"/>
                    </a:lnTo>
                    <a:lnTo>
                      <a:pt x="1" y="8464"/>
                    </a:lnTo>
                    <a:lnTo>
                      <a:pt x="21808" y="3481"/>
                    </a:lnTo>
                    <a:lnTo>
                      <a:pt x="19024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3"/>
              <p:cNvSpPr/>
              <p:nvPr/>
            </p:nvSpPr>
            <p:spPr>
              <a:xfrm>
                <a:off x="766573" y="2996879"/>
                <a:ext cx="593915" cy="521160"/>
              </a:xfrm>
              <a:custGeom>
                <a:avLst/>
                <a:gdLst/>
                <a:ahLst/>
                <a:cxnLst/>
                <a:rect l="l" t="t" r="r" b="b"/>
                <a:pathLst>
                  <a:path w="33175" h="29111" extrusionOk="0">
                    <a:moveTo>
                      <a:pt x="22503" y="1"/>
                    </a:moveTo>
                    <a:cubicBezTo>
                      <a:pt x="22503" y="1"/>
                      <a:pt x="18328" y="6376"/>
                      <a:pt x="16704" y="9624"/>
                    </a:cubicBezTo>
                    <a:cubicBezTo>
                      <a:pt x="15080" y="12992"/>
                      <a:pt x="10319" y="19367"/>
                      <a:pt x="9280" y="20063"/>
                    </a:cubicBezTo>
                    <a:cubicBezTo>
                      <a:pt x="8120" y="20648"/>
                      <a:pt x="4640" y="20295"/>
                      <a:pt x="4408" y="20527"/>
                    </a:cubicBezTo>
                    <a:cubicBezTo>
                      <a:pt x="4056" y="20759"/>
                      <a:pt x="1392" y="23775"/>
                      <a:pt x="697" y="24591"/>
                    </a:cubicBezTo>
                    <a:cubicBezTo>
                      <a:pt x="1" y="25519"/>
                      <a:pt x="808" y="25863"/>
                      <a:pt x="1504" y="25863"/>
                    </a:cubicBezTo>
                    <a:cubicBezTo>
                      <a:pt x="1580" y="25878"/>
                      <a:pt x="1657" y="25886"/>
                      <a:pt x="1737" y="25886"/>
                    </a:cubicBezTo>
                    <a:cubicBezTo>
                      <a:pt x="2271" y="25886"/>
                      <a:pt x="2889" y="25540"/>
                      <a:pt x="3592" y="24935"/>
                    </a:cubicBezTo>
                    <a:cubicBezTo>
                      <a:pt x="4176" y="24471"/>
                      <a:pt x="4752" y="24127"/>
                      <a:pt x="5448" y="24127"/>
                    </a:cubicBezTo>
                    <a:cubicBezTo>
                      <a:pt x="5454" y="24125"/>
                      <a:pt x="5459" y="24124"/>
                      <a:pt x="5464" y="24124"/>
                    </a:cubicBezTo>
                    <a:cubicBezTo>
                      <a:pt x="5715" y="24124"/>
                      <a:pt x="3362" y="27385"/>
                      <a:pt x="3480" y="27951"/>
                    </a:cubicBezTo>
                    <a:cubicBezTo>
                      <a:pt x="3712" y="28647"/>
                      <a:pt x="4288" y="29110"/>
                      <a:pt x="4984" y="29110"/>
                    </a:cubicBezTo>
                    <a:cubicBezTo>
                      <a:pt x="5568" y="28999"/>
                      <a:pt x="6960" y="28071"/>
                      <a:pt x="6960" y="28071"/>
                    </a:cubicBezTo>
                    <a:cubicBezTo>
                      <a:pt x="6960" y="28071"/>
                      <a:pt x="7946" y="28187"/>
                      <a:pt x="9077" y="28187"/>
                    </a:cubicBezTo>
                    <a:cubicBezTo>
                      <a:pt x="10208" y="28187"/>
                      <a:pt x="11484" y="28071"/>
                      <a:pt x="12064" y="27607"/>
                    </a:cubicBezTo>
                    <a:cubicBezTo>
                      <a:pt x="13224" y="26679"/>
                      <a:pt x="14848" y="21344"/>
                      <a:pt x="15191" y="20648"/>
                    </a:cubicBezTo>
                    <a:cubicBezTo>
                      <a:pt x="15544" y="19952"/>
                      <a:pt x="24359" y="11832"/>
                      <a:pt x="27718" y="9160"/>
                    </a:cubicBezTo>
                    <a:cubicBezTo>
                      <a:pt x="31087" y="6496"/>
                      <a:pt x="33175" y="4056"/>
                      <a:pt x="33175" y="2089"/>
                    </a:cubicBezTo>
                    <a:cubicBezTo>
                      <a:pt x="33175" y="1"/>
                      <a:pt x="22503" y="1"/>
                      <a:pt x="225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3"/>
              <p:cNvSpPr/>
              <p:nvPr/>
            </p:nvSpPr>
            <p:spPr>
              <a:xfrm>
                <a:off x="768560" y="2992725"/>
                <a:ext cx="596082" cy="529466"/>
              </a:xfrm>
              <a:custGeom>
                <a:avLst/>
                <a:gdLst/>
                <a:ahLst/>
                <a:cxnLst/>
                <a:rect l="l" t="t" r="r" b="b"/>
                <a:pathLst>
                  <a:path w="33296" h="29575" extrusionOk="0">
                    <a:moveTo>
                      <a:pt x="22624" y="465"/>
                    </a:moveTo>
                    <a:cubicBezTo>
                      <a:pt x="26911" y="465"/>
                      <a:pt x="32832" y="1040"/>
                      <a:pt x="32832" y="2321"/>
                    </a:cubicBezTo>
                    <a:cubicBezTo>
                      <a:pt x="32832" y="4056"/>
                      <a:pt x="30976" y="6376"/>
                      <a:pt x="27496" y="9160"/>
                    </a:cubicBezTo>
                    <a:cubicBezTo>
                      <a:pt x="24360" y="11711"/>
                      <a:pt x="15201" y="19952"/>
                      <a:pt x="14848" y="20759"/>
                    </a:cubicBezTo>
                    <a:cubicBezTo>
                      <a:pt x="14848" y="20991"/>
                      <a:pt x="14616" y="21344"/>
                      <a:pt x="14505" y="21808"/>
                    </a:cubicBezTo>
                    <a:cubicBezTo>
                      <a:pt x="13920" y="23543"/>
                      <a:pt x="12649" y="27023"/>
                      <a:pt x="11832" y="27719"/>
                    </a:cubicBezTo>
                    <a:cubicBezTo>
                      <a:pt x="11368" y="28067"/>
                      <a:pt x="10412" y="28183"/>
                      <a:pt x="9428" y="28183"/>
                    </a:cubicBezTo>
                    <a:cubicBezTo>
                      <a:pt x="8443" y="28183"/>
                      <a:pt x="7429" y="28067"/>
                      <a:pt x="6849" y="27951"/>
                    </a:cubicBezTo>
                    <a:lnTo>
                      <a:pt x="6729" y="28071"/>
                    </a:lnTo>
                    <a:cubicBezTo>
                      <a:pt x="6153" y="28415"/>
                      <a:pt x="5225" y="28999"/>
                      <a:pt x="4873" y="29111"/>
                    </a:cubicBezTo>
                    <a:cubicBezTo>
                      <a:pt x="4297" y="29111"/>
                      <a:pt x="3833" y="28647"/>
                      <a:pt x="3601" y="28183"/>
                    </a:cubicBezTo>
                    <a:cubicBezTo>
                      <a:pt x="3601" y="27839"/>
                      <a:pt x="4409" y="26559"/>
                      <a:pt x="4873" y="25863"/>
                    </a:cubicBezTo>
                    <a:cubicBezTo>
                      <a:pt x="5689" y="24591"/>
                      <a:pt x="5689" y="24359"/>
                      <a:pt x="5569" y="24239"/>
                    </a:cubicBezTo>
                    <a:lnTo>
                      <a:pt x="5457" y="24127"/>
                    </a:lnTo>
                    <a:lnTo>
                      <a:pt x="5337" y="24127"/>
                    </a:lnTo>
                    <a:cubicBezTo>
                      <a:pt x="4641" y="24127"/>
                      <a:pt x="3945" y="24471"/>
                      <a:pt x="3369" y="24935"/>
                    </a:cubicBezTo>
                    <a:cubicBezTo>
                      <a:pt x="2659" y="25540"/>
                      <a:pt x="2039" y="25886"/>
                      <a:pt x="1585" y="25886"/>
                    </a:cubicBezTo>
                    <a:cubicBezTo>
                      <a:pt x="1517" y="25886"/>
                      <a:pt x="1453" y="25878"/>
                      <a:pt x="1393" y="25863"/>
                    </a:cubicBezTo>
                    <a:cubicBezTo>
                      <a:pt x="929" y="25863"/>
                      <a:pt x="697" y="25751"/>
                      <a:pt x="586" y="25519"/>
                    </a:cubicBezTo>
                    <a:cubicBezTo>
                      <a:pt x="465" y="25399"/>
                      <a:pt x="697" y="25167"/>
                      <a:pt x="818" y="25055"/>
                    </a:cubicBezTo>
                    <a:cubicBezTo>
                      <a:pt x="1513" y="24127"/>
                      <a:pt x="4177" y="21223"/>
                      <a:pt x="4409" y="20991"/>
                    </a:cubicBezTo>
                    <a:cubicBezTo>
                      <a:pt x="4529" y="20991"/>
                      <a:pt x="5225" y="20991"/>
                      <a:pt x="5689" y="20880"/>
                    </a:cubicBezTo>
                    <a:cubicBezTo>
                      <a:pt x="6961" y="20880"/>
                      <a:pt x="8473" y="20880"/>
                      <a:pt x="9280" y="20416"/>
                    </a:cubicBezTo>
                    <a:cubicBezTo>
                      <a:pt x="10440" y="19831"/>
                      <a:pt x="15312" y="13103"/>
                      <a:pt x="16825" y="9976"/>
                    </a:cubicBezTo>
                    <a:cubicBezTo>
                      <a:pt x="18328" y="6960"/>
                      <a:pt x="22040" y="1272"/>
                      <a:pt x="22624" y="465"/>
                    </a:cubicBezTo>
                    <a:close/>
                    <a:moveTo>
                      <a:pt x="22272" y="1"/>
                    </a:moveTo>
                    <a:lnTo>
                      <a:pt x="22272" y="112"/>
                    </a:lnTo>
                    <a:cubicBezTo>
                      <a:pt x="22160" y="112"/>
                      <a:pt x="17985" y="6496"/>
                      <a:pt x="16361" y="9744"/>
                    </a:cubicBezTo>
                    <a:cubicBezTo>
                      <a:pt x="14737" y="12992"/>
                      <a:pt x="10097" y="19488"/>
                      <a:pt x="9048" y="20063"/>
                    </a:cubicBezTo>
                    <a:cubicBezTo>
                      <a:pt x="8352" y="20416"/>
                      <a:pt x="6849" y="20416"/>
                      <a:pt x="5689" y="20416"/>
                    </a:cubicBezTo>
                    <a:cubicBezTo>
                      <a:pt x="4641" y="20416"/>
                      <a:pt x="4297" y="20527"/>
                      <a:pt x="4177" y="20648"/>
                    </a:cubicBezTo>
                    <a:cubicBezTo>
                      <a:pt x="3833" y="20880"/>
                      <a:pt x="1049" y="23895"/>
                      <a:pt x="354" y="24703"/>
                    </a:cubicBezTo>
                    <a:cubicBezTo>
                      <a:pt x="122" y="25055"/>
                      <a:pt x="1" y="25399"/>
                      <a:pt x="122" y="25751"/>
                    </a:cubicBezTo>
                    <a:cubicBezTo>
                      <a:pt x="354" y="26215"/>
                      <a:pt x="929" y="26327"/>
                      <a:pt x="1393" y="26327"/>
                    </a:cubicBezTo>
                    <a:cubicBezTo>
                      <a:pt x="1468" y="26342"/>
                      <a:pt x="1546" y="26350"/>
                      <a:pt x="1627" y="26350"/>
                    </a:cubicBezTo>
                    <a:cubicBezTo>
                      <a:pt x="2184" y="26350"/>
                      <a:pt x="2889" y="25992"/>
                      <a:pt x="3601" y="25287"/>
                    </a:cubicBezTo>
                    <a:cubicBezTo>
                      <a:pt x="4065" y="24935"/>
                      <a:pt x="4529" y="24703"/>
                      <a:pt x="4993" y="24591"/>
                    </a:cubicBezTo>
                    <a:lnTo>
                      <a:pt x="4993" y="24591"/>
                    </a:lnTo>
                    <a:cubicBezTo>
                      <a:pt x="4873" y="24935"/>
                      <a:pt x="4641" y="25287"/>
                      <a:pt x="4409" y="25631"/>
                    </a:cubicBezTo>
                    <a:cubicBezTo>
                      <a:pt x="3481" y="27143"/>
                      <a:pt x="3017" y="27839"/>
                      <a:pt x="3137" y="28183"/>
                    </a:cubicBezTo>
                    <a:lnTo>
                      <a:pt x="3137" y="28303"/>
                    </a:lnTo>
                    <a:cubicBezTo>
                      <a:pt x="3369" y="28999"/>
                      <a:pt x="4065" y="29574"/>
                      <a:pt x="4873" y="29574"/>
                    </a:cubicBezTo>
                    <a:lnTo>
                      <a:pt x="4993" y="29574"/>
                    </a:lnTo>
                    <a:cubicBezTo>
                      <a:pt x="5457" y="29463"/>
                      <a:pt x="6617" y="28767"/>
                      <a:pt x="6961" y="28535"/>
                    </a:cubicBezTo>
                    <a:cubicBezTo>
                      <a:pt x="7253" y="28535"/>
                      <a:pt x="8269" y="28651"/>
                      <a:pt x="9342" y="28651"/>
                    </a:cubicBezTo>
                    <a:cubicBezTo>
                      <a:pt x="10415" y="28651"/>
                      <a:pt x="11545" y="28535"/>
                      <a:pt x="12064" y="28071"/>
                    </a:cubicBezTo>
                    <a:cubicBezTo>
                      <a:pt x="12992" y="27375"/>
                      <a:pt x="14041" y="24591"/>
                      <a:pt x="14969" y="22040"/>
                    </a:cubicBezTo>
                    <a:cubicBezTo>
                      <a:pt x="15080" y="21455"/>
                      <a:pt x="15312" y="21112"/>
                      <a:pt x="15312" y="20991"/>
                    </a:cubicBezTo>
                    <a:cubicBezTo>
                      <a:pt x="15665" y="20295"/>
                      <a:pt x="24248" y="12407"/>
                      <a:pt x="27839" y="9624"/>
                    </a:cubicBezTo>
                    <a:cubicBezTo>
                      <a:pt x="31551" y="6608"/>
                      <a:pt x="33296" y="4288"/>
                      <a:pt x="33296" y="2321"/>
                    </a:cubicBezTo>
                    <a:cubicBezTo>
                      <a:pt x="33296" y="112"/>
                      <a:pt x="24248" y="1"/>
                      <a:pt x="2239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3"/>
              <p:cNvSpPr/>
              <p:nvPr/>
            </p:nvSpPr>
            <p:spPr>
              <a:xfrm>
                <a:off x="1341708" y="4502318"/>
                <a:ext cx="380106" cy="183107"/>
              </a:xfrm>
              <a:custGeom>
                <a:avLst/>
                <a:gdLst/>
                <a:ahLst/>
                <a:cxnLst/>
                <a:rect l="l" t="t" r="r" b="b"/>
                <a:pathLst>
                  <a:path w="21232" h="10228" extrusionOk="0">
                    <a:moveTo>
                      <a:pt x="15079" y="1"/>
                    </a:moveTo>
                    <a:cubicBezTo>
                      <a:pt x="15079" y="1"/>
                      <a:pt x="8936" y="1513"/>
                      <a:pt x="5224" y="1513"/>
                    </a:cubicBezTo>
                    <a:cubicBezTo>
                      <a:pt x="4262" y="1513"/>
                      <a:pt x="3440" y="1497"/>
                      <a:pt x="2754" y="1497"/>
                    </a:cubicBezTo>
                    <a:cubicBezTo>
                      <a:pt x="872" y="1497"/>
                      <a:pt x="0" y="1621"/>
                      <a:pt x="0" y="2552"/>
                    </a:cubicBezTo>
                    <a:cubicBezTo>
                      <a:pt x="0" y="3712"/>
                      <a:pt x="5800" y="5921"/>
                      <a:pt x="9168" y="7313"/>
                    </a:cubicBezTo>
                    <a:cubicBezTo>
                      <a:pt x="12334" y="8511"/>
                      <a:pt x="18284" y="10228"/>
                      <a:pt x="19449" y="10228"/>
                    </a:cubicBezTo>
                    <a:cubicBezTo>
                      <a:pt x="19521" y="10228"/>
                      <a:pt x="19574" y="10221"/>
                      <a:pt x="19608" y="10208"/>
                    </a:cubicBezTo>
                    <a:cubicBezTo>
                      <a:pt x="20183" y="10097"/>
                      <a:pt x="21232" y="3248"/>
                      <a:pt x="21232" y="3248"/>
                    </a:cubicBezTo>
                    <a:lnTo>
                      <a:pt x="150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3"/>
              <p:cNvSpPr/>
              <p:nvPr/>
            </p:nvSpPr>
            <p:spPr>
              <a:xfrm>
                <a:off x="1337555" y="4498164"/>
                <a:ext cx="390400" cy="193222"/>
              </a:xfrm>
              <a:custGeom>
                <a:avLst/>
                <a:gdLst/>
                <a:ahLst/>
                <a:cxnLst/>
                <a:rect l="l" t="t" r="r" b="b"/>
                <a:pathLst>
                  <a:path w="21807" h="10793" extrusionOk="0">
                    <a:moveTo>
                      <a:pt x="15311" y="465"/>
                    </a:moveTo>
                    <a:lnTo>
                      <a:pt x="21232" y="3601"/>
                    </a:lnTo>
                    <a:cubicBezTo>
                      <a:pt x="20768" y="6617"/>
                      <a:pt x="20072" y="9865"/>
                      <a:pt x="19719" y="10208"/>
                    </a:cubicBezTo>
                    <a:cubicBezTo>
                      <a:pt x="18791" y="10208"/>
                      <a:pt x="12759" y="8584"/>
                      <a:pt x="9512" y="7313"/>
                    </a:cubicBezTo>
                    <a:lnTo>
                      <a:pt x="9280" y="7192"/>
                    </a:lnTo>
                    <a:cubicBezTo>
                      <a:pt x="6728" y="6153"/>
                      <a:pt x="464" y="3712"/>
                      <a:pt x="464" y="2784"/>
                    </a:cubicBezTo>
                    <a:cubicBezTo>
                      <a:pt x="464" y="2441"/>
                      <a:pt x="585" y="2441"/>
                      <a:pt x="696" y="2321"/>
                    </a:cubicBezTo>
                    <a:cubicBezTo>
                      <a:pt x="928" y="1977"/>
                      <a:pt x="1856" y="1977"/>
                      <a:pt x="3248" y="1977"/>
                    </a:cubicBezTo>
                    <a:lnTo>
                      <a:pt x="5456" y="1977"/>
                    </a:lnTo>
                    <a:cubicBezTo>
                      <a:pt x="8816" y="1977"/>
                      <a:pt x="14504" y="697"/>
                      <a:pt x="15311" y="465"/>
                    </a:cubicBezTo>
                    <a:close/>
                    <a:moveTo>
                      <a:pt x="15311" y="1"/>
                    </a:moveTo>
                    <a:cubicBezTo>
                      <a:pt x="15200" y="1"/>
                      <a:pt x="9048" y="1513"/>
                      <a:pt x="5456" y="1513"/>
                    </a:cubicBezTo>
                    <a:lnTo>
                      <a:pt x="4176" y="1513"/>
                    </a:lnTo>
                    <a:cubicBezTo>
                      <a:pt x="3566" y="1513"/>
                      <a:pt x="3026" y="1503"/>
                      <a:pt x="2555" y="1503"/>
                    </a:cubicBezTo>
                    <a:cubicBezTo>
                      <a:pt x="1414" y="1503"/>
                      <a:pt x="681" y="1563"/>
                      <a:pt x="353" y="1977"/>
                    </a:cubicBezTo>
                    <a:cubicBezTo>
                      <a:pt x="121" y="2209"/>
                      <a:pt x="0" y="2441"/>
                      <a:pt x="0" y="2784"/>
                    </a:cubicBezTo>
                    <a:cubicBezTo>
                      <a:pt x="0" y="3944"/>
                      <a:pt x="4297" y="5800"/>
                      <a:pt x="9168" y="7656"/>
                    </a:cubicBezTo>
                    <a:lnTo>
                      <a:pt x="9280" y="7777"/>
                    </a:lnTo>
                    <a:cubicBezTo>
                      <a:pt x="12184" y="8816"/>
                      <a:pt x="18448" y="10793"/>
                      <a:pt x="19719" y="10793"/>
                    </a:cubicBezTo>
                    <a:cubicBezTo>
                      <a:pt x="19840" y="10793"/>
                      <a:pt x="19840" y="10672"/>
                      <a:pt x="19951" y="10672"/>
                    </a:cubicBezTo>
                    <a:cubicBezTo>
                      <a:pt x="20415" y="10561"/>
                      <a:pt x="21000" y="8120"/>
                      <a:pt x="21807" y="3480"/>
                    </a:cubicBezTo>
                    <a:lnTo>
                      <a:pt x="21807" y="3369"/>
                    </a:lnTo>
                    <a:lnTo>
                      <a:pt x="1543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3"/>
              <p:cNvSpPr/>
              <p:nvPr/>
            </p:nvSpPr>
            <p:spPr>
              <a:xfrm>
                <a:off x="1341708" y="4535545"/>
                <a:ext cx="359339" cy="149880"/>
              </a:xfrm>
              <a:custGeom>
                <a:avLst/>
                <a:gdLst/>
                <a:ahLst/>
                <a:cxnLst/>
                <a:rect l="l" t="t" r="r" b="b"/>
                <a:pathLst>
                  <a:path w="20072" h="8372" extrusionOk="0">
                    <a:moveTo>
                      <a:pt x="464" y="1"/>
                    </a:moveTo>
                    <a:cubicBezTo>
                      <a:pt x="121" y="121"/>
                      <a:pt x="0" y="353"/>
                      <a:pt x="0" y="696"/>
                    </a:cubicBezTo>
                    <a:cubicBezTo>
                      <a:pt x="0" y="1856"/>
                      <a:pt x="5800" y="4065"/>
                      <a:pt x="9168" y="5457"/>
                    </a:cubicBezTo>
                    <a:cubicBezTo>
                      <a:pt x="12334" y="6655"/>
                      <a:pt x="18284" y="8372"/>
                      <a:pt x="19449" y="8372"/>
                    </a:cubicBezTo>
                    <a:cubicBezTo>
                      <a:pt x="19521" y="8372"/>
                      <a:pt x="19574" y="8365"/>
                      <a:pt x="19608" y="8352"/>
                    </a:cubicBezTo>
                    <a:cubicBezTo>
                      <a:pt x="19719" y="8352"/>
                      <a:pt x="19840" y="8009"/>
                      <a:pt x="20072" y="7424"/>
                    </a:cubicBezTo>
                    <a:cubicBezTo>
                      <a:pt x="13576" y="6153"/>
                      <a:pt x="3137" y="1281"/>
                      <a:pt x="46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3"/>
              <p:cNvSpPr/>
              <p:nvPr/>
            </p:nvSpPr>
            <p:spPr>
              <a:xfrm>
                <a:off x="1337555" y="4529404"/>
                <a:ext cx="369633" cy="161982"/>
              </a:xfrm>
              <a:custGeom>
                <a:avLst/>
                <a:gdLst/>
                <a:ahLst/>
                <a:cxnLst/>
                <a:rect l="l" t="t" r="r" b="b"/>
                <a:pathLst>
                  <a:path w="20647" h="9048" extrusionOk="0">
                    <a:moveTo>
                      <a:pt x="696" y="576"/>
                    </a:moveTo>
                    <a:cubicBezTo>
                      <a:pt x="3712" y="2088"/>
                      <a:pt x="13576" y="6607"/>
                      <a:pt x="19951" y="7888"/>
                    </a:cubicBezTo>
                    <a:cubicBezTo>
                      <a:pt x="19840" y="8352"/>
                      <a:pt x="19719" y="8463"/>
                      <a:pt x="19719" y="8463"/>
                    </a:cubicBezTo>
                    <a:cubicBezTo>
                      <a:pt x="18791" y="8463"/>
                      <a:pt x="12759" y="6839"/>
                      <a:pt x="9512" y="5568"/>
                    </a:cubicBezTo>
                    <a:lnTo>
                      <a:pt x="9280" y="5447"/>
                    </a:lnTo>
                    <a:cubicBezTo>
                      <a:pt x="6728" y="4408"/>
                      <a:pt x="464" y="2088"/>
                      <a:pt x="464" y="1039"/>
                    </a:cubicBezTo>
                    <a:cubicBezTo>
                      <a:pt x="464" y="808"/>
                      <a:pt x="585" y="696"/>
                      <a:pt x="696" y="576"/>
                    </a:cubicBezTo>
                    <a:close/>
                    <a:moveTo>
                      <a:pt x="585" y="0"/>
                    </a:moveTo>
                    <a:lnTo>
                      <a:pt x="464" y="112"/>
                    </a:lnTo>
                    <a:cubicBezTo>
                      <a:pt x="232" y="344"/>
                      <a:pt x="0" y="696"/>
                      <a:pt x="0" y="1039"/>
                    </a:cubicBezTo>
                    <a:cubicBezTo>
                      <a:pt x="0" y="2320"/>
                      <a:pt x="4297" y="4055"/>
                      <a:pt x="9168" y="5911"/>
                    </a:cubicBezTo>
                    <a:lnTo>
                      <a:pt x="9280" y="6032"/>
                    </a:lnTo>
                    <a:cubicBezTo>
                      <a:pt x="12184" y="7071"/>
                      <a:pt x="18448" y="9048"/>
                      <a:pt x="19719" y="9048"/>
                    </a:cubicBezTo>
                    <a:cubicBezTo>
                      <a:pt x="19840" y="9048"/>
                      <a:pt x="19840" y="9048"/>
                      <a:pt x="19951" y="8927"/>
                    </a:cubicBezTo>
                    <a:cubicBezTo>
                      <a:pt x="20072" y="8927"/>
                      <a:pt x="20304" y="8695"/>
                      <a:pt x="20536" y="7767"/>
                    </a:cubicBezTo>
                    <a:lnTo>
                      <a:pt x="20647" y="7535"/>
                    </a:lnTo>
                    <a:lnTo>
                      <a:pt x="20304" y="7535"/>
                    </a:lnTo>
                    <a:cubicBezTo>
                      <a:pt x="13919" y="6264"/>
                      <a:pt x="3712" y="1503"/>
                      <a:pt x="696" y="112"/>
                    </a:cubicBezTo>
                    <a:lnTo>
                      <a:pt x="58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3"/>
              <p:cNvSpPr/>
              <p:nvPr/>
            </p:nvSpPr>
            <p:spPr>
              <a:xfrm>
                <a:off x="1410311" y="3032093"/>
                <a:ext cx="539921" cy="1528390"/>
              </a:xfrm>
              <a:custGeom>
                <a:avLst/>
                <a:gdLst/>
                <a:ahLst/>
                <a:cxnLst/>
                <a:rect l="l" t="t" r="r" b="b"/>
                <a:pathLst>
                  <a:path w="30159" h="85373" extrusionOk="0">
                    <a:moveTo>
                      <a:pt x="29927" y="1"/>
                    </a:moveTo>
                    <a:cubicBezTo>
                      <a:pt x="25055" y="1977"/>
                      <a:pt x="19831" y="3017"/>
                      <a:pt x="14616" y="3369"/>
                    </a:cubicBezTo>
                    <a:cubicBezTo>
                      <a:pt x="13580" y="3410"/>
                      <a:pt x="12586" y="3428"/>
                      <a:pt x="11637" y="3428"/>
                    </a:cubicBezTo>
                    <a:cubicBezTo>
                      <a:pt x="4614" y="3428"/>
                      <a:pt x="112" y="2441"/>
                      <a:pt x="112" y="2441"/>
                    </a:cubicBezTo>
                    <a:lnTo>
                      <a:pt x="112" y="2441"/>
                    </a:lnTo>
                    <a:cubicBezTo>
                      <a:pt x="112" y="2442"/>
                      <a:pt x="1" y="9744"/>
                      <a:pt x="696" y="16008"/>
                    </a:cubicBezTo>
                    <a:cubicBezTo>
                      <a:pt x="1392" y="22272"/>
                      <a:pt x="4288" y="49646"/>
                      <a:pt x="4640" y="53943"/>
                    </a:cubicBezTo>
                    <a:cubicBezTo>
                      <a:pt x="4872" y="58230"/>
                      <a:pt x="11368" y="82125"/>
                      <a:pt x="11368" y="82125"/>
                    </a:cubicBezTo>
                    <a:lnTo>
                      <a:pt x="17511" y="85372"/>
                    </a:lnTo>
                    <a:cubicBezTo>
                      <a:pt x="17511" y="85372"/>
                      <a:pt x="20527" y="58694"/>
                      <a:pt x="20527" y="54286"/>
                    </a:cubicBezTo>
                    <a:lnTo>
                      <a:pt x="20527" y="46862"/>
                    </a:lnTo>
                    <a:cubicBezTo>
                      <a:pt x="20527" y="46862"/>
                      <a:pt x="25983" y="25640"/>
                      <a:pt x="27607" y="20648"/>
                    </a:cubicBezTo>
                    <a:cubicBezTo>
                      <a:pt x="29342" y="15665"/>
                      <a:pt x="30159" y="5689"/>
                      <a:pt x="2992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3"/>
              <p:cNvSpPr/>
              <p:nvPr/>
            </p:nvSpPr>
            <p:spPr>
              <a:xfrm>
                <a:off x="1406157" y="3025952"/>
                <a:ext cx="548228" cy="1542837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86180" extrusionOk="0">
                    <a:moveTo>
                      <a:pt x="29927" y="697"/>
                    </a:moveTo>
                    <a:lnTo>
                      <a:pt x="29927" y="697"/>
                    </a:lnTo>
                    <a:cubicBezTo>
                      <a:pt x="30159" y="6608"/>
                      <a:pt x="29231" y="16119"/>
                      <a:pt x="27607" y="20879"/>
                    </a:cubicBezTo>
                    <a:cubicBezTo>
                      <a:pt x="25983" y="25863"/>
                      <a:pt x="20647" y="46862"/>
                      <a:pt x="20527" y="47094"/>
                    </a:cubicBezTo>
                    <a:lnTo>
                      <a:pt x="20527" y="54629"/>
                    </a:lnTo>
                    <a:cubicBezTo>
                      <a:pt x="20527" y="58805"/>
                      <a:pt x="17864" y="82124"/>
                      <a:pt x="17511" y="85372"/>
                    </a:cubicBezTo>
                    <a:lnTo>
                      <a:pt x="11711" y="82356"/>
                    </a:lnTo>
                    <a:cubicBezTo>
                      <a:pt x="11368" y="80612"/>
                      <a:pt x="5336" y="58341"/>
                      <a:pt x="5104" y="54286"/>
                    </a:cubicBezTo>
                    <a:cubicBezTo>
                      <a:pt x="4872" y="50917"/>
                      <a:pt x="3016" y="33750"/>
                      <a:pt x="1968" y="23431"/>
                    </a:cubicBezTo>
                    <a:cubicBezTo>
                      <a:pt x="1624" y="20295"/>
                      <a:pt x="1272" y="17743"/>
                      <a:pt x="1160" y="16351"/>
                    </a:cubicBezTo>
                    <a:cubicBezTo>
                      <a:pt x="576" y="10904"/>
                      <a:pt x="576" y="4520"/>
                      <a:pt x="576" y="3128"/>
                    </a:cubicBezTo>
                    <a:lnTo>
                      <a:pt x="576" y="3128"/>
                    </a:lnTo>
                    <a:cubicBezTo>
                      <a:pt x="1700" y="3331"/>
                      <a:pt x="6034" y="3985"/>
                      <a:pt x="12178" y="3985"/>
                    </a:cubicBezTo>
                    <a:cubicBezTo>
                      <a:pt x="13034" y="3985"/>
                      <a:pt x="13925" y="3973"/>
                      <a:pt x="14848" y="3944"/>
                    </a:cubicBezTo>
                    <a:cubicBezTo>
                      <a:pt x="20063" y="3712"/>
                      <a:pt x="25166" y="2552"/>
                      <a:pt x="29927" y="697"/>
                    </a:cubicBezTo>
                    <a:close/>
                    <a:moveTo>
                      <a:pt x="30391" y="1"/>
                    </a:moveTo>
                    <a:lnTo>
                      <a:pt x="30159" y="112"/>
                    </a:lnTo>
                    <a:cubicBezTo>
                      <a:pt x="25166" y="2088"/>
                      <a:pt x="20063" y="3128"/>
                      <a:pt x="14848" y="3360"/>
                    </a:cubicBezTo>
                    <a:cubicBezTo>
                      <a:pt x="13523" y="3431"/>
                      <a:pt x="12265" y="3462"/>
                      <a:pt x="11084" y="3462"/>
                    </a:cubicBezTo>
                    <a:cubicBezTo>
                      <a:pt x="4612" y="3462"/>
                      <a:pt x="465" y="2552"/>
                      <a:pt x="465" y="2552"/>
                    </a:cubicBezTo>
                    <a:lnTo>
                      <a:pt x="112" y="2552"/>
                    </a:lnTo>
                    <a:lnTo>
                      <a:pt x="112" y="2784"/>
                    </a:lnTo>
                    <a:cubicBezTo>
                      <a:pt x="112" y="2896"/>
                      <a:pt x="1" y="10208"/>
                      <a:pt x="697" y="16351"/>
                    </a:cubicBezTo>
                    <a:cubicBezTo>
                      <a:pt x="808" y="17743"/>
                      <a:pt x="1040" y="20295"/>
                      <a:pt x="1392" y="23543"/>
                    </a:cubicBezTo>
                    <a:cubicBezTo>
                      <a:pt x="2552" y="33750"/>
                      <a:pt x="4408" y="50917"/>
                      <a:pt x="4640" y="54286"/>
                    </a:cubicBezTo>
                    <a:cubicBezTo>
                      <a:pt x="4872" y="58573"/>
                      <a:pt x="11015" y="81540"/>
                      <a:pt x="11368" y="82588"/>
                    </a:cubicBezTo>
                    <a:lnTo>
                      <a:pt x="11368" y="82700"/>
                    </a:lnTo>
                    <a:lnTo>
                      <a:pt x="17864" y="86179"/>
                    </a:lnTo>
                    <a:lnTo>
                      <a:pt x="17975" y="85715"/>
                    </a:lnTo>
                    <a:cubicBezTo>
                      <a:pt x="17975" y="85483"/>
                      <a:pt x="20991" y="59037"/>
                      <a:pt x="20991" y="54629"/>
                    </a:cubicBezTo>
                    <a:lnTo>
                      <a:pt x="20991" y="47205"/>
                    </a:lnTo>
                    <a:cubicBezTo>
                      <a:pt x="21223" y="46278"/>
                      <a:pt x="26447" y="25983"/>
                      <a:pt x="28071" y="21111"/>
                    </a:cubicBezTo>
                    <a:cubicBezTo>
                      <a:pt x="29695" y="16240"/>
                      <a:pt x="30623" y="6264"/>
                      <a:pt x="30391" y="344"/>
                    </a:cubicBezTo>
                    <a:lnTo>
                      <a:pt x="3039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3"/>
              <p:cNvSpPr/>
              <p:nvPr/>
            </p:nvSpPr>
            <p:spPr>
              <a:xfrm>
                <a:off x="1152819" y="2234733"/>
                <a:ext cx="905401" cy="898133"/>
              </a:xfrm>
              <a:custGeom>
                <a:avLst/>
                <a:gdLst/>
                <a:ahLst/>
                <a:cxnLst/>
                <a:rect l="l" t="t" r="r" b="b"/>
                <a:pathLst>
                  <a:path w="50574" h="50168" extrusionOk="0">
                    <a:moveTo>
                      <a:pt x="47043" y="0"/>
                    </a:moveTo>
                    <a:cubicBezTo>
                      <a:pt x="43824" y="0"/>
                      <a:pt x="37855" y="1163"/>
                      <a:pt x="36647" y="1163"/>
                    </a:cubicBezTo>
                    <a:cubicBezTo>
                      <a:pt x="36603" y="1163"/>
                      <a:pt x="36565" y="1161"/>
                      <a:pt x="36534" y="1158"/>
                    </a:cubicBezTo>
                    <a:cubicBezTo>
                      <a:pt x="36521" y="1157"/>
                      <a:pt x="36505" y="1156"/>
                      <a:pt x="36486" y="1156"/>
                    </a:cubicBezTo>
                    <a:cubicBezTo>
                      <a:pt x="35017" y="1156"/>
                      <a:pt x="16239" y="5455"/>
                      <a:pt x="16239" y="5455"/>
                    </a:cubicBezTo>
                    <a:cubicBezTo>
                      <a:pt x="16239" y="5455"/>
                      <a:pt x="2432" y="10902"/>
                      <a:pt x="2552" y="13110"/>
                    </a:cubicBezTo>
                    <a:cubicBezTo>
                      <a:pt x="2664" y="15430"/>
                      <a:pt x="0" y="39436"/>
                      <a:pt x="2320" y="41524"/>
                    </a:cubicBezTo>
                    <a:cubicBezTo>
                      <a:pt x="3769" y="42900"/>
                      <a:pt x="6331" y="43571"/>
                      <a:pt x="8273" y="43571"/>
                    </a:cubicBezTo>
                    <a:cubicBezTo>
                      <a:pt x="9278" y="43571"/>
                      <a:pt x="10118" y="43391"/>
                      <a:pt x="10551" y="43037"/>
                    </a:cubicBezTo>
                    <a:cubicBezTo>
                      <a:pt x="11832" y="42109"/>
                      <a:pt x="13456" y="34917"/>
                      <a:pt x="13456" y="34917"/>
                    </a:cubicBezTo>
                    <a:cubicBezTo>
                      <a:pt x="13456" y="34917"/>
                      <a:pt x="13799" y="47212"/>
                      <a:pt x="14959" y="48484"/>
                    </a:cubicBezTo>
                    <a:cubicBezTo>
                      <a:pt x="15778" y="49303"/>
                      <a:pt x="22429" y="50167"/>
                      <a:pt x="28603" y="50167"/>
                    </a:cubicBezTo>
                    <a:cubicBezTo>
                      <a:pt x="32085" y="50167"/>
                      <a:pt x="35414" y="49892"/>
                      <a:pt x="37462" y="49180"/>
                    </a:cubicBezTo>
                    <a:cubicBezTo>
                      <a:pt x="43261" y="47212"/>
                      <a:pt x="44542" y="46516"/>
                      <a:pt x="44774" y="45125"/>
                    </a:cubicBezTo>
                    <a:cubicBezTo>
                      <a:pt x="45006" y="43733"/>
                      <a:pt x="46045" y="28533"/>
                      <a:pt x="46045" y="28533"/>
                    </a:cubicBezTo>
                    <a:lnTo>
                      <a:pt x="48597" y="8350"/>
                    </a:lnTo>
                    <a:lnTo>
                      <a:pt x="50573" y="2671"/>
                    </a:lnTo>
                    <a:cubicBezTo>
                      <a:pt x="50573" y="2671"/>
                      <a:pt x="49989" y="1854"/>
                      <a:pt x="49061" y="462"/>
                    </a:cubicBezTo>
                    <a:cubicBezTo>
                      <a:pt x="48866" y="126"/>
                      <a:pt x="48104" y="0"/>
                      <a:pt x="470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3"/>
              <p:cNvSpPr/>
              <p:nvPr/>
            </p:nvSpPr>
            <p:spPr>
              <a:xfrm>
                <a:off x="1163113" y="2230132"/>
                <a:ext cx="897094" cy="907979"/>
              </a:xfrm>
              <a:custGeom>
                <a:avLst/>
                <a:gdLst/>
                <a:ahLst/>
                <a:cxnLst/>
                <a:rect l="l" t="t" r="r" b="b"/>
                <a:pathLst>
                  <a:path w="50110" h="50718" extrusionOk="0">
                    <a:moveTo>
                      <a:pt x="46372" y="1"/>
                    </a:moveTo>
                    <a:cubicBezTo>
                      <a:pt x="44567" y="1"/>
                      <a:pt x="41912" y="359"/>
                      <a:pt x="38974" y="840"/>
                    </a:cubicBezTo>
                    <a:cubicBezTo>
                      <a:pt x="37583" y="1072"/>
                      <a:pt x="36311" y="1183"/>
                      <a:pt x="36079" y="1183"/>
                    </a:cubicBezTo>
                    <a:cubicBezTo>
                      <a:pt x="36063" y="1182"/>
                      <a:pt x="36044" y="1181"/>
                      <a:pt x="36022" y="1181"/>
                    </a:cubicBezTo>
                    <a:cubicBezTo>
                      <a:pt x="34441" y="1181"/>
                      <a:pt x="17604" y="5022"/>
                      <a:pt x="15664" y="5480"/>
                    </a:cubicBezTo>
                    <a:cubicBezTo>
                      <a:pt x="13224" y="6408"/>
                      <a:pt x="1625" y="11159"/>
                      <a:pt x="1745" y="13367"/>
                    </a:cubicBezTo>
                    <a:cubicBezTo>
                      <a:pt x="1745" y="13943"/>
                      <a:pt x="1625" y="16151"/>
                      <a:pt x="1393" y="18935"/>
                    </a:cubicBezTo>
                    <a:cubicBezTo>
                      <a:pt x="585" y="29718"/>
                      <a:pt x="1" y="40510"/>
                      <a:pt x="1513" y="41902"/>
                    </a:cubicBezTo>
                    <a:cubicBezTo>
                      <a:pt x="3095" y="43411"/>
                      <a:pt x="5661" y="44083"/>
                      <a:pt x="7645" y="44083"/>
                    </a:cubicBezTo>
                    <a:cubicBezTo>
                      <a:pt x="8712" y="44083"/>
                      <a:pt x="9610" y="43889"/>
                      <a:pt x="10097" y="43526"/>
                    </a:cubicBezTo>
                    <a:cubicBezTo>
                      <a:pt x="11025" y="42830"/>
                      <a:pt x="12064" y="39229"/>
                      <a:pt x="12760" y="37030"/>
                    </a:cubicBezTo>
                    <a:cubicBezTo>
                      <a:pt x="12881" y="40510"/>
                      <a:pt x="13224" y="47933"/>
                      <a:pt x="14273" y="48973"/>
                    </a:cubicBezTo>
                    <a:cubicBezTo>
                      <a:pt x="15080" y="49789"/>
                      <a:pt x="21807" y="50717"/>
                      <a:pt x="28071" y="50717"/>
                    </a:cubicBezTo>
                    <a:cubicBezTo>
                      <a:pt x="31551" y="50717"/>
                      <a:pt x="34919" y="50365"/>
                      <a:pt x="37007" y="49669"/>
                    </a:cubicBezTo>
                    <a:cubicBezTo>
                      <a:pt x="42807" y="47701"/>
                      <a:pt x="44199" y="47005"/>
                      <a:pt x="44431" y="45493"/>
                    </a:cubicBezTo>
                    <a:cubicBezTo>
                      <a:pt x="44774" y="44101"/>
                      <a:pt x="45702" y="29374"/>
                      <a:pt x="45702" y="28790"/>
                    </a:cubicBezTo>
                    <a:lnTo>
                      <a:pt x="48254" y="8727"/>
                    </a:lnTo>
                    <a:lnTo>
                      <a:pt x="47790" y="8607"/>
                    </a:lnTo>
                    <a:lnTo>
                      <a:pt x="45238" y="28790"/>
                    </a:lnTo>
                    <a:cubicBezTo>
                      <a:pt x="45238" y="28910"/>
                      <a:pt x="44199" y="43990"/>
                      <a:pt x="43967" y="45382"/>
                    </a:cubicBezTo>
                    <a:cubicBezTo>
                      <a:pt x="43735" y="46653"/>
                      <a:pt x="42343" y="47349"/>
                      <a:pt x="36887" y="49205"/>
                    </a:cubicBezTo>
                    <a:cubicBezTo>
                      <a:pt x="34754" y="49943"/>
                      <a:pt x="31475" y="50217"/>
                      <a:pt x="28082" y="50217"/>
                    </a:cubicBezTo>
                    <a:cubicBezTo>
                      <a:pt x="21880" y="50217"/>
                      <a:pt x="15294" y="49301"/>
                      <a:pt x="14616" y="48629"/>
                    </a:cubicBezTo>
                    <a:cubicBezTo>
                      <a:pt x="13688" y="47701"/>
                      <a:pt x="13224" y="40157"/>
                      <a:pt x="13113" y="35174"/>
                    </a:cubicBezTo>
                    <a:lnTo>
                      <a:pt x="13113" y="33318"/>
                    </a:lnTo>
                    <a:lnTo>
                      <a:pt x="12649" y="35174"/>
                    </a:lnTo>
                    <a:cubicBezTo>
                      <a:pt x="12185" y="37141"/>
                      <a:pt x="10793" y="42366"/>
                      <a:pt x="9865" y="43173"/>
                    </a:cubicBezTo>
                    <a:cubicBezTo>
                      <a:pt x="9468" y="43426"/>
                      <a:pt x="8747" y="43556"/>
                      <a:pt x="7880" y="43556"/>
                    </a:cubicBezTo>
                    <a:cubicBezTo>
                      <a:pt x="5952" y="43556"/>
                      <a:pt x="3297" y="42913"/>
                      <a:pt x="1857" y="41549"/>
                    </a:cubicBezTo>
                    <a:cubicBezTo>
                      <a:pt x="353" y="40157"/>
                      <a:pt x="1393" y="26359"/>
                      <a:pt x="1857" y="18935"/>
                    </a:cubicBezTo>
                    <a:cubicBezTo>
                      <a:pt x="2089" y="16030"/>
                      <a:pt x="2321" y="13943"/>
                      <a:pt x="2209" y="13367"/>
                    </a:cubicBezTo>
                    <a:cubicBezTo>
                      <a:pt x="2089" y="11855"/>
                      <a:pt x="10440" y="8031"/>
                      <a:pt x="15776" y="5944"/>
                    </a:cubicBezTo>
                    <a:cubicBezTo>
                      <a:pt x="23431" y="4199"/>
                      <a:pt x="35263" y="1647"/>
                      <a:pt x="35959" y="1647"/>
                    </a:cubicBezTo>
                    <a:cubicBezTo>
                      <a:pt x="36311" y="1647"/>
                      <a:pt x="37351" y="1536"/>
                      <a:pt x="39095" y="1304"/>
                    </a:cubicBezTo>
                    <a:cubicBezTo>
                      <a:pt x="41023" y="983"/>
                      <a:pt x="44451" y="492"/>
                      <a:pt x="46570" y="492"/>
                    </a:cubicBezTo>
                    <a:cubicBezTo>
                      <a:pt x="47511" y="492"/>
                      <a:pt x="48195" y="589"/>
                      <a:pt x="48375" y="840"/>
                    </a:cubicBezTo>
                    <a:cubicBezTo>
                      <a:pt x="49182" y="2232"/>
                      <a:pt x="49766" y="3039"/>
                      <a:pt x="49766" y="3039"/>
                    </a:cubicBezTo>
                    <a:lnTo>
                      <a:pt x="50110" y="2807"/>
                    </a:lnTo>
                    <a:cubicBezTo>
                      <a:pt x="50110" y="2807"/>
                      <a:pt x="49535" y="1879"/>
                      <a:pt x="48718" y="608"/>
                    </a:cubicBezTo>
                    <a:cubicBezTo>
                      <a:pt x="48481" y="176"/>
                      <a:pt x="47634" y="1"/>
                      <a:pt x="4637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3"/>
              <p:cNvSpPr/>
              <p:nvPr/>
            </p:nvSpPr>
            <p:spPr>
              <a:xfrm>
                <a:off x="1323090" y="2531736"/>
                <a:ext cx="74779" cy="330104"/>
              </a:xfrm>
              <a:custGeom>
                <a:avLst/>
                <a:gdLst/>
                <a:ahLst/>
                <a:cxnLst/>
                <a:rect l="l" t="t" r="r" b="b"/>
                <a:pathLst>
                  <a:path w="4177" h="18439" extrusionOk="0">
                    <a:moveTo>
                      <a:pt x="465" y="0"/>
                    </a:moveTo>
                    <a:lnTo>
                      <a:pt x="1" y="111"/>
                    </a:lnTo>
                    <a:lnTo>
                      <a:pt x="3713" y="18438"/>
                    </a:lnTo>
                    <a:lnTo>
                      <a:pt x="4177" y="18327"/>
                    </a:lnTo>
                    <a:lnTo>
                      <a:pt x="46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3"/>
              <p:cNvSpPr/>
              <p:nvPr/>
            </p:nvSpPr>
            <p:spPr>
              <a:xfrm>
                <a:off x="1599200" y="2409122"/>
                <a:ext cx="164148" cy="469332"/>
              </a:xfrm>
              <a:custGeom>
                <a:avLst/>
                <a:gdLst/>
                <a:ahLst/>
                <a:cxnLst/>
                <a:rect l="l" t="t" r="r" b="b"/>
                <a:pathLst>
                  <a:path w="9169" h="26216" extrusionOk="0">
                    <a:moveTo>
                      <a:pt x="8704" y="1"/>
                    </a:moveTo>
                    <a:lnTo>
                      <a:pt x="0" y="25983"/>
                    </a:lnTo>
                    <a:lnTo>
                      <a:pt x="464" y="26215"/>
                    </a:lnTo>
                    <a:lnTo>
                      <a:pt x="9168" y="121"/>
                    </a:lnTo>
                    <a:lnTo>
                      <a:pt x="8704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3"/>
              <p:cNvSpPr/>
              <p:nvPr/>
            </p:nvSpPr>
            <p:spPr>
              <a:xfrm>
                <a:off x="1599200" y="2712300"/>
                <a:ext cx="122614" cy="286601"/>
              </a:xfrm>
              <a:custGeom>
                <a:avLst/>
                <a:gdLst/>
                <a:ahLst/>
                <a:cxnLst/>
                <a:rect l="l" t="t" r="r" b="b"/>
                <a:pathLst>
                  <a:path w="6849" h="16009" extrusionOk="0">
                    <a:moveTo>
                      <a:pt x="6385" y="1"/>
                    </a:moveTo>
                    <a:lnTo>
                      <a:pt x="0" y="15776"/>
                    </a:lnTo>
                    <a:lnTo>
                      <a:pt x="464" y="16008"/>
                    </a:lnTo>
                    <a:lnTo>
                      <a:pt x="6849" y="233"/>
                    </a:lnTo>
                    <a:lnTo>
                      <a:pt x="638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3"/>
              <p:cNvSpPr/>
              <p:nvPr/>
            </p:nvSpPr>
            <p:spPr>
              <a:xfrm>
                <a:off x="1148666" y="2872295"/>
                <a:ext cx="242883" cy="1836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259" extrusionOk="0">
                    <a:moveTo>
                      <a:pt x="1504" y="0"/>
                    </a:moveTo>
                    <a:cubicBezTo>
                      <a:pt x="1272" y="343"/>
                      <a:pt x="1160" y="696"/>
                      <a:pt x="1160" y="1039"/>
                    </a:cubicBezTo>
                    <a:cubicBezTo>
                      <a:pt x="1160" y="1735"/>
                      <a:pt x="0" y="6728"/>
                      <a:pt x="464" y="7767"/>
                    </a:cubicBezTo>
                    <a:cubicBezTo>
                      <a:pt x="1040" y="8695"/>
                      <a:pt x="3360" y="10087"/>
                      <a:pt x="7071" y="10207"/>
                    </a:cubicBezTo>
                    <a:cubicBezTo>
                      <a:pt x="7606" y="10242"/>
                      <a:pt x="8091" y="10258"/>
                      <a:pt x="8532" y="10258"/>
                    </a:cubicBezTo>
                    <a:cubicBezTo>
                      <a:pt x="11062" y="10258"/>
                      <a:pt x="12115" y="9717"/>
                      <a:pt x="12407" y="8927"/>
                    </a:cubicBezTo>
                    <a:cubicBezTo>
                      <a:pt x="12760" y="7999"/>
                      <a:pt x="13567" y="3359"/>
                      <a:pt x="13567" y="2784"/>
                    </a:cubicBezTo>
                    <a:cubicBezTo>
                      <a:pt x="13516" y="2519"/>
                      <a:pt x="13394" y="2446"/>
                      <a:pt x="13274" y="2446"/>
                    </a:cubicBezTo>
                    <a:cubicBezTo>
                      <a:pt x="13130" y="2446"/>
                      <a:pt x="12992" y="2552"/>
                      <a:pt x="12992" y="2552"/>
                    </a:cubicBezTo>
                    <a:cubicBezTo>
                      <a:pt x="12020" y="2737"/>
                      <a:pt x="11050" y="2829"/>
                      <a:pt x="10088" y="2829"/>
                    </a:cubicBezTo>
                    <a:cubicBezTo>
                      <a:pt x="8633" y="2829"/>
                      <a:pt x="7196" y="2618"/>
                      <a:pt x="5800" y="2199"/>
                    </a:cubicBezTo>
                    <a:cubicBezTo>
                      <a:pt x="2088" y="928"/>
                      <a:pt x="1504" y="0"/>
                      <a:pt x="15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3"/>
              <p:cNvSpPr/>
              <p:nvPr/>
            </p:nvSpPr>
            <p:spPr>
              <a:xfrm>
                <a:off x="1146499" y="2865976"/>
                <a:ext cx="251369" cy="195209"/>
              </a:xfrm>
              <a:custGeom>
                <a:avLst/>
                <a:gdLst/>
                <a:ahLst/>
                <a:cxnLst/>
                <a:rect l="l" t="t" r="r" b="b"/>
                <a:pathLst>
                  <a:path w="14041" h="10904" extrusionOk="0">
                    <a:moveTo>
                      <a:pt x="1745" y="817"/>
                    </a:moveTo>
                    <a:cubicBezTo>
                      <a:pt x="2089" y="1160"/>
                      <a:pt x="3249" y="1856"/>
                      <a:pt x="5800" y="2784"/>
                    </a:cubicBezTo>
                    <a:cubicBezTo>
                      <a:pt x="7269" y="3203"/>
                      <a:pt x="8735" y="3414"/>
                      <a:pt x="10201" y="3414"/>
                    </a:cubicBezTo>
                    <a:cubicBezTo>
                      <a:pt x="11171" y="3414"/>
                      <a:pt x="12141" y="3322"/>
                      <a:pt x="13113" y="3137"/>
                    </a:cubicBezTo>
                    <a:lnTo>
                      <a:pt x="13224" y="3137"/>
                    </a:lnTo>
                    <a:lnTo>
                      <a:pt x="13345" y="3016"/>
                    </a:lnTo>
                    <a:cubicBezTo>
                      <a:pt x="13345" y="3016"/>
                      <a:pt x="13345" y="3137"/>
                      <a:pt x="13456" y="3137"/>
                    </a:cubicBezTo>
                    <a:cubicBezTo>
                      <a:pt x="13456" y="3601"/>
                      <a:pt x="12649" y="8241"/>
                      <a:pt x="12296" y="9169"/>
                    </a:cubicBezTo>
                    <a:cubicBezTo>
                      <a:pt x="12092" y="9985"/>
                      <a:pt x="10725" y="10349"/>
                      <a:pt x="8264" y="10349"/>
                    </a:cubicBezTo>
                    <a:cubicBezTo>
                      <a:pt x="7927" y="10349"/>
                      <a:pt x="7570" y="10342"/>
                      <a:pt x="7192" y="10328"/>
                    </a:cubicBezTo>
                    <a:cubicBezTo>
                      <a:pt x="3369" y="10208"/>
                      <a:pt x="1281" y="8816"/>
                      <a:pt x="817" y="8009"/>
                    </a:cubicBezTo>
                    <a:cubicBezTo>
                      <a:pt x="465" y="7313"/>
                      <a:pt x="1049" y="4408"/>
                      <a:pt x="1393" y="2905"/>
                    </a:cubicBezTo>
                    <a:cubicBezTo>
                      <a:pt x="1513" y="2088"/>
                      <a:pt x="1625" y="1624"/>
                      <a:pt x="1625" y="1392"/>
                    </a:cubicBezTo>
                    <a:cubicBezTo>
                      <a:pt x="1625" y="1160"/>
                      <a:pt x="1625" y="1049"/>
                      <a:pt x="1745" y="817"/>
                    </a:cubicBezTo>
                    <a:close/>
                    <a:moveTo>
                      <a:pt x="1625" y="0"/>
                    </a:moveTo>
                    <a:lnTo>
                      <a:pt x="1393" y="232"/>
                    </a:lnTo>
                    <a:cubicBezTo>
                      <a:pt x="1161" y="585"/>
                      <a:pt x="1049" y="1049"/>
                      <a:pt x="1049" y="1392"/>
                    </a:cubicBezTo>
                    <a:cubicBezTo>
                      <a:pt x="1049" y="1624"/>
                      <a:pt x="929" y="2209"/>
                      <a:pt x="817" y="2784"/>
                    </a:cubicBezTo>
                    <a:cubicBezTo>
                      <a:pt x="353" y="5225"/>
                      <a:pt x="1" y="7424"/>
                      <a:pt x="465" y="8241"/>
                    </a:cubicBezTo>
                    <a:cubicBezTo>
                      <a:pt x="1049" y="9401"/>
                      <a:pt x="3601" y="10672"/>
                      <a:pt x="7081" y="10792"/>
                    </a:cubicBezTo>
                    <a:cubicBezTo>
                      <a:pt x="7545" y="10904"/>
                      <a:pt x="8009" y="10904"/>
                      <a:pt x="8352" y="10904"/>
                    </a:cubicBezTo>
                    <a:cubicBezTo>
                      <a:pt x="11025" y="10904"/>
                      <a:pt x="12417" y="10440"/>
                      <a:pt x="12760" y="9401"/>
                    </a:cubicBezTo>
                    <a:cubicBezTo>
                      <a:pt x="13113" y="8473"/>
                      <a:pt x="14041" y="3712"/>
                      <a:pt x="13920" y="3137"/>
                    </a:cubicBezTo>
                    <a:cubicBezTo>
                      <a:pt x="13809" y="2784"/>
                      <a:pt x="13688" y="2673"/>
                      <a:pt x="13577" y="2673"/>
                    </a:cubicBezTo>
                    <a:cubicBezTo>
                      <a:pt x="13499" y="2633"/>
                      <a:pt x="13422" y="2619"/>
                      <a:pt x="13349" y="2619"/>
                    </a:cubicBezTo>
                    <a:cubicBezTo>
                      <a:pt x="13202" y="2619"/>
                      <a:pt x="13072" y="2673"/>
                      <a:pt x="12992" y="2673"/>
                    </a:cubicBezTo>
                    <a:cubicBezTo>
                      <a:pt x="12068" y="2858"/>
                      <a:pt x="11127" y="2950"/>
                      <a:pt x="10183" y="2950"/>
                    </a:cubicBezTo>
                    <a:cubicBezTo>
                      <a:pt x="8754" y="2950"/>
                      <a:pt x="7317" y="2739"/>
                      <a:pt x="5921" y="2320"/>
                    </a:cubicBezTo>
                    <a:cubicBezTo>
                      <a:pt x="2553" y="1160"/>
                      <a:pt x="1857" y="353"/>
                      <a:pt x="1857" y="232"/>
                    </a:cubicBezTo>
                    <a:lnTo>
                      <a:pt x="162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3"/>
              <p:cNvSpPr/>
              <p:nvPr/>
            </p:nvSpPr>
            <p:spPr>
              <a:xfrm>
                <a:off x="1420605" y="3171321"/>
                <a:ext cx="606376" cy="1329028"/>
              </a:xfrm>
              <a:custGeom>
                <a:avLst/>
                <a:gdLst/>
                <a:ahLst/>
                <a:cxnLst/>
                <a:rect l="l" t="t" r="r" b="b"/>
                <a:pathLst>
                  <a:path w="33871" h="74237" extrusionOk="0">
                    <a:moveTo>
                      <a:pt x="1" y="0"/>
                    </a:moveTo>
                    <a:cubicBezTo>
                      <a:pt x="1" y="1"/>
                      <a:pt x="233" y="15655"/>
                      <a:pt x="585" y="24934"/>
                    </a:cubicBezTo>
                    <a:cubicBezTo>
                      <a:pt x="929" y="34102"/>
                      <a:pt x="2441" y="42101"/>
                      <a:pt x="3017" y="43957"/>
                    </a:cubicBezTo>
                    <a:cubicBezTo>
                      <a:pt x="3601" y="45934"/>
                      <a:pt x="16240" y="62052"/>
                      <a:pt x="19144" y="65532"/>
                    </a:cubicBezTo>
                    <a:cubicBezTo>
                      <a:pt x="22040" y="69012"/>
                      <a:pt x="27607" y="74236"/>
                      <a:pt x="27607" y="74236"/>
                    </a:cubicBezTo>
                    <a:lnTo>
                      <a:pt x="33871" y="70756"/>
                    </a:lnTo>
                    <a:cubicBezTo>
                      <a:pt x="33871" y="70756"/>
                      <a:pt x="25751" y="59036"/>
                      <a:pt x="23088" y="53701"/>
                    </a:cubicBezTo>
                    <a:cubicBezTo>
                      <a:pt x="20536" y="48254"/>
                      <a:pt x="15897" y="39317"/>
                      <a:pt x="15897" y="39317"/>
                    </a:cubicBezTo>
                    <a:lnTo>
                      <a:pt x="18792" y="13455"/>
                    </a:lnTo>
                    <a:lnTo>
                      <a:pt x="23552" y="109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3"/>
              <p:cNvSpPr/>
              <p:nvPr/>
            </p:nvSpPr>
            <p:spPr>
              <a:xfrm>
                <a:off x="1416451" y="3171321"/>
                <a:ext cx="616849" cy="1333181"/>
              </a:xfrm>
              <a:custGeom>
                <a:avLst/>
                <a:gdLst/>
                <a:ahLst/>
                <a:cxnLst/>
                <a:rect l="l" t="t" r="r" b="b"/>
                <a:pathLst>
                  <a:path w="34456" h="74469" extrusionOk="0">
                    <a:moveTo>
                      <a:pt x="1" y="0"/>
                    </a:moveTo>
                    <a:cubicBezTo>
                      <a:pt x="1" y="232"/>
                      <a:pt x="233" y="15775"/>
                      <a:pt x="585" y="24934"/>
                    </a:cubicBezTo>
                    <a:cubicBezTo>
                      <a:pt x="929" y="34446"/>
                      <a:pt x="2553" y="42454"/>
                      <a:pt x="3017" y="44078"/>
                    </a:cubicBezTo>
                    <a:cubicBezTo>
                      <a:pt x="3601" y="46045"/>
                      <a:pt x="16240" y="62284"/>
                      <a:pt x="19144" y="65653"/>
                    </a:cubicBezTo>
                    <a:cubicBezTo>
                      <a:pt x="22040" y="69133"/>
                      <a:pt x="27607" y="74348"/>
                      <a:pt x="27607" y="74348"/>
                    </a:cubicBezTo>
                    <a:lnTo>
                      <a:pt x="27839" y="74468"/>
                    </a:lnTo>
                    <a:lnTo>
                      <a:pt x="34456" y="70868"/>
                    </a:lnTo>
                    <a:lnTo>
                      <a:pt x="34335" y="70636"/>
                    </a:lnTo>
                    <a:cubicBezTo>
                      <a:pt x="34224" y="70524"/>
                      <a:pt x="26104" y="58925"/>
                      <a:pt x="23552" y="53589"/>
                    </a:cubicBezTo>
                    <a:cubicBezTo>
                      <a:pt x="21112" y="48486"/>
                      <a:pt x="16825" y="40134"/>
                      <a:pt x="16472" y="39317"/>
                    </a:cubicBezTo>
                    <a:lnTo>
                      <a:pt x="19256" y="13687"/>
                    </a:lnTo>
                    <a:lnTo>
                      <a:pt x="23896" y="11136"/>
                    </a:lnTo>
                    <a:lnTo>
                      <a:pt x="23664" y="10672"/>
                    </a:lnTo>
                    <a:lnTo>
                      <a:pt x="18792" y="13335"/>
                    </a:lnTo>
                    <a:lnTo>
                      <a:pt x="15897" y="39317"/>
                    </a:lnTo>
                    <a:lnTo>
                      <a:pt x="16008" y="39438"/>
                    </a:lnTo>
                    <a:cubicBezTo>
                      <a:pt x="16008" y="39549"/>
                      <a:pt x="20536" y="48486"/>
                      <a:pt x="23088" y="53821"/>
                    </a:cubicBezTo>
                    <a:cubicBezTo>
                      <a:pt x="25519" y="58693"/>
                      <a:pt x="32600" y="69012"/>
                      <a:pt x="33760" y="70636"/>
                    </a:cubicBezTo>
                    <a:lnTo>
                      <a:pt x="27839" y="73884"/>
                    </a:lnTo>
                    <a:cubicBezTo>
                      <a:pt x="27032" y="73076"/>
                      <a:pt x="22160" y="68437"/>
                      <a:pt x="19488" y="65421"/>
                    </a:cubicBezTo>
                    <a:cubicBezTo>
                      <a:pt x="16240" y="61477"/>
                      <a:pt x="3945" y="45702"/>
                      <a:pt x="3481" y="43957"/>
                    </a:cubicBezTo>
                    <a:cubicBezTo>
                      <a:pt x="3017" y="42333"/>
                      <a:pt x="1393" y="34446"/>
                      <a:pt x="1049" y="24934"/>
                    </a:cubicBezTo>
                    <a:cubicBezTo>
                      <a:pt x="697" y="15775"/>
                      <a:pt x="465" y="232"/>
                      <a:pt x="46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3"/>
              <p:cNvSpPr/>
              <p:nvPr/>
            </p:nvSpPr>
            <p:spPr>
              <a:xfrm>
                <a:off x="1701029" y="3385112"/>
                <a:ext cx="126606" cy="621002"/>
              </a:xfrm>
              <a:custGeom>
                <a:avLst/>
                <a:gdLst/>
                <a:ahLst/>
                <a:cxnLst/>
                <a:rect l="l" t="t" r="r" b="b"/>
                <a:pathLst>
                  <a:path w="7072" h="34688" extrusionOk="0">
                    <a:moveTo>
                      <a:pt x="6728" y="1"/>
                    </a:moveTo>
                    <a:lnTo>
                      <a:pt x="2784" y="2673"/>
                    </a:lnTo>
                    <a:lnTo>
                      <a:pt x="1" y="27375"/>
                    </a:lnTo>
                    <a:lnTo>
                      <a:pt x="1" y="27496"/>
                    </a:lnTo>
                    <a:lnTo>
                      <a:pt x="4056" y="34688"/>
                    </a:lnTo>
                    <a:lnTo>
                      <a:pt x="4520" y="34456"/>
                    </a:lnTo>
                    <a:lnTo>
                      <a:pt x="576" y="27375"/>
                    </a:lnTo>
                    <a:lnTo>
                      <a:pt x="3248" y="3017"/>
                    </a:lnTo>
                    <a:lnTo>
                      <a:pt x="7072" y="465"/>
                    </a:lnTo>
                    <a:lnTo>
                      <a:pt x="6728" y="1"/>
                    </a:ln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3"/>
              <p:cNvSpPr/>
              <p:nvPr/>
            </p:nvSpPr>
            <p:spPr>
              <a:xfrm>
                <a:off x="1719630" y="4438030"/>
                <a:ext cx="390418" cy="253356"/>
              </a:xfrm>
              <a:custGeom>
                <a:avLst/>
                <a:gdLst/>
                <a:ahLst/>
                <a:cxnLst/>
                <a:rect l="l" t="t" r="r" b="b"/>
                <a:pathLst>
                  <a:path w="21808" h="14152" extrusionOk="0">
                    <a:moveTo>
                      <a:pt x="17168" y="0"/>
                    </a:moveTo>
                    <a:lnTo>
                      <a:pt x="11025" y="3128"/>
                    </a:lnTo>
                    <a:cubicBezTo>
                      <a:pt x="11025" y="3128"/>
                      <a:pt x="8009" y="7656"/>
                      <a:pt x="6849" y="8695"/>
                    </a:cubicBezTo>
                    <a:cubicBezTo>
                      <a:pt x="5689" y="9744"/>
                      <a:pt x="1281" y="12407"/>
                      <a:pt x="697" y="12992"/>
                    </a:cubicBezTo>
                    <a:cubicBezTo>
                      <a:pt x="1" y="13688"/>
                      <a:pt x="3481" y="14152"/>
                      <a:pt x="5921" y="14152"/>
                    </a:cubicBezTo>
                    <a:cubicBezTo>
                      <a:pt x="8352" y="14152"/>
                      <a:pt x="11489" y="13688"/>
                      <a:pt x="13113" y="12639"/>
                    </a:cubicBezTo>
                    <a:cubicBezTo>
                      <a:pt x="14616" y="11711"/>
                      <a:pt x="20416" y="7656"/>
                      <a:pt x="21112" y="6839"/>
                    </a:cubicBezTo>
                    <a:cubicBezTo>
                      <a:pt x="21808" y="6143"/>
                      <a:pt x="17168" y="0"/>
                      <a:pt x="171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3"/>
              <p:cNvSpPr/>
              <p:nvPr/>
            </p:nvSpPr>
            <p:spPr>
              <a:xfrm>
                <a:off x="1723783" y="4431710"/>
                <a:ext cx="390418" cy="263829"/>
              </a:xfrm>
              <a:custGeom>
                <a:avLst/>
                <a:gdLst/>
                <a:ahLst/>
                <a:cxnLst/>
                <a:rect l="l" t="t" r="r" b="b"/>
                <a:pathLst>
                  <a:path w="21808" h="14737" extrusionOk="0">
                    <a:moveTo>
                      <a:pt x="16936" y="585"/>
                    </a:moveTo>
                    <a:cubicBezTo>
                      <a:pt x="18912" y="3369"/>
                      <a:pt x="21000" y="6617"/>
                      <a:pt x="20768" y="7081"/>
                    </a:cubicBezTo>
                    <a:cubicBezTo>
                      <a:pt x="20072" y="7777"/>
                      <a:pt x="14273" y="11832"/>
                      <a:pt x="12649" y="12760"/>
                    </a:cubicBezTo>
                    <a:cubicBezTo>
                      <a:pt x="11136" y="13809"/>
                      <a:pt x="7888" y="14273"/>
                      <a:pt x="5689" y="14273"/>
                    </a:cubicBezTo>
                    <a:cubicBezTo>
                      <a:pt x="3249" y="14273"/>
                      <a:pt x="929" y="13809"/>
                      <a:pt x="586" y="13456"/>
                    </a:cubicBezTo>
                    <a:cubicBezTo>
                      <a:pt x="929" y="13224"/>
                      <a:pt x="1977" y="12528"/>
                      <a:pt x="3137" y="11832"/>
                    </a:cubicBezTo>
                    <a:cubicBezTo>
                      <a:pt x="4529" y="10793"/>
                      <a:pt x="6153" y="9744"/>
                      <a:pt x="6849" y="9169"/>
                    </a:cubicBezTo>
                    <a:cubicBezTo>
                      <a:pt x="7888" y="8241"/>
                      <a:pt x="10561" y="4297"/>
                      <a:pt x="10904" y="3713"/>
                    </a:cubicBezTo>
                    <a:lnTo>
                      <a:pt x="16936" y="585"/>
                    </a:lnTo>
                    <a:close/>
                    <a:moveTo>
                      <a:pt x="17057" y="1"/>
                    </a:moveTo>
                    <a:lnTo>
                      <a:pt x="10561" y="3369"/>
                    </a:lnTo>
                    <a:cubicBezTo>
                      <a:pt x="10561" y="3481"/>
                      <a:pt x="7545" y="7777"/>
                      <a:pt x="6497" y="8816"/>
                    </a:cubicBezTo>
                    <a:cubicBezTo>
                      <a:pt x="5801" y="9401"/>
                      <a:pt x="4297" y="10440"/>
                      <a:pt x="2905" y="11368"/>
                    </a:cubicBezTo>
                    <a:cubicBezTo>
                      <a:pt x="1625" y="12185"/>
                      <a:pt x="586" y="12881"/>
                      <a:pt x="233" y="13224"/>
                    </a:cubicBezTo>
                    <a:cubicBezTo>
                      <a:pt x="122" y="13345"/>
                      <a:pt x="1" y="13456"/>
                      <a:pt x="122" y="13688"/>
                    </a:cubicBezTo>
                    <a:cubicBezTo>
                      <a:pt x="465" y="14505"/>
                      <a:pt x="4065" y="14737"/>
                      <a:pt x="5689" y="14737"/>
                    </a:cubicBezTo>
                    <a:cubicBezTo>
                      <a:pt x="8009" y="14737"/>
                      <a:pt x="11257" y="14273"/>
                      <a:pt x="12992" y="13224"/>
                    </a:cubicBezTo>
                    <a:cubicBezTo>
                      <a:pt x="14505" y="12296"/>
                      <a:pt x="20304" y="8120"/>
                      <a:pt x="21112" y="7424"/>
                    </a:cubicBezTo>
                    <a:cubicBezTo>
                      <a:pt x="21808" y="6617"/>
                      <a:pt x="18912" y="2553"/>
                      <a:pt x="17168" y="121"/>
                    </a:cubicBezTo>
                    <a:lnTo>
                      <a:pt x="17057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3"/>
              <p:cNvSpPr/>
              <p:nvPr/>
            </p:nvSpPr>
            <p:spPr>
              <a:xfrm>
                <a:off x="1719630" y="4523085"/>
                <a:ext cx="382111" cy="168301"/>
              </a:xfrm>
              <a:custGeom>
                <a:avLst/>
                <a:gdLst/>
                <a:ahLst/>
                <a:cxnLst/>
                <a:rect l="l" t="t" r="r" b="b"/>
                <a:pathLst>
                  <a:path w="21344" h="9401" extrusionOk="0">
                    <a:moveTo>
                      <a:pt x="20416" y="1"/>
                    </a:moveTo>
                    <a:cubicBezTo>
                      <a:pt x="18096" y="2320"/>
                      <a:pt x="13113" y="7424"/>
                      <a:pt x="11025" y="8009"/>
                    </a:cubicBezTo>
                    <a:cubicBezTo>
                      <a:pt x="10079" y="8293"/>
                      <a:pt x="8516" y="8383"/>
                      <a:pt x="6871" y="8383"/>
                    </a:cubicBezTo>
                    <a:cubicBezTo>
                      <a:pt x="4481" y="8383"/>
                      <a:pt x="1917" y="8192"/>
                      <a:pt x="818" y="8120"/>
                    </a:cubicBezTo>
                    <a:lnTo>
                      <a:pt x="697" y="8241"/>
                    </a:lnTo>
                    <a:cubicBezTo>
                      <a:pt x="1" y="8937"/>
                      <a:pt x="3481" y="9401"/>
                      <a:pt x="5921" y="9401"/>
                    </a:cubicBezTo>
                    <a:cubicBezTo>
                      <a:pt x="8352" y="9401"/>
                      <a:pt x="11489" y="8937"/>
                      <a:pt x="13113" y="7888"/>
                    </a:cubicBezTo>
                    <a:cubicBezTo>
                      <a:pt x="14616" y="6960"/>
                      <a:pt x="20416" y="2905"/>
                      <a:pt x="21112" y="2209"/>
                    </a:cubicBezTo>
                    <a:cubicBezTo>
                      <a:pt x="21344" y="1856"/>
                      <a:pt x="21000" y="1049"/>
                      <a:pt x="2041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3"/>
              <p:cNvSpPr/>
              <p:nvPr/>
            </p:nvSpPr>
            <p:spPr>
              <a:xfrm>
                <a:off x="1723783" y="4514778"/>
                <a:ext cx="382111" cy="180762"/>
              </a:xfrm>
              <a:custGeom>
                <a:avLst/>
                <a:gdLst/>
                <a:ahLst/>
                <a:cxnLst/>
                <a:rect l="l" t="t" r="r" b="b"/>
                <a:pathLst>
                  <a:path w="21344" h="10097" extrusionOk="0">
                    <a:moveTo>
                      <a:pt x="20072" y="817"/>
                    </a:moveTo>
                    <a:cubicBezTo>
                      <a:pt x="20768" y="2088"/>
                      <a:pt x="20768" y="2441"/>
                      <a:pt x="20768" y="2441"/>
                    </a:cubicBezTo>
                    <a:cubicBezTo>
                      <a:pt x="20072" y="3137"/>
                      <a:pt x="14273" y="7192"/>
                      <a:pt x="12649" y="8120"/>
                    </a:cubicBezTo>
                    <a:cubicBezTo>
                      <a:pt x="11136" y="9169"/>
                      <a:pt x="7888" y="9633"/>
                      <a:pt x="5689" y="9633"/>
                    </a:cubicBezTo>
                    <a:cubicBezTo>
                      <a:pt x="3249" y="9633"/>
                      <a:pt x="929" y="9169"/>
                      <a:pt x="586" y="8816"/>
                    </a:cubicBezTo>
                    <a:lnTo>
                      <a:pt x="697" y="8816"/>
                    </a:lnTo>
                    <a:cubicBezTo>
                      <a:pt x="1737" y="8946"/>
                      <a:pt x="4053" y="9114"/>
                      <a:pt x="6297" y="9114"/>
                    </a:cubicBezTo>
                    <a:cubicBezTo>
                      <a:pt x="8058" y="9114"/>
                      <a:pt x="9773" y="9011"/>
                      <a:pt x="10793" y="8705"/>
                    </a:cubicBezTo>
                    <a:cubicBezTo>
                      <a:pt x="12992" y="8120"/>
                      <a:pt x="17864" y="3137"/>
                      <a:pt x="20072" y="817"/>
                    </a:cubicBezTo>
                    <a:close/>
                    <a:moveTo>
                      <a:pt x="20184" y="1"/>
                    </a:moveTo>
                    <a:lnTo>
                      <a:pt x="19952" y="233"/>
                    </a:lnTo>
                    <a:cubicBezTo>
                      <a:pt x="18328" y="1977"/>
                      <a:pt x="12881" y="7656"/>
                      <a:pt x="10672" y="8241"/>
                    </a:cubicBezTo>
                    <a:cubicBezTo>
                      <a:pt x="9726" y="8525"/>
                      <a:pt x="8184" y="8615"/>
                      <a:pt x="6562" y="8615"/>
                    </a:cubicBezTo>
                    <a:cubicBezTo>
                      <a:pt x="4206" y="8615"/>
                      <a:pt x="1685" y="8424"/>
                      <a:pt x="586" y="8352"/>
                    </a:cubicBezTo>
                    <a:lnTo>
                      <a:pt x="465" y="8352"/>
                    </a:lnTo>
                    <a:lnTo>
                      <a:pt x="233" y="8584"/>
                    </a:lnTo>
                    <a:cubicBezTo>
                      <a:pt x="122" y="8705"/>
                      <a:pt x="1" y="8816"/>
                      <a:pt x="122" y="9048"/>
                    </a:cubicBezTo>
                    <a:cubicBezTo>
                      <a:pt x="465" y="9865"/>
                      <a:pt x="4297" y="10097"/>
                      <a:pt x="5689" y="10097"/>
                    </a:cubicBezTo>
                    <a:cubicBezTo>
                      <a:pt x="8009" y="10097"/>
                      <a:pt x="11257" y="9633"/>
                      <a:pt x="12992" y="8584"/>
                    </a:cubicBezTo>
                    <a:cubicBezTo>
                      <a:pt x="14505" y="7656"/>
                      <a:pt x="20304" y="3480"/>
                      <a:pt x="21112" y="2784"/>
                    </a:cubicBezTo>
                    <a:cubicBezTo>
                      <a:pt x="21344" y="2441"/>
                      <a:pt x="21232" y="1745"/>
                      <a:pt x="20416" y="353"/>
                    </a:cubicBezTo>
                    <a:lnTo>
                      <a:pt x="20184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86" name="Google Shape;1386;p43">
            <a:hlinkClick r:id="rId3"/>
          </p:cNvPr>
          <p:cNvSpPr/>
          <p:nvPr/>
        </p:nvSpPr>
        <p:spPr>
          <a:xfrm>
            <a:off x="5183287" y="2294450"/>
            <a:ext cx="1559400" cy="754200"/>
          </a:xfrm>
          <a:prstGeom prst="roundRect">
            <a:avLst>
              <a:gd name="adj" fmla="val 16667"/>
            </a:avLst>
          </a:prstGeom>
          <a:solidFill>
            <a:srgbClr val="EE426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/>
              <a:t>Falc0n</a:t>
            </a:r>
            <a:endParaRPr sz="31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44"/>
          <p:cNvSpPr txBox="1">
            <a:spLocks noGrp="1"/>
          </p:cNvSpPr>
          <p:nvPr>
            <p:ph type="title"/>
          </p:nvPr>
        </p:nvSpPr>
        <p:spPr>
          <a:xfrm>
            <a:off x="3896410" y="390700"/>
            <a:ext cx="452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Les Parties qui restent à développer</a:t>
            </a:r>
            <a:endParaRPr sz="2000"/>
          </a:p>
        </p:txBody>
      </p:sp>
      <p:sp>
        <p:nvSpPr>
          <p:cNvPr id="1392" name="Google Shape;1392;p44"/>
          <p:cNvSpPr/>
          <p:nvPr/>
        </p:nvSpPr>
        <p:spPr>
          <a:xfrm>
            <a:off x="784525" y="1210225"/>
            <a:ext cx="4773940" cy="3265524"/>
          </a:xfrm>
          <a:custGeom>
            <a:avLst/>
            <a:gdLst/>
            <a:ahLst/>
            <a:cxnLst/>
            <a:rect l="l" t="t" r="r" b="b"/>
            <a:pathLst>
              <a:path w="50215" h="42163" extrusionOk="0">
                <a:moveTo>
                  <a:pt x="25306" y="1"/>
                </a:moveTo>
                <a:cubicBezTo>
                  <a:pt x="21389" y="1"/>
                  <a:pt x="16865" y="1505"/>
                  <a:pt x="11812" y="5314"/>
                </a:cubicBezTo>
                <a:cubicBezTo>
                  <a:pt x="11812" y="5314"/>
                  <a:pt x="5037" y="10895"/>
                  <a:pt x="2513" y="17785"/>
                </a:cubicBezTo>
                <a:cubicBezTo>
                  <a:pt x="1" y="24674"/>
                  <a:pt x="1933" y="32416"/>
                  <a:pt x="7765" y="37225"/>
                </a:cubicBezTo>
                <a:cubicBezTo>
                  <a:pt x="13586" y="42045"/>
                  <a:pt x="22237" y="39374"/>
                  <a:pt x="30388" y="41466"/>
                </a:cubicBezTo>
                <a:cubicBezTo>
                  <a:pt x="32177" y="41925"/>
                  <a:pt x="33958" y="42163"/>
                  <a:pt x="35668" y="42163"/>
                </a:cubicBezTo>
                <a:cubicBezTo>
                  <a:pt x="41740" y="42163"/>
                  <a:pt x="46916" y="39171"/>
                  <a:pt x="48362" y="32518"/>
                </a:cubicBezTo>
                <a:cubicBezTo>
                  <a:pt x="50215" y="23981"/>
                  <a:pt x="44349" y="22207"/>
                  <a:pt x="41552" y="13385"/>
                </a:cubicBezTo>
                <a:cubicBezTo>
                  <a:pt x="39636" y="7323"/>
                  <a:pt x="33946" y="1"/>
                  <a:pt x="25306" y="1"/>
                </a:cubicBezTo>
                <a:close/>
              </a:path>
            </a:pathLst>
          </a:cu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44"/>
          <p:cNvSpPr/>
          <p:nvPr/>
        </p:nvSpPr>
        <p:spPr>
          <a:xfrm flipH="1">
            <a:off x="4514627" y="2896799"/>
            <a:ext cx="81700" cy="81700"/>
          </a:xfrm>
          <a:custGeom>
            <a:avLst/>
            <a:gdLst/>
            <a:ahLst/>
            <a:cxnLst/>
            <a:rect l="l" t="t" r="r" b="b"/>
            <a:pathLst>
              <a:path w="945" h="945" extrusionOk="0">
                <a:moveTo>
                  <a:pt x="478" y="115"/>
                </a:moveTo>
                <a:cubicBezTo>
                  <a:pt x="671" y="115"/>
                  <a:pt x="831" y="274"/>
                  <a:pt x="831" y="478"/>
                </a:cubicBezTo>
                <a:cubicBezTo>
                  <a:pt x="831" y="672"/>
                  <a:pt x="671" y="831"/>
                  <a:pt x="478" y="831"/>
                </a:cubicBezTo>
                <a:cubicBezTo>
                  <a:pt x="273" y="831"/>
                  <a:pt x="114" y="672"/>
                  <a:pt x="114" y="478"/>
                </a:cubicBezTo>
                <a:cubicBezTo>
                  <a:pt x="114" y="274"/>
                  <a:pt x="273" y="115"/>
                  <a:pt x="478" y="115"/>
                </a:cubicBezTo>
                <a:close/>
                <a:moveTo>
                  <a:pt x="478" y="1"/>
                </a:moveTo>
                <a:cubicBezTo>
                  <a:pt x="217" y="1"/>
                  <a:pt x="0" y="217"/>
                  <a:pt x="0" y="478"/>
                </a:cubicBezTo>
                <a:cubicBezTo>
                  <a:pt x="0" y="728"/>
                  <a:pt x="217" y="945"/>
                  <a:pt x="478" y="945"/>
                </a:cubicBezTo>
                <a:cubicBezTo>
                  <a:pt x="728" y="945"/>
                  <a:pt x="944" y="728"/>
                  <a:pt x="944" y="478"/>
                </a:cubicBezTo>
                <a:cubicBezTo>
                  <a:pt x="944" y="217"/>
                  <a:pt x="728" y="1"/>
                  <a:pt x="47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4" name="Google Shape;1394;p44"/>
          <p:cNvGrpSpPr/>
          <p:nvPr/>
        </p:nvGrpSpPr>
        <p:grpSpPr>
          <a:xfrm flipH="1">
            <a:off x="1365590" y="1575012"/>
            <a:ext cx="3354627" cy="2927020"/>
            <a:chOff x="2646882" y="1848187"/>
            <a:chExt cx="3354627" cy="2927020"/>
          </a:xfrm>
        </p:grpSpPr>
        <p:sp>
          <p:nvSpPr>
            <p:cNvPr id="1395" name="Google Shape;1395;p44"/>
            <p:cNvSpPr/>
            <p:nvPr/>
          </p:nvSpPr>
          <p:spPr>
            <a:xfrm>
              <a:off x="2825758" y="2896799"/>
              <a:ext cx="80663" cy="81700"/>
            </a:xfrm>
            <a:custGeom>
              <a:avLst/>
              <a:gdLst/>
              <a:ahLst/>
              <a:cxnLst/>
              <a:rect l="l" t="t" r="r" b="b"/>
              <a:pathLst>
                <a:path w="933" h="945" extrusionOk="0">
                  <a:moveTo>
                    <a:pt x="467" y="115"/>
                  </a:moveTo>
                  <a:cubicBezTo>
                    <a:pt x="660" y="115"/>
                    <a:pt x="831" y="274"/>
                    <a:pt x="831" y="478"/>
                  </a:cubicBezTo>
                  <a:cubicBezTo>
                    <a:pt x="831" y="672"/>
                    <a:pt x="660" y="831"/>
                    <a:pt x="467" y="831"/>
                  </a:cubicBezTo>
                  <a:cubicBezTo>
                    <a:pt x="274" y="831"/>
                    <a:pt x="114" y="672"/>
                    <a:pt x="114" y="478"/>
                  </a:cubicBezTo>
                  <a:cubicBezTo>
                    <a:pt x="114" y="274"/>
                    <a:pt x="274" y="115"/>
                    <a:pt x="467" y="115"/>
                  </a:cubicBezTo>
                  <a:close/>
                  <a:moveTo>
                    <a:pt x="467" y="1"/>
                  </a:moveTo>
                  <a:cubicBezTo>
                    <a:pt x="205" y="1"/>
                    <a:pt x="1" y="217"/>
                    <a:pt x="1" y="478"/>
                  </a:cubicBezTo>
                  <a:cubicBezTo>
                    <a:pt x="1" y="728"/>
                    <a:pt x="205" y="945"/>
                    <a:pt x="467" y="945"/>
                  </a:cubicBezTo>
                  <a:cubicBezTo>
                    <a:pt x="728" y="945"/>
                    <a:pt x="933" y="728"/>
                    <a:pt x="933" y="478"/>
                  </a:cubicBezTo>
                  <a:cubicBezTo>
                    <a:pt x="933" y="217"/>
                    <a:pt x="728" y="1"/>
                    <a:pt x="4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4"/>
            <p:cNvSpPr/>
            <p:nvPr/>
          </p:nvSpPr>
          <p:spPr>
            <a:xfrm>
              <a:off x="2646882" y="4661086"/>
              <a:ext cx="3240593" cy="114121"/>
            </a:xfrm>
            <a:custGeom>
              <a:avLst/>
              <a:gdLst/>
              <a:ahLst/>
              <a:cxnLst/>
              <a:rect l="l" t="t" r="r" b="b"/>
              <a:pathLst>
                <a:path w="37483" h="1320" extrusionOk="0">
                  <a:moveTo>
                    <a:pt x="18748" y="1"/>
                  </a:moveTo>
                  <a:cubicBezTo>
                    <a:pt x="8391" y="1"/>
                    <a:pt x="1" y="284"/>
                    <a:pt x="1" y="648"/>
                  </a:cubicBezTo>
                  <a:cubicBezTo>
                    <a:pt x="1" y="1024"/>
                    <a:pt x="8391" y="1319"/>
                    <a:pt x="18736" y="1319"/>
                  </a:cubicBezTo>
                  <a:cubicBezTo>
                    <a:pt x="29081" y="1319"/>
                    <a:pt x="37483" y="1024"/>
                    <a:pt x="37483" y="648"/>
                  </a:cubicBezTo>
                  <a:cubicBezTo>
                    <a:pt x="37483" y="284"/>
                    <a:pt x="29093" y="1"/>
                    <a:pt x="18748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4"/>
            <p:cNvSpPr/>
            <p:nvPr/>
          </p:nvSpPr>
          <p:spPr>
            <a:xfrm>
              <a:off x="3672069" y="4203048"/>
              <a:ext cx="1185385" cy="511208"/>
            </a:xfrm>
            <a:custGeom>
              <a:avLst/>
              <a:gdLst/>
              <a:ahLst/>
              <a:cxnLst/>
              <a:rect l="l" t="t" r="r" b="b"/>
              <a:pathLst>
                <a:path w="13711" h="5913" extrusionOk="0">
                  <a:moveTo>
                    <a:pt x="5526" y="1"/>
                  </a:moveTo>
                  <a:cubicBezTo>
                    <a:pt x="5526" y="1"/>
                    <a:pt x="6435" y="3923"/>
                    <a:pt x="6037" y="4559"/>
                  </a:cubicBezTo>
                  <a:cubicBezTo>
                    <a:pt x="5526" y="5401"/>
                    <a:pt x="0" y="5913"/>
                    <a:pt x="0" y="5913"/>
                  </a:cubicBezTo>
                  <a:lnTo>
                    <a:pt x="12176" y="5913"/>
                  </a:lnTo>
                  <a:cubicBezTo>
                    <a:pt x="12176" y="5913"/>
                    <a:pt x="13711" y="5481"/>
                    <a:pt x="13244" y="4253"/>
                  </a:cubicBezTo>
                  <a:cubicBezTo>
                    <a:pt x="12892" y="3309"/>
                    <a:pt x="11187" y="1"/>
                    <a:pt x="11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4"/>
            <p:cNvSpPr/>
            <p:nvPr/>
          </p:nvSpPr>
          <p:spPr>
            <a:xfrm>
              <a:off x="3667141" y="4198120"/>
              <a:ext cx="1165759" cy="520978"/>
            </a:xfrm>
            <a:custGeom>
              <a:avLst/>
              <a:gdLst/>
              <a:ahLst/>
              <a:cxnLst/>
              <a:rect l="l" t="t" r="r" b="b"/>
              <a:pathLst>
                <a:path w="13484" h="6026" extrusionOk="0">
                  <a:moveTo>
                    <a:pt x="11209" y="114"/>
                  </a:moveTo>
                  <a:cubicBezTo>
                    <a:pt x="11380" y="445"/>
                    <a:pt x="12927" y="3446"/>
                    <a:pt x="13256" y="4333"/>
                  </a:cubicBezTo>
                  <a:cubicBezTo>
                    <a:pt x="13369" y="4639"/>
                    <a:pt x="13359" y="4924"/>
                    <a:pt x="13233" y="5174"/>
                  </a:cubicBezTo>
                  <a:cubicBezTo>
                    <a:pt x="12983" y="5674"/>
                    <a:pt x="12301" y="5890"/>
                    <a:pt x="12233" y="5912"/>
                  </a:cubicBezTo>
                  <a:lnTo>
                    <a:pt x="1081" y="5912"/>
                  </a:lnTo>
                  <a:cubicBezTo>
                    <a:pt x="2718" y="5719"/>
                    <a:pt x="5753" y="5287"/>
                    <a:pt x="6151" y="4651"/>
                  </a:cubicBezTo>
                  <a:cubicBezTo>
                    <a:pt x="6526" y="4037"/>
                    <a:pt x="5775" y="649"/>
                    <a:pt x="5651" y="114"/>
                  </a:cubicBezTo>
                  <a:close/>
                  <a:moveTo>
                    <a:pt x="5583" y="1"/>
                  </a:moveTo>
                  <a:cubicBezTo>
                    <a:pt x="5571" y="1"/>
                    <a:pt x="5548" y="13"/>
                    <a:pt x="5537" y="23"/>
                  </a:cubicBezTo>
                  <a:cubicBezTo>
                    <a:pt x="5525" y="35"/>
                    <a:pt x="5525" y="58"/>
                    <a:pt x="5525" y="69"/>
                  </a:cubicBezTo>
                  <a:cubicBezTo>
                    <a:pt x="5844" y="1422"/>
                    <a:pt x="6356" y="4093"/>
                    <a:pt x="6048" y="4594"/>
                  </a:cubicBezTo>
                  <a:cubicBezTo>
                    <a:pt x="5548" y="5401"/>
                    <a:pt x="103" y="5912"/>
                    <a:pt x="46" y="5912"/>
                  </a:cubicBezTo>
                  <a:cubicBezTo>
                    <a:pt x="23" y="5924"/>
                    <a:pt x="0" y="5947"/>
                    <a:pt x="0" y="5970"/>
                  </a:cubicBezTo>
                  <a:cubicBezTo>
                    <a:pt x="0" y="6003"/>
                    <a:pt x="23" y="6026"/>
                    <a:pt x="57" y="6026"/>
                  </a:cubicBezTo>
                  <a:lnTo>
                    <a:pt x="12255" y="6026"/>
                  </a:lnTo>
                  <a:cubicBezTo>
                    <a:pt x="12290" y="6015"/>
                    <a:pt x="13040" y="5799"/>
                    <a:pt x="13336" y="5219"/>
                  </a:cubicBezTo>
                  <a:cubicBezTo>
                    <a:pt x="13472" y="4946"/>
                    <a:pt x="13483" y="4628"/>
                    <a:pt x="13359" y="4298"/>
                  </a:cubicBezTo>
                  <a:cubicBezTo>
                    <a:pt x="13006" y="3355"/>
                    <a:pt x="11312" y="69"/>
                    <a:pt x="11290" y="35"/>
                  </a:cubicBezTo>
                  <a:cubicBezTo>
                    <a:pt x="11290" y="13"/>
                    <a:pt x="11267" y="1"/>
                    <a:pt x="11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4"/>
            <p:cNvSpPr/>
            <p:nvPr/>
          </p:nvSpPr>
          <p:spPr>
            <a:xfrm>
              <a:off x="3672069" y="4203048"/>
              <a:ext cx="1146998" cy="487606"/>
            </a:xfrm>
            <a:custGeom>
              <a:avLst/>
              <a:gdLst/>
              <a:ahLst/>
              <a:cxnLst/>
              <a:rect l="l" t="t" r="r" b="b"/>
              <a:pathLst>
                <a:path w="13267" h="5640" extrusionOk="0">
                  <a:moveTo>
                    <a:pt x="5264" y="1"/>
                  </a:moveTo>
                  <a:cubicBezTo>
                    <a:pt x="5264" y="1"/>
                    <a:pt x="6230" y="3957"/>
                    <a:pt x="5776" y="4559"/>
                  </a:cubicBezTo>
                  <a:cubicBezTo>
                    <a:pt x="5321" y="5173"/>
                    <a:pt x="0" y="5640"/>
                    <a:pt x="0" y="5640"/>
                  </a:cubicBezTo>
                  <a:lnTo>
                    <a:pt x="12233" y="5640"/>
                  </a:lnTo>
                  <a:cubicBezTo>
                    <a:pt x="12233" y="5640"/>
                    <a:pt x="13267" y="5230"/>
                    <a:pt x="12983" y="4253"/>
                  </a:cubicBezTo>
                  <a:cubicBezTo>
                    <a:pt x="12699" y="3286"/>
                    <a:pt x="10925" y="1"/>
                    <a:pt x="10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4"/>
            <p:cNvSpPr/>
            <p:nvPr/>
          </p:nvSpPr>
          <p:spPr>
            <a:xfrm>
              <a:off x="3667141" y="4198120"/>
              <a:ext cx="1157892" cy="497462"/>
            </a:xfrm>
            <a:custGeom>
              <a:avLst/>
              <a:gdLst/>
              <a:ahLst/>
              <a:cxnLst/>
              <a:rect l="l" t="t" r="r" b="b"/>
              <a:pathLst>
                <a:path w="13393" h="5754" extrusionOk="0">
                  <a:moveTo>
                    <a:pt x="10948" y="114"/>
                  </a:moveTo>
                  <a:cubicBezTo>
                    <a:pt x="11119" y="445"/>
                    <a:pt x="12722" y="3423"/>
                    <a:pt x="12983" y="4333"/>
                  </a:cubicBezTo>
                  <a:cubicBezTo>
                    <a:pt x="13245" y="5197"/>
                    <a:pt x="12392" y="5594"/>
                    <a:pt x="12278" y="5639"/>
                  </a:cubicBezTo>
                  <a:lnTo>
                    <a:pt x="1149" y="5639"/>
                  </a:lnTo>
                  <a:cubicBezTo>
                    <a:pt x="2740" y="5469"/>
                    <a:pt x="5537" y="5106"/>
                    <a:pt x="5878" y="4651"/>
                  </a:cubicBezTo>
                  <a:cubicBezTo>
                    <a:pt x="6321" y="4071"/>
                    <a:pt x="5514" y="660"/>
                    <a:pt x="5389" y="114"/>
                  </a:cubicBezTo>
                  <a:close/>
                  <a:moveTo>
                    <a:pt x="5321" y="1"/>
                  </a:moveTo>
                  <a:cubicBezTo>
                    <a:pt x="5298" y="1"/>
                    <a:pt x="5287" y="13"/>
                    <a:pt x="5275" y="23"/>
                  </a:cubicBezTo>
                  <a:cubicBezTo>
                    <a:pt x="5264" y="35"/>
                    <a:pt x="5264" y="58"/>
                    <a:pt x="5264" y="69"/>
                  </a:cubicBezTo>
                  <a:cubicBezTo>
                    <a:pt x="5537" y="1160"/>
                    <a:pt x="6151" y="4105"/>
                    <a:pt x="5787" y="4583"/>
                  </a:cubicBezTo>
                  <a:cubicBezTo>
                    <a:pt x="5423" y="5071"/>
                    <a:pt x="1524" y="5515"/>
                    <a:pt x="46" y="5639"/>
                  </a:cubicBezTo>
                  <a:cubicBezTo>
                    <a:pt x="23" y="5651"/>
                    <a:pt x="0" y="5674"/>
                    <a:pt x="0" y="5697"/>
                  </a:cubicBezTo>
                  <a:cubicBezTo>
                    <a:pt x="0" y="5730"/>
                    <a:pt x="23" y="5753"/>
                    <a:pt x="57" y="5753"/>
                  </a:cubicBezTo>
                  <a:lnTo>
                    <a:pt x="12313" y="5753"/>
                  </a:lnTo>
                  <a:cubicBezTo>
                    <a:pt x="12324" y="5742"/>
                    <a:pt x="13392" y="5298"/>
                    <a:pt x="13086" y="4298"/>
                  </a:cubicBezTo>
                  <a:cubicBezTo>
                    <a:pt x="12801" y="3332"/>
                    <a:pt x="11096" y="172"/>
                    <a:pt x="11028" y="35"/>
                  </a:cubicBezTo>
                  <a:cubicBezTo>
                    <a:pt x="11017" y="13"/>
                    <a:pt x="11005" y="1"/>
                    <a:pt x="109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4"/>
            <p:cNvSpPr/>
            <p:nvPr/>
          </p:nvSpPr>
          <p:spPr>
            <a:xfrm>
              <a:off x="4127083" y="4203048"/>
              <a:ext cx="648758" cy="319538"/>
            </a:xfrm>
            <a:custGeom>
              <a:avLst/>
              <a:gdLst/>
              <a:ahLst/>
              <a:cxnLst/>
              <a:rect l="l" t="t" r="r" b="b"/>
              <a:pathLst>
                <a:path w="7504" h="3696" extrusionOk="0">
                  <a:moveTo>
                    <a:pt x="1" y="1"/>
                  </a:moveTo>
                  <a:cubicBezTo>
                    <a:pt x="1" y="1"/>
                    <a:pt x="569" y="2343"/>
                    <a:pt x="626" y="3695"/>
                  </a:cubicBezTo>
                  <a:lnTo>
                    <a:pt x="7504" y="3695"/>
                  </a:lnTo>
                  <a:cubicBezTo>
                    <a:pt x="6947" y="2399"/>
                    <a:pt x="5662" y="1"/>
                    <a:pt x="56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4"/>
            <p:cNvSpPr/>
            <p:nvPr/>
          </p:nvSpPr>
          <p:spPr>
            <a:xfrm>
              <a:off x="4122241" y="4198120"/>
              <a:ext cx="658614" cy="329394"/>
            </a:xfrm>
            <a:custGeom>
              <a:avLst/>
              <a:gdLst/>
              <a:ahLst/>
              <a:cxnLst/>
              <a:rect l="l" t="t" r="r" b="b"/>
              <a:pathLst>
                <a:path w="7618" h="3810" extrusionOk="0">
                  <a:moveTo>
                    <a:pt x="5684" y="114"/>
                  </a:moveTo>
                  <a:cubicBezTo>
                    <a:pt x="5832" y="387"/>
                    <a:pt x="6946" y="2479"/>
                    <a:pt x="7481" y="3696"/>
                  </a:cubicBezTo>
                  <a:lnTo>
                    <a:pt x="739" y="3696"/>
                  </a:lnTo>
                  <a:cubicBezTo>
                    <a:pt x="682" y="2479"/>
                    <a:pt x="216" y="501"/>
                    <a:pt x="125" y="114"/>
                  </a:cubicBezTo>
                  <a:close/>
                  <a:moveTo>
                    <a:pt x="57" y="1"/>
                  </a:moveTo>
                  <a:cubicBezTo>
                    <a:pt x="34" y="1"/>
                    <a:pt x="23" y="13"/>
                    <a:pt x="11" y="23"/>
                  </a:cubicBezTo>
                  <a:cubicBezTo>
                    <a:pt x="0" y="35"/>
                    <a:pt x="0" y="58"/>
                    <a:pt x="0" y="69"/>
                  </a:cubicBezTo>
                  <a:cubicBezTo>
                    <a:pt x="0" y="92"/>
                    <a:pt x="580" y="2423"/>
                    <a:pt x="625" y="3752"/>
                  </a:cubicBezTo>
                  <a:cubicBezTo>
                    <a:pt x="637" y="3787"/>
                    <a:pt x="660" y="3810"/>
                    <a:pt x="682" y="3810"/>
                  </a:cubicBezTo>
                  <a:lnTo>
                    <a:pt x="7560" y="3810"/>
                  </a:lnTo>
                  <a:cubicBezTo>
                    <a:pt x="7583" y="3810"/>
                    <a:pt x="7594" y="3798"/>
                    <a:pt x="7605" y="3787"/>
                  </a:cubicBezTo>
                  <a:cubicBezTo>
                    <a:pt x="7617" y="3775"/>
                    <a:pt x="7617" y="3752"/>
                    <a:pt x="7617" y="3730"/>
                  </a:cubicBezTo>
                  <a:cubicBezTo>
                    <a:pt x="7060" y="2445"/>
                    <a:pt x="5775" y="58"/>
                    <a:pt x="5764" y="35"/>
                  </a:cubicBezTo>
                  <a:cubicBezTo>
                    <a:pt x="5753" y="13"/>
                    <a:pt x="5741" y="1"/>
                    <a:pt x="57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4"/>
            <p:cNvSpPr/>
            <p:nvPr/>
          </p:nvSpPr>
          <p:spPr>
            <a:xfrm>
              <a:off x="3672069" y="4692556"/>
              <a:ext cx="1052676" cy="21700"/>
            </a:xfrm>
            <a:custGeom>
              <a:avLst/>
              <a:gdLst/>
              <a:ahLst/>
              <a:cxnLst/>
              <a:rect l="l" t="t" r="r" b="b"/>
              <a:pathLst>
                <a:path w="1217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12176" y="251"/>
                  </a:lnTo>
                  <a:lnTo>
                    <a:pt x="12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4"/>
            <p:cNvSpPr/>
            <p:nvPr/>
          </p:nvSpPr>
          <p:spPr>
            <a:xfrm>
              <a:off x="3667141" y="4687628"/>
              <a:ext cx="1062532" cy="31470"/>
            </a:xfrm>
            <a:custGeom>
              <a:avLst/>
              <a:gdLst/>
              <a:ahLst/>
              <a:cxnLst/>
              <a:rect l="l" t="t" r="r" b="b"/>
              <a:pathLst>
                <a:path w="12290" h="364" extrusionOk="0">
                  <a:moveTo>
                    <a:pt x="12176" y="114"/>
                  </a:moveTo>
                  <a:lnTo>
                    <a:pt x="12176" y="250"/>
                  </a:lnTo>
                  <a:lnTo>
                    <a:pt x="114" y="250"/>
                  </a:lnTo>
                  <a:lnTo>
                    <a:pt x="114" y="114"/>
                  </a:lnTo>
                  <a:close/>
                  <a:moveTo>
                    <a:pt x="57" y="0"/>
                  </a:moveTo>
                  <a:cubicBezTo>
                    <a:pt x="23" y="0"/>
                    <a:pt x="0" y="23"/>
                    <a:pt x="0" y="57"/>
                  </a:cubicBezTo>
                  <a:lnTo>
                    <a:pt x="0" y="308"/>
                  </a:lnTo>
                  <a:cubicBezTo>
                    <a:pt x="0" y="341"/>
                    <a:pt x="23" y="364"/>
                    <a:pt x="57" y="364"/>
                  </a:cubicBezTo>
                  <a:lnTo>
                    <a:pt x="12233" y="364"/>
                  </a:lnTo>
                  <a:cubicBezTo>
                    <a:pt x="12267" y="364"/>
                    <a:pt x="12290" y="341"/>
                    <a:pt x="12290" y="308"/>
                  </a:cubicBezTo>
                  <a:lnTo>
                    <a:pt x="12290" y="57"/>
                  </a:lnTo>
                  <a:cubicBezTo>
                    <a:pt x="12290" y="23"/>
                    <a:pt x="12267" y="0"/>
                    <a:pt x="122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4"/>
            <p:cNvSpPr/>
            <p:nvPr/>
          </p:nvSpPr>
          <p:spPr>
            <a:xfrm>
              <a:off x="2818928" y="1853028"/>
              <a:ext cx="3177654" cy="2383564"/>
            </a:xfrm>
            <a:custGeom>
              <a:avLst/>
              <a:gdLst/>
              <a:ahLst/>
              <a:cxnLst/>
              <a:rect l="l" t="t" r="r" b="b"/>
              <a:pathLst>
                <a:path w="36755" h="27570" extrusionOk="0">
                  <a:moveTo>
                    <a:pt x="921" y="1"/>
                  </a:moveTo>
                  <a:cubicBezTo>
                    <a:pt x="410" y="1"/>
                    <a:pt x="1" y="422"/>
                    <a:pt x="1" y="933"/>
                  </a:cubicBezTo>
                  <a:lnTo>
                    <a:pt x="1" y="26637"/>
                  </a:lnTo>
                  <a:cubicBezTo>
                    <a:pt x="1" y="27148"/>
                    <a:pt x="410" y="27570"/>
                    <a:pt x="921" y="27570"/>
                  </a:cubicBezTo>
                  <a:lnTo>
                    <a:pt x="35822" y="27570"/>
                  </a:lnTo>
                  <a:cubicBezTo>
                    <a:pt x="36334" y="27570"/>
                    <a:pt x="36754" y="27148"/>
                    <a:pt x="36754" y="26637"/>
                  </a:cubicBezTo>
                  <a:lnTo>
                    <a:pt x="36754" y="933"/>
                  </a:lnTo>
                  <a:cubicBezTo>
                    <a:pt x="36754" y="422"/>
                    <a:pt x="36334" y="1"/>
                    <a:pt x="35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4"/>
            <p:cNvSpPr/>
            <p:nvPr/>
          </p:nvSpPr>
          <p:spPr>
            <a:xfrm>
              <a:off x="2814000" y="1848187"/>
              <a:ext cx="3187509" cy="2393247"/>
            </a:xfrm>
            <a:custGeom>
              <a:avLst/>
              <a:gdLst/>
              <a:ahLst/>
              <a:cxnLst/>
              <a:rect l="l" t="t" r="r" b="b"/>
              <a:pathLst>
                <a:path w="36869" h="27682" extrusionOk="0">
                  <a:moveTo>
                    <a:pt x="35879" y="114"/>
                  </a:moveTo>
                  <a:cubicBezTo>
                    <a:pt x="36357" y="114"/>
                    <a:pt x="36755" y="500"/>
                    <a:pt x="36755" y="989"/>
                  </a:cubicBezTo>
                  <a:lnTo>
                    <a:pt x="36755" y="26693"/>
                  </a:lnTo>
                  <a:cubicBezTo>
                    <a:pt x="36755" y="27182"/>
                    <a:pt x="36357" y="27568"/>
                    <a:pt x="35879" y="27568"/>
                  </a:cubicBezTo>
                  <a:lnTo>
                    <a:pt x="978" y="27568"/>
                  </a:lnTo>
                  <a:cubicBezTo>
                    <a:pt x="501" y="27568"/>
                    <a:pt x="114" y="27182"/>
                    <a:pt x="114" y="26693"/>
                  </a:cubicBezTo>
                  <a:lnTo>
                    <a:pt x="114" y="989"/>
                  </a:lnTo>
                  <a:cubicBezTo>
                    <a:pt x="114" y="500"/>
                    <a:pt x="501" y="114"/>
                    <a:pt x="978" y="114"/>
                  </a:cubicBezTo>
                  <a:close/>
                  <a:moveTo>
                    <a:pt x="978" y="0"/>
                  </a:moveTo>
                  <a:cubicBezTo>
                    <a:pt x="444" y="0"/>
                    <a:pt x="0" y="443"/>
                    <a:pt x="0" y="989"/>
                  </a:cubicBezTo>
                  <a:lnTo>
                    <a:pt x="0" y="26693"/>
                  </a:lnTo>
                  <a:cubicBezTo>
                    <a:pt x="0" y="27239"/>
                    <a:pt x="444" y="27682"/>
                    <a:pt x="978" y="27682"/>
                  </a:cubicBezTo>
                  <a:lnTo>
                    <a:pt x="35879" y="27682"/>
                  </a:lnTo>
                  <a:cubicBezTo>
                    <a:pt x="36425" y="27682"/>
                    <a:pt x="36869" y="27239"/>
                    <a:pt x="36869" y="26693"/>
                  </a:cubicBezTo>
                  <a:lnTo>
                    <a:pt x="36869" y="989"/>
                  </a:lnTo>
                  <a:cubicBezTo>
                    <a:pt x="36869" y="443"/>
                    <a:pt x="36425" y="0"/>
                    <a:pt x="358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4"/>
            <p:cNvSpPr/>
            <p:nvPr/>
          </p:nvSpPr>
          <p:spPr>
            <a:xfrm>
              <a:off x="2744231" y="1853028"/>
              <a:ext cx="3177654" cy="2383564"/>
            </a:xfrm>
            <a:custGeom>
              <a:avLst/>
              <a:gdLst/>
              <a:ahLst/>
              <a:cxnLst/>
              <a:rect l="l" t="t" r="r" b="b"/>
              <a:pathLst>
                <a:path w="36755" h="27570" extrusionOk="0">
                  <a:moveTo>
                    <a:pt x="921" y="1"/>
                  </a:moveTo>
                  <a:cubicBezTo>
                    <a:pt x="410" y="1"/>
                    <a:pt x="1" y="422"/>
                    <a:pt x="1" y="933"/>
                  </a:cubicBezTo>
                  <a:lnTo>
                    <a:pt x="1" y="26637"/>
                  </a:lnTo>
                  <a:cubicBezTo>
                    <a:pt x="1" y="27148"/>
                    <a:pt x="410" y="27570"/>
                    <a:pt x="921" y="27570"/>
                  </a:cubicBezTo>
                  <a:lnTo>
                    <a:pt x="35822" y="27570"/>
                  </a:lnTo>
                  <a:cubicBezTo>
                    <a:pt x="36334" y="27570"/>
                    <a:pt x="36754" y="27148"/>
                    <a:pt x="36754" y="26637"/>
                  </a:cubicBezTo>
                  <a:lnTo>
                    <a:pt x="36754" y="933"/>
                  </a:lnTo>
                  <a:cubicBezTo>
                    <a:pt x="36754" y="422"/>
                    <a:pt x="36334" y="1"/>
                    <a:pt x="358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4"/>
            <p:cNvSpPr/>
            <p:nvPr/>
          </p:nvSpPr>
          <p:spPr>
            <a:xfrm>
              <a:off x="2739303" y="1848187"/>
              <a:ext cx="3186472" cy="2393247"/>
            </a:xfrm>
            <a:custGeom>
              <a:avLst/>
              <a:gdLst/>
              <a:ahLst/>
              <a:cxnLst/>
              <a:rect l="l" t="t" r="r" b="b"/>
              <a:pathLst>
                <a:path w="36857" h="27682" extrusionOk="0">
                  <a:moveTo>
                    <a:pt x="35879" y="114"/>
                  </a:moveTo>
                  <a:cubicBezTo>
                    <a:pt x="36357" y="114"/>
                    <a:pt x="36755" y="500"/>
                    <a:pt x="36755" y="989"/>
                  </a:cubicBezTo>
                  <a:lnTo>
                    <a:pt x="36755" y="26693"/>
                  </a:lnTo>
                  <a:cubicBezTo>
                    <a:pt x="36755" y="27182"/>
                    <a:pt x="36357" y="27568"/>
                    <a:pt x="35879" y="27568"/>
                  </a:cubicBezTo>
                  <a:lnTo>
                    <a:pt x="978" y="27568"/>
                  </a:lnTo>
                  <a:cubicBezTo>
                    <a:pt x="501" y="27568"/>
                    <a:pt x="103" y="27182"/>
                    <a:pt x="103" y="26693"/>
                  </a:cubicBezTo>
                  <a:lnTo>
                    <a:pt x="103" y="989"/>
                  </a:lnTo>
                  <a:cubicBezTo>
                    <a:pt x="103" y="500"/>
                    <a:pt x="501" y="114"/>
                    <a:pt x="978" y="114"/>
                  </a:cubicBezTo>
                  <a:close/>
                  <a:moveTo>
                    <a:pt x="978" y="0"/>
                  </a:moveTo>
                  <a:cubicBezTo>
                    <a:pt x="444" y="0"/>
                    <a:pt x="0" y="443"/>
                    <a:pt x="0" y="989"/>
                  </a:cubicBezTo>
                  <a:lnTo>
                    <a:pt x="0" y="26693"/>
                  </a:lnTo>
                  <a:cubicBezTo>
                    <a:pt x="0" y="27239"/>
                    <a:pt x="444" y="27682"/>
                    <a:pt x="978" y="27682"/>
                  </a:cubicBezTo>
                  <a:lnTo>
                    <a:pt x="35879" y="27682"/>
                  </a:lnTo>
                  <a:cubicBezTo>
                    <a:pt x="36425" y="27682"/>
                    <a:pt x="36857" y="27239"/>
                    <a:pt x="36857" y="26693"/>
                  </a:cubicBezTo>
                  <a:lnTo>
                    <a:pt x="36857" y="989"/>
                  </a:lnTo>
                  <a:cubicBezTo>
                    <a:pt x="36857" y="443"/>
                    <a:pt x="36425" y="0"/>
                    <a:pt x="358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4"/>
            <p:cNvSpPr/>
            <p:nvPr/>
          </p:nvSpPr>
          <p:spPr>
            <a:xfrm>
              <a:off x="2744231" y="3865960"/>
              <a:ext cx="3177654" cy="370633"/>
            </a:xfrm>
            <a:custGeom>
              <a:avLst/>
              <a:gdLst/>
              <a:ahLst/>
              <a:cxnLst/>
              <a:rect l="l" t="t" r="r" b="b"/>
              <a:pathLst>
                <a:path w="36755" h="4287" extrusionOk="0">
                  <a:moveTo>
                    <a:pt x="1" y="0"/>
                  </a:moveTo>
                  <a:lnTo>
                    <a:pt x="1" y="3354"/>
                  </a:lnTo>
                  <a:cubicBezTo>
                    <a:pt x="1" y="3865"/>
                    <a:pt x="410" y="4287"/>
                    <a:pt x="921" y="4287"/>
                  </a:cubicBezTo>
                  <a:lnTo>
                    <a:pt x="35822" y="4287"/>
                  </a:lnTo>
                  <a:cubicBezTo>
                    <a:pt x="36334" y="4287"/>
                    <a:pt x="36754" y="3865"/>
                    <a:pt x="36754" y="3354"/>
                  </a:cubicBezTo>
                  <a:lnTo>
                    <a:pt x="367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4"/>
            <p:cNvSpPr/>
            <p:nvPr/>
          </p:nvSpPr>
          <p:spPr>
            <a:xfrm>
              <a:off x="2739303" y="3861032"/>
              <a:ext cx="3186472" cy="380402"/>
            </a:xfrm>
            <a:custGeom>
              <a:avLst/>
              <a:gdLst/>
              <a:ahLst/>
              <a:cxnLst/>
              <a:rect l="l" t="t" r="r" b="b"/>
              <a:pathLst>
                <a:path w="36857" h="4400" extrusionOk="0">
                  <a:moveTo>
                    <a:pt x="36755" y="114"/>
                  </a:moveTo>
                  <a:lnTo>
                    <a:pt x="36755" y="3411"/>
                  </a:lnTo>
                  <a:cubicBezTo>
                    <a:pt x="36755" y="3900"/>
                    <a:pt x="36357" y="4286"/>
                    <a:pt x="35879" y="4286"/>
                  </a:cubicBezTo>
                  <a:lnTo>
                    <a:pt x="978" y="4286"/>
                  </a:lnTo>
                  <a:cubicBezTo>
                    <a:pt x="501" y="4286"/>
                    <a:pt x="103" y="3900"/>
                    <a:pt x="103" y="3411"/>
                  </a:cubicBezTo>
                  <a:lnTo>
                    <a:pt x="103" y="114"/>
                  </a:lnTo>
                  <a:close/>
                  <a:moveTo>
                    <a:pt x="58" y="1"/>
                  </a:moveTo>
                  <a:cubicBezTo>
                    <a:pt x="23" y="1"/>
                    <a:pt x="0" y="23"/>
                    <a:pt x="0" y="57"/>
                  </a:cubicBezTo>
                  <a:lnTo>
                    <a:pt x="0" y="3411"/>
                  </a:lnTo>
                  <a:cubicBezTo>
                    <a:pt x="0" y="3957"/>
                    <a:pt x="444" y="4400"/>
                    <a:pt x="978" y="4400"/>
                  </a:cubicBezTo>
                  <a:lnTo>
                    <a:pt x="35879" y="4400"/>
                  </a:lnTo>
                  <a:cubicBezTo>
                    <a:pt x="36425" y="4400"/>
                    <a:pt x="36857" y="3957"/>
                    <a:pt x="36857" y="3411"/>
                  </a:cubicBezTo>
                  <a:lnTo>
                    <a:pt x="36857" y="57"/>
                  </a:lnTo>
                  <a:cubicBezTo>
                    <a:pt x="36857" y="23"/>
                    <a:pt x="36834" y="1"/>
                    <a:pt x="368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4"/>
            <p:cNvSpPr/>
            <p:nvPr/>
          </p:nvSpPr>
          <p:spPr>
            <a:xfrm>
              <a:off x="2903481" y="2001471"/>
              <a:ext cx="2858202" cy="1683711"/>
            </a:xfrm>
            <a:custGeom>
              <a:avLst/>
              <a:gdLst/>
              <a:ahLst/>
              <a:cxnLst/>
              <a:rect l="l" t="t" r="r" b="b"/>
              <a:pathLst>
                <a:path w="33060" h="19475" extrusionOk="0">
                  <a:moveTo>
                    <a:pt x="0" y="1"/>
                  </a:moveTo>
                  <a:lnTo>
                    <a:pt x="0" y="19474"/>
                  </a:lnTo>
                  <a:lnTo>
                    <a:pt x="33060" y="19474"/>
                  </a:lnTo>
                  <a:lnTo>
                    <a:pt x="33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4"/>
            <p:cNvSpPr/>
            <p:nvPr/>
          </p:nvSpPr>
          <p:spPr>
            <a:xfrm>
              <a:off x="2898554" y="1996543"/>
              <a:ext cx="2868058" cy="1693567"/>
            </a:xfrm>
            <a:custGeom>
              <a:avLst/>
              <a:gdLst/>
              <a:ahLst/>
              <a:cxnLst/>
              <a:rect l="l" t="t" r="r" b="b"/>
              <a:pathLst>
                <a:path w="33174" h="19589" extrusionOk="0">
                  <a:moveTo>
                    <a:pt x="33060" y="114"/>
                  </a:moveTo>
                  <a:lnTo>
                    <a:pt x="33060" y="19475"/>
                  </a:lnTo>
                  <a:lnTo>
                    <a:pt x="114" y="19475"/>
                  </a:lnTo>
                  <a:lnTo>
                    <a:pt x="114" y="114"/>
                  </a:lnTo>
                  <a:close/>
                  <a:moveTo>
                    <a:pt x="57" y="0"/>
                  </a:moveTo>
                  <a:cubicBezTo>
                    <a:pt x="35" y="0"/>
                    <a:pt x="0" y="23"/>
                    <a:pt x="0" y="58"/>
                  </a:cubicBezTo>
                  <a:lnTo>
                    <a:pt x="0" y="19531"/>
                  </a:lnTo>
                  <a:cubicBezTo>
                    <a:pt x="0" y="19566"/>
                    <a:pt x="35" y="19589"/>
                    <a:pt x="57" y="19589"/>
                  </a:cubicBezTo>
                  <a:lnTo>
                    <a:pt x="33117" y="19589"/>
                  </a:lnTo>
                  <a:cubicBezTo>
                    <a:pt x="33150" y="19589"/>
                    <a:pt x="33173" y="19566"/>
                    <a:pt x="33173" y="19531"/>
                  </a:cubicBezTo>
                  <a:lnTo>
                    <a:pt x="33173" y="58"/>
                  </a:lnTo>
                  <a:cubicBezTo>
                    <a:pt x="33173" y="23"/>
                    <a:pt x="33150" y="0"/>
                    <a:pt x="33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4"/>
            <p:cNvSpPr/>
            <p:nvPr/>
          </p:nvSpPr>
          <p:spPr>
            <a:xfrm>
              <a:off x="4274489" y="3992789"/>
              <a:ext cx="117147" cy="116974"/>
            </a:xfrm>
            <a:custGeom>
              <a:avLst/>
              <a:gdLst/>
              <a:ahLst/>
              <a:cxnLst/>
              <a:rect l="l" t="t" r="r" b="b"/>
              <a:pathLst>
                <a:path w="1355" h="1353" extrusionOk="0">
                  <a:moveTo>
                    <a:pt x="672" y="0"/>
                  </a:moveTo>
                  <a:cubicBezTo>
                    <a:pt x="296" y="0"/>
                    <a:pt x="1" y="296"/>
                    <a:pt x="1" y="670"/>
                  </a:cubicBezTo>
                  <a:cubicBezTo>
                    <a:pt x="1" y="1046"/>
                    <a:pt x="296" y="1353"/>
                    <a:pt x="672" y="1353"/>
                  </a:cubicBezTo>
                  <a:cubicBezTo>
                    <a:pt x="1047" y="1353"/>
                    <a:pt x="1354" y="1046"/>
                    <a:pt x="1354" y="670"/>
                  </a:cubicBezTo>
                  <a:cubicBezTo>
                    <a:pt x="1354" y="307"/>
                    <a:pt x="1047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4"/>
            <p:cNvSpPr/>
            <p:nvPr/>
          </p:nvSpPr>
          <p:spPr>
            <a:xfrm>
              <a:off x="4269647" y="3987775"/>
              <a:ext cx="126829" cy="126916"/>
            </a:xfrm>
            <a:custGeom>
              <a:avLst/>
              <a:gdLst/>
              <a:ahLst/>
              <a:cxnLst/>
              <a:rect l="l" t="t" r="r" b="b"/>
              <a:pathLst>
                <a:path w="1467" h="1468" extrusionOk="0">
                  <a:moveTo>
                    <a:pt x="728" y="115"/>
                  </a:moveTo>
                  <a:cubicBezTo>
                    <a:pt x="898" y="115"/>
                    <a:pt x="1057" y="172"/>
                    <a:pt x="1171" y="296"/>
                  </a:cubicBezTo>
                  <a:cubicBezTo>
                    <a:pt x="1297" y="410"/>
                    <a:pt x="1353" y="569"/>
                    <a:pt x="1353" y="728"/>
                  </a:cubicBezTo>
                  <a:cubicBezTo>
                    <a:pt x="1353" y="1081"/>
                    <a:pt x="1080" y="1354"/>
                    <a:pt x="728" y="1354"/>
                  </a:cubicBezTo>
                  <a:cubicBezTo>
                    <a:pt x="387" y="1354"/>
                    <a:pt x="102" y="1081"/>
                    <a:pt x="102" y="728"/>
                  </a:cubicBezTo>
                  <a:cubicBezTo>
                    <a:pt x="114" y="569"/>
                    <a:pt x="171" y="410"/>
                    <a:pt x="296" y="296"/>
                  </a:cubicBezTo>
                  <a:cubicBezTo>
                    <a:pt x="410" y="172"/>
                    <a:pt x="569" y="115"/>
                    <a:pt x="728" y="115"/>
                  </a:cubicBezTo>
                  <a:close/>
                  <a:moveTo>
                    <a:pt x="728" y="1"/>
                  </a:moveTo>
                  <a:cubicBezTo>
                    <a:pt x="534" y="1"/>
                    <a:pt x="352" y="81"/>
                    <a:pt x="216" y="217"/>
                  </a:cubicBezTo>
                  <a:cubicBezTo>
                    <a:pt x="80" y="354"/>
                    <a:pt x="0" y="536"/>
                    <a:pt x="0" y="728"/>
                  </a:cubicBezTo>
                  <a:cubicBezTo>
                    <a:pt x="0" y="1138"/>
                    <a:pt x="330" y="1468"/>
                    <a:pt x="728" y="1468"/>
                  </a:cubicBezTo>
                  <a:cubicBezTo>
                    <a:pt x="1137" y="1468"/>
                    <a:pt x="1467" y="1138"/>
                    <a:pt x="1467" y="728"/>
                  </a:cubicBezTo>
                  <a:cubicBezTo>
                    <a:pt x="1467" y="536"/>
                    <a:pt x="1387" y="354"/>
                    <a:pt x="1251" y="217"/>
                  </a:cubicBezTo>
                  <a:cubicBezTo>
                    <a:pt x="1115" y="81"/>
                    <a:pt x="933" y="1"/>
                    <a:pt x="7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5" name="Google Shape;1415;p44"/>
          <p:cNvSpPr txBox="1">
            <a:spLocks noGrp="1"/>
          </p:cNvSpPr>
          <p:nvPr>
            <p:ph type="title" idx="2"/>
          </p:nvPr>
        </p:nvSpPr>
        <p:spPr>
          <a:xfrm>
            <a:off x="6199909" y="1163275"/>
            <a:ext cx="187556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Twilio Api </a:t>
            </a:r>
            <a:endParaRPr sz="2400" dirty="0"/>
          </a:p>
        </p:txBody>
      </p:sp>
      <p:pic>
        <p:nvPicPr>
          <p:cNvPr id="1416" name="Google Shape;141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000" y="1688175"/>
            <a:ext cx="2949826" cy="1747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7" name="Google Shape;1417;p44"/>
          <p:cNvGrpSpPr/>
          <p:nvPr/>
        </p:nvGrpSpPr>
        <p:grpSpPr>
          <a:xfrm flipH="1">
            <a:off x="4039920" y="2291211"/>
            <a:ext cx="1245388" cy="2280164"/>
            <a:chOff x="6814918" y="2641411"/>
            <a:chExt cx="1245388" cy="2280164"/>
          </a:xfrm>
        </p:grpSpPr>
        <p:sp>
          <p:nvSpPr>
            <p:cNvPr id="1418" name="Google Shape;1418;p44"/>
            <p:cNvSpPr/>
            <p:nvPr/>
          </p:nvSpPr>
          <p:spPr>
            <a:xfrm>
              <a:off x="6938721" y="4784976"/>
              <a:ext cx="753023" cy="136599"/>
            </a:xfrm>
            <a:custGeom>
              <a:avLst/>
              <a:gdLst/>
              <a:ahLst/>
              <a:cxnLst/>
              <a:rect l="l" t="t" r="r" b="b"/>
              <a:pathLst>
                <a:path w="8710" h="1580" extrusionOk="0">
                  <a:moveTo>
                    <a:pt x="4355" y="0"/>
                  </a:moveTo>
                  <a:cubicBezTo>
                    <a:pt x="1956" y="0"/>
                    <a:pt x="1" y="352"/>
                    <a:pt x="1" y="784"/>
                  </a:cubicBezTo>
                  <a:cubicBezTo>
                    <a:pt x="1" y="1228"/>
                    <a:pt x="1956" y="1580"/>
                    <a:pt x="4355" y="1580"/>
                  </a:cubicBezTo>
                  <a:cubicBezTo>
                    <a:pt x="6766" y="1580"/>
                    <a:pt x="8709" y="1228"/>
                    <a:pt x="8709" y="784"/>
                  </a:cubicBezTo>
                  <a:cubicBezTo>
                    <a:pt x="8709" y="352"/>
                    <a:pt x="6766" y="0"/>
                    <a:pt x="4355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4"/>
            <p:cNvSpPr/>
            <p:nvPr/>
          </p:nvSpPr>
          <p:spPr>
            <a:xfrm>
              <a:off x="6887626" y="3106798"/>
              <a:ext cx="223227" cy="753282"/>
            </a:xfrm>
            <a:custGeom>
              <a:avLst/>
              <a:gdLst/>
              <a:ahLst/>
              <a:cxnLst/>
              <a:rect l="l" t="t" r="r" b="b"/>
              <a:pathLst>
                <a:path w="2582" h="8713" extrusionOk="0">
                  <a:moveTo>
                    <a:pt x="2293" y="1"/>
                  </a:moveTo>
                  <a:cubicBezTo>
                    <a:pt x="2283" y="1"/>
                    <a:pt x="2273" y="2"/>
                    <a:pt x="2263" y="5"/>
                  </a:cubicBezTo>
                  <a:cubicBezTo>
                    <a:pt x="2263" y="5"/>
                    <a:pt x="1786" y="176"/>
                    <a:pt x="1650" y="835"/>
                  </a:cubicBezTo>
                  <a:cubicBezTo>
                    <a:pt x="1501" y="1494"/>
                    <a:pt x="1195" y="3483"/>
                    <a:pt x="1024" y="4427"/>
                  </a:cubicBezTo>
                  <a:cubicBezTo>
                    <a:pt x="865" y="5360"/>
                    <a:pt x="1" y="8406"/>
                    <a:pt x="1" y="8406"/>
                  </a:cubicBezTo>
                  <a:lnTo>
                    <a:pt x="455" y="8713"/>
                  </a:lnTo>
                  <a:cubicBezTo>
                    <a:pt x="455" y="8713"/>
                    <a:pt x="1570" y="7088"/>
                    <a:pt x="1888" y="6326"/>
                  </a:cubicBezTo>
                  <a:cubicBezTo>
                    <a:pt x="2195" y="5564"/>
                    <a:pt x="2502" y="5041"/>
                    <a:pt x="2536" y="4450"/>
                  </a:cubicBezTo>
                  <a:cubicBezTo>
                    <a:pt x="2582" y="3870"/>
                    <a:pt x="2514" y="641"/>
                    <a:pt x="2514" y="403"/>
                  </a:cubicBezTo>
                  <a:cubicBezTo>
                    <a:pt x="2514" y="173"/>
                    <a:pt x="2407" y="1"/>
                    <a:pt x="2293" y="1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4"/>
            <p:cNvSpPr/>
            <p:nvPr/>
          </p:nvSpPr>
          <p:spPr>
            <a:xfrm>
              <a:off x="6882785" y="3101957"/>
              <a:ext cx="232045" cy="763138"/>
            </a:xfrm>
            <a:custGeom>
              <a:avLst/>
              <a:gdLst/>
              <a:ahLst/>
              <a:cxnLst/>
              <a:rect l="l" t="t" r="r" b="b"/>
              <a:pathLst>
                <a:path w="2684" h="8827" extrusionOk="0">
                  <a:moveTo>
                    <a:pt x="2330" y="106"/>
                  </a:moveTo>
                  <a:cubicBezTo>
                    <a:pt x="2353" y="106"/>
                    <a:pt x="2376" y="118"/>
                    <a:pt x="2399" y="129"/>
                  </a:cubicBezTo>
                  <a:cubicBezTo>
                    <a:pt x="2467" y="186"/>
                    <a:pt x="2512" y="311"/>
                    <a:pt x="2512" y="459"/>
                  </a:cubicBezTo>
                  <a:cubicBezTo>
                    <a:pt x="2512" y="505"/>
                    <a:pt x="2512" y="709"/>
                    <a:pt x="2524" y="993"/>
                  </a:cubicBezTo>
                  <a:cubicBezTo>
                    <a:pt x="2535" y="1982"/>
                    <a:pt x="2580" y="4051"/>
                    <a:pt x="2547" y="4506"/>
                  </a:cubicBezTo>
                  <a:cubicBezTo>
                    <a:pt x="2512" y="4938"/>
                    <a:pt x="2342" y="5336"/>
                    <a:pt x="2115" y="5836"/>
                  </a:cubicBezTo>
                  <a:cubicBezTo>
                    <a:pt x="2047" y="6007"/>
                    <a:pt x="1967" y="6177"/>
                    <a:pt x="1887" y="6371"/>
                  </a:cubicBezTo>
                  <a:cubicBezTo>
                    <a:pt x="1615" y="7041"/>
                    <a:pt x="682" y="8428"/>
                    <a:pt x="501" y="8701"/>
                  </a:cubicBezTo>
                  <a:lnTo>
                    <a:pt x="125" y="8440"/>
                  </a:lnTo>
                  <a:cubicBezTo>
                    <a:pt x="228" y="8087"/>
                    <a:pt x="989" y="5358"/>
                    <a:pt x="1137" y="4494"/>
                  </a:cubicBezTo>
                  <a:cubicBezTo>
                    <a:pt x="1194" y="4199"/>
                    <a:pt x="1251" y="3801"/>
                    <a:pt x="1319" y="3380"/>
                  </a:cubicBezTo>
                  <a:cubicBezTo>
                    <a:pt x="1478" y="2437"/>
                    <a:pt x="1660" y="1357"/>
                    <a:pt x="1751" y="902"/>
                  </a:cubicBezTo>
                  <a:cubicBezTo>
                    <a:pt x="1887" y="311"/>
                    <a:pt x="2285" y="129"/>
                    <a:pt x="2330" y="106"/>
                  </a:cubicBezTo>
                  <a:close/>
                  <a:moveTo>
                    <a:pt x="2348" y="0"/>
                  </a:moveTo>
                  <a:cubicBezTo>
                    <a:pt x="2335" y="0"/>
                    <a:pt x="2321" y="1"/>
                    <a:pt x="2308" y="4"/>
                  </a:cubicBezTo>
                  <a:lnTo>
                    <a:pt x="2297" y="4"/>
                  </a:lnTo>
                  <a:cubicBezTo>
                    <a:pt x="2274" y="15"/>
                    <a:pt x="1797" y="197"/>
                    <a:pt x="1648" y="879"/>
                  </a:cubicBezTo>
                  <a:cubicBezTo>
                    <a:pt x="1546" y="1334"/>
                    <a:pt x="1375" y="2414"/>
                    <a:pt x="1216" y="3369"/>
                  </a:cubicBezTo>
                  <a:cubicBezTo>
                    <a:pt x="1148" y="3790"/>
                    <a:pt x="1080" y="4176"/>
                    <a:pt x="1034" y="4472"/>
                  </a:cubicBezTo>
                  <a:cubicBezTo>
                    <a:pt x="875" y="5393"/>
                    <a:pt x="11" y="8417"/>
                    <a:pt x="11" y="8451"/>
                  </a:cubicBezTo>
                  <a:cubicBezTo>
                    <a:pt x="0" y="8473"/>
                    <a:pt x="11" y="8496"/>
                    <a:pt x="34" y="8508"/>
                  </a:cubicBezTo>
                  <a:lnTo>
                    <a:pt x="489" y="8814"/>
                  </a:lnTo>
                  <a:cubicBezTo>
                    <a:pt x="489" y="8826"/>
                    <a:pt x="501" y="8826"/>
                    <a:pt x="511" y="8826"/>
                  </a:cubicBezTo>
                  <a:cubicBezTo>
                    <a:pt x="534" y="8826"/>
                    <a:pt x="546" y="8826"/>
                    <a:pt x="557" y="8803"/>
                  </a:cubicBezTo>
                  <a:cubicBezTo>
                    <a:pt x="602" y="8735"/>
                    <a:pt x="1683" y="7166"/>
                    <a:pt x="1989" y="6404"/>
                  </a:cubicBezTo>
                  <a:cubicBezTo>
                    <a:pt x="2069" y="6222"/>
                    <a:pt x="2148" y="6041"/>
                    <a:pt x="2217" y="5881"/>
                  </a:cubicBezTo>
                  <a:cubicBezTo>
                    <a:pt x="2444" y="5370"/>
                    <a:pt x="2615" y="4961"/>
                    <a:pt x="2649" y="4517"/>
                  </a:cubicBezTo>
                  <a:cubicBezTo>
                    <a:pt x="2683" y="4051"/>
                    <a:pt x="2649" y="1982"/>
                    <a:pt x="2626" y="993"/>
                  </a:cubicBezTo>
                  <a:lnTo>
                    <a:pt x="2626" y="459"/>
                  </a:lnTo>
                  <a:cubicBezTo>
                    <a:pt x="2626" y="277"/>
                    <a:pt x="2570" y="118"/>
                    <a:pt x="2467" y="50"/>
                  </a:cubicBezTo>
                  <a:cubicBezTo>
                    <a:pt x="2432" y="15"/>
                    <a:pt x="2391" y="0"/>
                    <a:pt x="2348" y="0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4"/>
            <p:cNvSpPr/>
            <p:nvPr/>
          </p:nvSpPr>
          <p:spPr>
            <a:xfrm>
              <a:off x="6999932" y="4749962"/>
              <a:ext cx="235763" cy="122680"/>
            </a:xfrm>
            <a:custGeom>
              <a:avLst/>
              <a:gdLst/>
              <a:ahLst/>
              <a:cxnLst/>
              <a:rect l="l" t="t" r="r" b="b"/>
              <a:pathLst>
                <a:path w="2727" h="1419" extrusionOk="0">
                  <a:moveTo>
                    <a:pt x="2170" y="0"/>
                  </a:moveTo>
                  <a:cubicBezTo>
                    <a:pt x="1815" y="0"/>
                    <a:pt x="1385" y="120"/>
                    <a:pt x="1385" y="120"/>
                  </a:cubicBezTo>
                  <a:cubicBezTo>
                    <a:pt x="1385" y="120"/>
                    <a:pt x="225" y="871"/>
                    <a:pt x="100" y="1133"/>
                  </a:cubicBezTo>
                  <a:cubicBezTo>
                    <a:pt x="0" y="1325"/>
                    <a:pt x="109" y="1419"/>
                    <a:pt x="432" y="1419"/>
                  </a:cubicBezTo>
                  <a:cubicBezTo>
                    <a:pt x="548" y="1419"/>
                    <a:pt x="691" y="1407"/>
                    <a:pt x="862" y="1383"/>
                  </a:cubicBezTo>
                  <a:cubicBezTo>
                    <a:pt x="1510" y="1303"/>
                    <a:pt x="1965" y="962"/>
                    <a:pt x="2271" y="780"/>
                  </a:cubicBezTo>
                  <a:cubicBezTo>
                    <a:pt x="2579" y="610"/>
                    <a:pt x="2726" y="598"/>
                    <a:pt x="2624" y="200"/>
                  </a:cubicBezTo>
                  <a:cubicBezTo>
                    <a:pt x="2585" y="47"/>
                    <a:pt x="2392" y="0"/>
                    <a:pt x="2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4"/>
            <p:cNvSpPr/>
            <p:nvPr/>
          </p:nvSpPr>
          <p:spPr>
            <a:xfrm>
              <a:off x="6999672" y="4745466"/>
              <a:ext cx="239913" cy="131930"/>
            </a:xfrm>
            <a:custGeom>
              <a:avLst/>
              <a:gdLst/>
              <a:ahLst/>
              <a:cxnLst/>
              <a:rect l="l" t="t" r="r" b="b"/>
              <a:pathLst>
                <a:path w="2775" h="1526" extrusionOk="0">
                  <a:moveTo>
                    <a:pt x="2190" y="108"/>
                  </a:moveTo>
                  <a:cubicBezTo>
                    <a:pt x="2313" y="108"/>
                    <a:pt x="2421" y="123"/>
                    <a:pt x="2491" y="162"/>
                  </a:cubicBezTo>
                  <a:cubicBezTo>
                    <a:pt x="2536" y="195"/>
                    <a:pt x="2559" y="218"/>
                    <a:pt x="2570" y="263"/>
                  </a:cubicBezTo>
                  <a:cubicBezTo>
                    <a:pt x="2650" y="571"/>
                    <a:pt x="2593" y="604"/>
                    <a:pt x="2354" y="730"/>
                  </a:cubicBezTo>
                  <a:cubicBezTo>
                    <a:pt x="2320" y="741"/>
                    <a:pt x="2286" y="764"/>
                    <a:pt x="2241" y="786"/>
                  </a:cubicBezTo>
                  <a:cubicBezTo>
                    <a:pt x="2195" y="821"/>
                    <a:pt x="2138" y="855"/>
                    <a:pt x="2070" y="889"/>
                  </a:cubicBezTo>
                  <a:cubicBezTo>
                    <a:pt x="1786" y="1071"/>
                    <a:pt x="1388" y="1309"/>
                    <a:pt x="865" y="1378"/>
                  </a:cubicBezTo>
                  <a:cubicBezTo>
                    <a:pt x="679" y="1404"/>
                    <a:pt x="538" y="1414"/>
                    <a:pt x="432" y="1414"/>
                  </a:cubicBezTo>
                  <a:cubicBezTo>
                    <a:pt x="222" y="1414"/>
                    <a:pt x="149" y="1374"/>
                    <a:pt x="126" y="1344"/>
                  </a:cubicBezTo>
                  <a:cubicBezTo>
                    <a:pt x="114" y="1321"/>
                    <a:pt x="114" y="1276"/>
                    <a:pt x="149" y="1207"/>
                  </a:cubicBezTo>
                  <a:cubicBezTo>
                    <a:pt x="251" y="1014"/>
                    <a:pt x="1092" y="434"/>
                    <a:pt x="1410" y="230"/>
                  </a:cubicBezTo>
                  <a:cubicBezTo>
                    <a:pt x="1568" y="183"/>
                    <a:pt x="1915" y="108"/>
                    <a:pt x="2190" y="108"/>
                  </a:cubicBezTo>
                  <a:close/>
                  <a:moveTo>
                    <a:pt x="2180" y="0"/>
                  </a:moveTo>
                  <a:cubicBezTo>
                    <a:pt x="1822" y="0"/>
                    <a:pt x="1401" y="119"/>
                    <a:pt x="1377" y="127"/>
                  </a:cubicBezTo>
                  <a:lnTo>
                    <a:pt x="1365" y="127"/>
                  </a:lnTo>
                  <a:cubicBezTo>
                    <a:pt x="1240" y="207"/>
                    <a:pt x="183" y="889"/>
                    <a:pt x="46" y="1162"/>
                  </a:cubicBezTo>
                  <a:cubicBezTo>
                    <a:pt x="1" y="1264"/>
                    <a:pt x="1" y="1344"/>
                    <a:pt x="46" y="1412"/>
                  </a:cubicBezTo>
                  <a:cubicBezTo>
                    <a:pt x="103" y="1491"/>
                    <a:pt x="228" y="1526"/>
                    <a:pt x="433" y="1526"/>
                  </a:cubicBezTo>
                  <a:cubicBezTo>
                    <a:pt x="558" y="1526"/>
                    <a:pt x="695" y="1514"/>
                    <a:pt x="877" y="1491"/>
                  </a:cubicBezTo>
                  <a:cubicBezTo>
                    <a:pt x="1422" y="1423"/>
                    <a:pt x="1831" y="1173"/>
                    <a:pt x="2127" y="991"/>
                  </a:cubicBezTo>
                  <a:cubicBezTo>
                    <a:pt x="2195" y="946"/>
                    <a:pt x="2252" y="912"/>
                    <a:pt x="2297" y="889"/>
                  </a:cubicBezTo>
                  <a:cubicBezTo>
                    <a:pt x="2343" y="866"/>
                    <a:pt x="2377" y="844"/>
                    <a:pt x="2411" y="821"/>
                  </a:cubicBezTo>
                  <a:cubicBezTo>
                    <a:pt x="2650" y="695"/>
                    <a:pt x="2775" y="627"/>
                    <a:pt x="2673" y="241"/>
                  </a:cubicBezTo>
                  <a:cubicBezTo>
                    <a:pt x="2661" y="162"/>
                    <a:pt x="2615" y="116"/>
                    <a:pt x="2547" y="71"/>
                  </a:cubicBezTo>
                  <a:cubicBezTo>
                    <a:pt x="2454" y="19"/>
                    <a:pt x="2322" y="0"/>
                    <a:pt x="21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4"/>
            <p:cNvSpPr/>
            <p:nvPr/>
          </p:nvSpPr>
          <p:spPr>
            <a:xfrm>
              <a:off x="7399787" y="4744947"/>
              <a:ext cx="222189" cy="133400"/>
            </a:xfrm>
            <a:custGeom>
              <a:avLst/>
              <a:gdLst/>
              <a:ahLst/>
              <a:cxnLst/>
              <a:rect l="l" t="t" r="r" b="b"/>
              <a:pathLst>
                <a:path w="2570" h="1543" extrusionOk="0">
                  <a:moveTo>
                    <a:pt x="197" y="1"/>
                  </a:moveTo>
                  <a:cubicBezTo>
                    <a:pt x="131" y="1"/>
                    <a:pt x="91" y="16"/>
                    <a:pt x="91" y="54"/>
                  </a:cubicBezTo>
                  <a:cubicBezTo>
                    <a:pt x="91" y="258"/>
                    <a:pt x="0" y="554"/>
                    <a:pt x="273" y="781"/>
                  </a:cubicBezTo>
                  <a:cubicBezTo>
                    <a:pt x="546" y="1020"/>
                    <a:pt x="693" y="1191"/>
                    <a:pt x="1364" y="1418"/>
                  </a:cubicBezTo>
                  <a:cubicBezTo>
                    <a:pt x="1637" y="1506"/>
                    <a:pt x="1863" y="1543"/>
                    <a:pt x="2039" y="1543"/>
                  </a:cubicBezTo>
                  <a:cubicBezTo>
                    <a:pt x="2296" y="1543"/>
                    <a:pt x="2449" y="1464"/>
                    <a:pt x="2489" y="1350"/>
                  </a:cubicBezTo>
                  <a:cubicBezTo>
                    <a:pt x="2569" y="1168"/>
                    <a:pt x="1284" y="304"/>
                    <a:pt x="1284" y="304"/>
                  </a:cubicBezTo>
                  <a:cubicBezTo>
                    <a:pt x="1284" y="304"/>
                    <a:pt x="489" y="1"/>
                    <a:pt x="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4"/>
            <p:cNvSpPr/>
            <p:nvPr/>
          </p:nvSpPr>
          <p:spPr>
            <a:xfrm>
              <a:off x="7398750" y="4740452"/>
              <a:ext cx="227117" cy="142824"/>
            </a:xfrm>
            <a:custGeom>
              <a:avLst/>
              <a:gdLst/>
              <a:ahLst/>
              <a:cxnLst/>
              <a:rect l="l" t="t" r="r" b="b"/>
              <a:pathLst>
                <a:path w="2627" h="1652" extrusionOk="0">
                  <a:moveTo>
                    <a:pt x="217" y="106"/>
                  </a:moveTo>
                  <a:cubicBezTo>
                    <a:pt x="376" y="106"/>
                    <a:pt x="853" y="242"/>
                    <a:pt x="1274" y="401"/>
                  </a:cubicBezTo>
                  <a:cubicBezTo>
                    <a:pt x="1854" y="788"/>
                    <a:pt x="2456" y="1276"/>
                    <a:pt x="2456" y="1390"/>
                  </a:cubicBezTo>
                  <a:cubicBezTo>
                    <a:pt x="2424" y="1479"/>
                    <a:pt x="2289" y="1540"/>
                    <a:pt x="2068" y="1540"/>
                  </a:cubicBezTo>
                  <a:cubicBezTo>
                    <a:pt x="1895" y="1540"/>
                    <a:pt x="1669" y="1503"/>
                    <a:pt x="1399" y="1413"/>
                  </a:cubicBezTo>
                  <a:cubicBezTo>
                    <a:pt x="808" y="1220"/>
                    <a:pt x="626" y="1072"/>
                    <a:pt x="410" y="867"/>
                  </a:cubicBezTo>
                  <a:cubicBezTo>
                    <a:pt x="376" y="844"/>
                    <a:pt x="353" y="822"/>
                    <a:pt x="319" y="799"/>
                  </a:cubicBezTo>
                  <a:cubicBezTo>
                    <a:pt x="114" y="629"/>
                    <a:pt x="137" y="424"/>
                    <a:pt x="149" y="242"/>
                  </a:cubicBezTo>
                  <a:cubicBezTo>
                    <a:pt x="159" y="197"/>
                    <a:pt x="159" y="140"/>
                    <a:pt x="159" y="117"/>
                  </a:cubicBezTo>
                  <a:cubicBezTo>
                    <a:pt x="171" y="106"/>
                    <a:pt x="182" y="106"/>
                    <a:pt x="217" y="106"/>
                  </a:cubicBezTo>
                  <a:close/>
                  <a:moveTo>
                    <a:pt x="215" y="0"/>
                  </a:moveTo>
                  <a:cubicBezTo>
                    <a:pt x="161" y="0"/>
                    <a:pt x="118" y="8"/>
                    <a:pt x="91" y="26"/>
                  </a:cubicBezTo>
                  <a:cubicBezTo>
                    <a:pt x="69" y="38"/>
                    <a:pt x="46" y="71"/>
                    <a:pt x="46" y="106"/>
                  </a:cubicBezTo>
                  <a:lnTo>
                    <a:pt x="46" y="230"/>
                  </a:lnTo>
                  <a:cubicBezTo>
                    <a:pt x="23" y="424"/>
                    <a:pt x="0" y="674"/>
                    <a:pt x="250" y="879"/>
                  </a:cubicBezTo>
                  <a:lnTo>
                    <a:pt x="330" y="958"/>
                  </a:lnTo>
                  <a:cubicBezTo>
                    <a:pt x="558" y="1152"/>
                    <a:pt x="751" y="1322"/>
                    <a:pt x="1365" y="1516"/>
                  </a:cubicBezTo>
                  <a:cubicBezTo>
                    <a:pt x="1649" y="1617"/>
                    <a:pt x="1887" y="1652"/>
                    <a:pt x="2058" y="1652"/>
                  </a:cubicBezTo>
                  <a:cubicBezTo>
                    <a:pt x="2354" y="1652"/>
                    <a:pt x="2513" y="1549"/>
                    <a:pt x="2559" y="1425"/>
                  </a:cubicBezTo>
                  <a:cubicBezTo>
                    <a:pt x="2627" y="1220"/>
                    <a:pt x="1819" y="640"/>
                    <a:pt x="1331" y="310"/>
                  </a:cubicBezTo>
                  <a:lnTo>
                    <a:pt x="1319" y="299"/>
                  </a:lnTo>
                  <a:cubicBezTo>
                    <a:pt x="1108" y="222"/>
                    <a:pt x="503" y="0"/>
                    <a:pt x="2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4"/>
            <p:cNvSpPr/>
            <p:nvPr/>
          </p:nvSpPr>
          <p:spPr>
            <a:xfrm>
              <a:off x="7040047" y="3613338"/>
              <a:ext cx="483629" cy="1169736"/>
            </a:xfrm>
            <a:custGeom>
              <a:avLst/>
              <a:gdLst/>
              <a:ahLst/>
              <a:cxnLst/>
              <a:rect l="l" t="t" r="r" b="b"/>
              <a:pathLst>
                <a:path w="5594" h="13530" extrusionOk="0">
                  <a:moveTo>
                    <a:pt x="319" y="1"/>
                  </a:moveTo>
                  <a:cubicBezTo>
                    <a:pt x="319" y="1"/>
                    <a:pt x="57" y="2320"/>
                    <a:pt x="23" y="4173"/>
                  </a:cubicBezTo>
                  <a:cubicBezTo>
                    <a:pt x="0" y="6014"/>
                    <a:pt x="852" y="13063"/>
                    <a:pt x="852" y="13131"/>
                  </a:cubicBezTo>
                  <a:lnTo>
                    <a:pt x="852" y="13347"/>
                  </a:lnTo>
                  <a:cubicBezTo>
                    <a:pt x="1069" y="13449"/>
                    <a:pt x="1296" y="13507"/>
                    <a:pt x="1535" y="13529"/>
                  </a:cubicBezTo>
                  <a:cubicBezTo>
                    <a:pt x="1785" y="13529"/>
                    <a:pt x="2035" y="13518"/>
                    <a:pt x="2285" y="13495"/>
                  </a:cubicBezTo>
                  <a:cubicBezTo>
                    <a:pt x="2285" y="13495"/>
                    <a:pt x="2285" y="12188"/>
                    <a:pt x="2319" y="11176"/>
                  </a:cubicBezTo>
                  <a:cubicBezTo>
                    <a:pt x="2342" y="10175"/>
                    <a:pt x="2501" y="5560"/>
                    <a:pt x="2501" y="5560"/>
                  </a:cubicBezTo>
                  <a:lnTo>
                    <a:pt x="2547" y="3571"/>
                  </a:lnTo>
                  <a:lnTo>
                    <a:pt x="2842" y="3752"/>
                  </a:lnTo>
                  <a:lnTo>
                    <a:pt x="4218" y="13529"/>
                  </a:lnTo>
                  <a:lnTo>
                    <a:pt x="5445" y="13393"/>
                  </a:lnTo>
                  <a:cubicBezTo>
                    <a:pt x="5445" y="13393"/>
                    <a:pt x="5594" y="6890"/>
                    <a:pt x="5571" y="5105"/>
                  </a:cubicBezTo>
                  <a:cubicBezTo>
                    <a:pt x="5536" y="3320"/>
                    <a:pt x="5184" y="160"/>
                    <a:pt x="5184" y="160"/>
                  </a:cubicBezTo>
                  <a:lnTo>
                    <a:pt x="31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4"/>
            <p:cNvSpPr/>
            <p:nvPr/>
          </p:nvSpPr>
          <p:spPr>
            <a:xfrm>
              <a:off x="7035033" y="3608410"/>
              <a:ext cx="493485" cy="1179506"/>
            </a:xfrm>
            <a:custGeom>
              <a:avLst/>
              <a:gdLst/>
              <a:ahLst/>
              <a:cxnLst/>
              <a:rect l="l" t="t" r="r" b="b"/>
              <a:pathLst>
                <a:path w="5708" h="13643" extrusionOk="0">
                  <a:moveTo>
                    <a:pt x="433" y="114"/>
                  </a:moveTo>
                  <a:lnTo>
                    <a:pt x="5197" y="273"/>
                  </a:lnTo>
                  <a:cubicBezTo>
                    <a:pt x="5242" y="672"/>
                    <a:pt x="5538" y="3514"/>
                    <a:pt x="5572" y="5162"/>
                  </a:cubicBezTo>
                  <a:cubicBezTo>
                    <a:pt x="5594" y="6844"/>
                    <a:pt x="5470" y="12802"/>
                    <a:pt x="5458" y="13404"/>
                  </a:cubicBezTo>
                  <a:lnTo>
                    <a:pt x="4321" y="13518"/>
                  </a:lnTo>
                  <a:lnTo>
                    <a:pt x="2957" y="3809"/>
                  </a:lnTo>
                  <a:cubicBezTo>
                    <a:pt x="2957" y="3787"/>
                    <a:pt x="2946" y="3775"/>
                    <a:pt x="2934" y="3764"/>
                  </a:cubicBezTo>
                  <a:lnTo>
                    <a:pt x="2638" y="3582"/>
                  </a:lnTo>
                  <a:cubicBezTo>
                    <a:pt x="2616" y="3570"/>
                    <a:pt x="2593" y="3570"/>
                    <a:pt x="2582" y="3570"/>
                  </a:cubicBezTo>
                  <a:cubicBezTo>
                    <a:pt x="2559" y="3582"/>
                    <a:pt x="2547" y="3605"/>
                    <a:pt x="2547" y="3628"/>
                  </a:cubicBezTo>
                  <a:lnTo>
                    <a:pt x="2514" y="5617"/>
                  </a:lnTo>
                  <a:cubicBezTo>
                    <a:pt x="2502" y="5662"/>
                    <a:pt x="2343" y="10232"/>
                    <a:pt x="2320" y="11233"/>
                  </a:cubicBezTo>
                  <a:cubicBezTo>
                    <a:pt x="2286" y="12131"/>
                    <a:pt x="2286" y="13256"/>
                    <a:pt x="2286" y="13506"/>
                  </a:cubicBezTo>
                  <a:cubicBezTo>
                    <a:pt x="2059" y="13529"/>
                    <a:pt x="1832" y="13529"/>
                    <a:pt x="1604" y="13529"/>
                  </a:cubicBezTo>
                  <a:cubicBezTo>
                    <a:pt x="1377" y="13506"/>
                    <a:pt x="1161" y="13461"/>
                    <a:pt x="968" y="13370"/>
                  </a:cubicBezTo>
                  <a:lnTo>
                    <a:pt x="968" y="13188"/>
                  </a:lnTo>
                  <a:cubicBezTo>
                    <a:pt x="968" y="13177"/>
                    <a:pt x="956" y="13086"/>
                    <a:pt x="910" y="12677"/>
                  </a:cubicBezTo>
                  <a:cubicBezTo>
                    <a:pt x="706" y="10972"/>
                    <a:pt x="115" y="5788"/>
                    <a:pt x="137" y="4230"/>
                  </a:cubicBezTo>
                  <a:cubicBezTo>
                    <a:pt x="172" y="2547"/>
                    <a:pt x="387" y="467"/>
                    <a:pt x="433" y="114"/>
                  </a:cubicBezTo>
                  <a:close/>
                  <a:moveTo>
                    <a:pt x="377" y="1"/>
                  </a:moveTo>
                  <a:cubicBezTo>
                    <a:pt x="354" y="12"/>
                    <a:pt x="331" y="23"/>
                    <a:pt x="331" y="58"/>
                  </a:cubicBezTo>
                  <a:cubicBezTo>
                    <a:pt x="319" y="81"/>
                    <a:pt x="58" y="2388"/>
                    <a:pt x="36" y="4230"/>
                  </a:cubicBezTo>
                  <a:cubicBezTo>
                    <a:pt x="1" y="5788"/>
                    <a:pt x="604" y="10983"/>
                    <a:pt x="797" y="12688"/>
                  </a:cubicBezTo>
                  <a:cubicBezTo>
                    <a:pt x="831" y="12972"/>
                    <a:pt x="854" y="13165"/>
                    <a:pt x="854" y="13188"/>
                  </a:cubicBezTo>
                  <a:lnTo>
                    <a:pt x="854" y="13404"/>
                  </a:lnTo>
                  <a:cubicBezTo>
                    <a:pt x="854" y="13427"/>
                    <a:pt x="865" y="13450"/>
                    <a:pt x="888" y="13461"/>
                  </a:cubicBezTo>
                  <a:cubicBezTo>
                    <a:pt x="1104" y="13564"/>
                    <a:pt x="1342" y="13620"/>
                    <a:pt x="1593" y="13632"/>
                  </a:cubicBezTo>
                  <a:cubicBezTo>
                    <a:pt x="1638" y="13643"/>
                    <a:pt x="1695" y="13643"/>
                    <a:pt x="1741" y="13643"/>
                  </a:cubicBezTo>
                  <a:cubicBezTo>
                    <a:pt x="1945" y="13643"/>
                    <a:pt x="2150" y="13632"/>
                    <a:pt x="2343" y="13609"/>
                  </a:cubicBezTo>
                  <a:cubicBezTo>
                    <a:pt x="2377" y="13609"/>
                    <a:pt x="2400" y="13586"/>
                    <a:pt x="2400" y="13552"/>
                  </a:cubicBezTo>
                  <a:cubicBezTo>
                    <a:pt x="2400" y="13541"/>
                    <a:pt x="2400" y="12233"/>
                    <a:pt x="2423" y="11244"/>
                  </a:cubicBezTo>
                  <a:cubicBezTo>
                    <a:pt x="2457" y="10244"/>
                    <a:pt x="2616" y="5662"/>
                    <a:pt x="2616" y="5617"/>
                  </a:cubicBezTo>
                  <a:lnTo>
                    <a:pt x="2661" y="3719"/>
                  </a:lnTo>
                  <a:lnTo>
                    <a:pt x="2843" y="3843"/>
                  </a:lnTo>
                  <a:lnTo>
                    <a:pt x="4219" y="13586"/>
                  </a:lnTo>
                  <a:cubicBezTo>
                    <a:pt x="4228" y="13614"/>
                    <a:pt x="4245" y="13635"/>
                    <a:pt x="4271" y="13635"/>
                  </a:cubicBezTo>
                  <a:cubicBezTo>
                    <a:pt x="4276" y="13635"/>
                    <a:pt x="4281" y="13634"/>
                    <a:pt x="4287" y="13632"/>
                  </a:cubicBezTo>
                  <a:lnTo>
                    <a:pt x="5515" y="13506"/>
                  </a:lnTo>
                  <a:cubicBezTo>
                    <a:pt x="5538" y="13506"/>
                    <a:pt x="5561" y="13484"/>
                    <a:pt x="5561" y="13450"/>
                  </a:cubicBezTo>
                  <a:cubicBezTo>
                    <a:pt x="5561" y="13382"/>
                    <a:pt x="5708" y="6924"/>
                    <a:pt x="5674" y="5162"/>
                  </a:cubicBezTo>
                  <a:cubicBezTo>
                    <a:pt x="5652" y="3388"/>
                    <a:pt x="5299" y="251"/>
                    <a:pt x="5299" y="217"/>
                  </a:cubicBezTo>
                  <a:cubicBezTo>
                    <a:pt x="5299" y="183"/>
                    <a:pt x="5276" y="172"/>
                    <a:pt x="5242" y="160"/>
                  </a:cubicBezTo>
                  <a:lnTo>
                    <a:pt x="3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4"/>
            <p:cNvSpPr/>
            <p:nvPr/>
          </p:nvSpPr>
          <p:spPr>
            <a:xfrm>
              <a:off x="7056733" y="3045242"/>
              <a:ext cx="490546" cy="618326"/>
            </a:xfrm>
            <a:custGeom>
              <a:avLst/>
              <a:gdLst/>
              <a:ahLst/>
              <a:cxnLst/>
              <a:rect l="l" t="t" r="r" b="b"/>
              <a:pathLst>
                <a:path w="5674" h="7152" extrusionOk="0">
                  <a:moveTo>
                    <a:pt x="3150" y="1"/>
                  </a:moveTo>
                  <a:lnTo>
                    <a:pt x="2433" y="24"/>
                  </a:lnTo>
                  <a:cubicBezTo>
                    <a:pt x="2433" y="24"/>
                    <a:pt x="478" y="626"/>
                    <a:pt x="307" y="717"/>
                  </a:cubicBezTo>
                  <a:cubicBezTo>
                    <a:pt x="126" y="797"/>
                    <a:pt x="12" y="1274"/>
                    <a:pt x="12" y="1854"/>
                  </a:cubicBezTo>
                  <a:cubicBezTo>
                    <a:pt x="12" y="2445"/>
                    <a:pt x="227" y="5344"/>
                    <a:pt x="205" y="5696"/>
                  </a:cubicBezTo>
                  <a:cubicBezTo>
                    <a:pt x="171" y="6037"/>
                    <a:pt x="0" y="6481"/>
                    <a:pt x="148" y="6731"/>
                  </a:cubicBezTo>
                  <a:cubicBezTo>
                    <a:pt x="269" y="6952"/>
                    <a:pt x="1806" y="7103"/>
                    <a:pt x="2875" y="7103"/>
                  </a:cubicBezTo>
                  <a:cubicBezTo>
                    <a:pt x="3014" y="7103"/>
                    <a:pt x="3144" y="7100"/>
                    <a:pt x="3263" y="7095"/>
                  </a:cubicBezTo>
                  <a:cubicBezTo>
                    <a:pt x="4297" y="7049"/>
                    <a:pt x="4889" y="7151"/>
                    <a:pt x="5037" y="6867"/>
                  </a:cubicBezTo>
                  <a:cubicBezTo>
                    <a:pt x="5184" y="6572"/>
                    <a:pt x="5275" y="2957"/>
                    <a:pt x="5423" y="2115"/>
                  </a:cubicBezTo>
                  <a:cubicBezTo>
                    <a:pt x="5560" y="1274"/>
                    <a:pt x="5673" y="842"/>
                    <a:pt x="5378" y="603"/>
                  </a:cubicBezTo>
                  <a:cubicBezTo>
                    <a:pt x="5082" y="376"/>
                    <a:pt x="3524" y="92"/>
                    <a:pt x="3150" y="1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4"/>
            <p:cNvSpPr/>
            <p:nvPr/>
          </p:nvSpPr>
          <p:spPr>
            <a:xfrm>
              <a:off x="7052756" y="3041352"/>
              <a:ext cx="497462" cy="623254"/>
            </a:xfrm>
            <a:custGeom>
              <a:avLst/>
              <a:gdLst/>
              <a:ahLst/>
              <a:cxnLst/>
              <a:rect l="l" t="t" r="r" b="b"/>
              <a:pathLst>
                <a:path w="5754" h="7209" extrusionOk="0">
                  <a:moveTo>
                    <a:pt x="3184" y="102"/>
                  </a:moveTo>
                  <a:cubicBezTo>
                    <a:pt x="3264" y="125"/>
                    <a:pt x="3366" y="148"/>
                    <a:pt x="3502" y="171"/>
                  </a:cubicBezTo>
                  <a:cubicBezTo>
                    <a:pt x="4082" y="296"/>
                    <a:pt x="5162" y="512"/>
                    <a:pt x="5389" y="693"/>
                  </a:cubicBezTo>
                  <a:cubicBezTo>
                    <a:pt x="5628" y="887"/>
                    <a:pt x="5560" y="1274"/>
                    <a:pt x="5447" y="1979"/>
                  </a:cubicBezTo>
                  <a:lnTo>
                    <a:pt x="5412" y="2149"/>
                  </a:lnTo>
                  <a:cubicBezTo>
                    <a:pt x="5344" y="2547"/>
                    <a:pt x="5287" y="3547"/>
                    <a:pt x="5230" y="4513"/>
                  </a:cubicBezTo>
                  <a:cubicBezTo>
                    <a:pt x="5174" y="5559"/>
                    <a:pt x="5105" y="6742"/>
                    <a:pt x="5037" y="6878"/>
                  </a:cubicBezTo>
                  <a:cubicBezTo>
                    <a:pt x="4946" y="7072"/>
                    <a:pt x="4605" y="7072"/>
                    <a:pt x="4048" y="7072"/>
                  </a:cubicBezTo>
                  <a:cubicBezTo>
                    <a:pt x="3832" y="7072"/>
                    <a:pt x="3582" y="7072"/>
                    <a:pt x="3309" y="7083"/>
                  </a:cubicBezTo>
                  <a:cubicBezTo>
                    <a:pt x="3171" y="7089"/>
                    <a:pt x="3025" y="7092"/>
                    <a:pt x="2874" y="7092"/>
                  </a:cubicBezTo>
                  <a:cubicBezTo>
                    <a:pt x="1735" y="7092"/>
                    <a:pt x="340" y="6914"/>
                    <a:pt x="240" y="6753"/>
                  </a:cubicBezTo>
                  <a:cubicBezTo>
                    <a:pt x="149" y="6594"/>
                    <a:pt x="194" y="6344"/>
                    <a:pt x="251" y="6094"/>
                  </a:cubicBezTo>
                  <a:cubicBezTo>
                    <a:pt x="273" y="5980"/>
                    <a:pt x="296" y="5855"/>
                    <a:pt x="308" y="5741"/>
                  </a:cubicBezTo>
                  <a:cubicBezTo>
                    <a:pt x="319" y="5548"/>
                    <a:pt x="263" y="4604"/>
                    <a:pt x="205" y="3695"/>
                  </a:cubicBezTo>
                  <a:cubicBezTo>
                    <a:pt x="160" y="2911"/>
                    <a:pt x="114" y="2171"/>
                    <a:pt x="114" y="1899"/>
                  </a:cubicBezTo>
                  <a:cubicBezTo>
                    <a:pt x="114" y="1262"/>
                    <a:pt x="240" y="875"/>
                    <a:pt x="376" y="807"/>
                  </a:cubicBezTo>
                  <a:cubicBezTo>
                    <a:pt x="513" y="739"/>
                    <a:pt x="1809" y="330"/>
                    <a:pt x="2479" y="125"/>
                  </a:cubicBezTo>
                  <a:lnTo>
                    <a:pt x="3184" y="102"/>
                  </a:lnTo>
                  <a:close/>
                  <a:moveTo>
                    <a:pt x="3196" y="0"/>
                  </a:moveTo>
                  <a:lnTo>
                    <a:pt x="2479" y="11"/>
                  </a:lnTo>
                  <a:lnTo>
                    <a:pt x="2456" y="11"/>
                  </a:lnTo>
                  <a:cubicBezTo>
                    <a:pt x="2377" y="46"/>
                    <a:pt x="501" y="614"/>
                    <a:pt x="331" y="705"/>
                  </a:cubicBezTo>
                  <a:cubicBezTo>
                    <a:pt x="92" y="830"/>
                    <a:pt x="1" y="1421"/>
                    <a:pt x="1" y="1899"/>
                  </a:cubicBezTo>
                  <a:cubicBezTo>
                    <a:pt x="1" y="2171"/>
                    <a:pt x="46" y="2911"/>
                    <a:pt x="92" y="3707"/>
                  </a:cubicBezTo>
                  <a:cubicBezTo>
                    <a:pt x="149" y="4604"/>
                    <a:pt x="205" y="5548"/>
                    <a:pt x="194" y="5730"/>
                  </a:cubicBezTo>
                  <a:cubicBezTo>
                    <a:pt x="182" y="5832"/>
                    <a:pt x="160" y="5958"/>
                    <a:pt x="137" y="6071"/>
                  </a:cubicBezTo>
                  <a:cubicBezTo>
                    <a:pt x="81" y="6344"/>
                    <a:pt x="35" y="6617"/>
                    <a:pt x="137" y="6799"/>
                  </a:cubicBezTo>
                  <a:cubicBezTo>
                    <a:pt x="296" y="7060"/>
                    <a:pt x="1922" y="7208"/>
                    <a:pt x="2956" y="7208"/>
                  </a:cubicBezTo>
                  <a:cubicBezTo>
                    <a:pt x="3082" y="7208"/>
                    <a:pt x="3206" y="7196"/>
                    <a:pt x="3309" y="7196"/>
                  </a:cubicBezTo>
                  <a:cubicBezTo>
                    <a:pt x="3593" y="7185"/>
                    <a:pt x="3832" y="7185"/>
                    <a:pt x="4048" y="7185"/>
                  </a:cubicBezTo>
                  <a:cubicBezTo>
                    <a:pt x="4651" y="7185"/>
                    <a:pt x="5015" y="7174"/>
                    <a:pt x="5128" y="6935"/>
                  </a:cubicBezTo>
                  <a:cubicBezTo>
                    <a:pt x="5207" y="6776"/>
                    <a:pt x="5265" y="5923"/>
                    <a:pt x="5344" y="4525"/>
                  </a:cubicBezTo>
                  <a:cubicBezTo>
                    <a:pt x="5389" y="3558"/>
                    <a:pt x="5447" y="2558"/>
                    <a:pt x="5515" y="2171"/>
                  </a:cubicBezTo>
                  <a:lnTo>
                    <a:pt x="5548" y="1989"/>
                  </a:lnTo>
                  <a:cubicBezTo>
                    <a:pt x="5685" y="1251"/>
                    <a:pt x="5753" y="842"/>
                    <a:pt x="5457" y="603"/>
                  </a:cubicBezTo>
                  <a:cubicBezTo>
                    <a:pt x="5219" y="421"/>
                    <a:pt x="4343" y="228"/>
                    <a:pt x="3525" y="69"/>
                  </a:cubicBezTo>
                  <a:cubicBezTo>
                    <a:pt x="3388" y="34"/>
                    <a:pt x="3275" y="11"/>
                    <a:pt x="3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4"/>
            <p:cNvSpPr/>
            <p:nvPr/>
          </p:nvSpPr>
          <p:spPr>
            <a:xfrm>
              <a:off x="7186416" y="3011179"/>
              <a:ext cx="234034" cy="192103"/>
            </a:xfrm>
            <a:custGeom>
              <a:avLst/>
              <a:gdLst/>
              <a:ahLst/>
              <a:cxnLst/>
              <a:rect l="l" t="t" r="r" b="b"/>
              <a:pathLst>
                <a:path w="2707" h="2222" extrusionOk="0">
                  <a:moveTo>
                    <a:pt x="1176" y="1"/>
                  </a:moveTo>
                  <a:cubicBezTo>
                    <a:pt x="1019" y="1"/>
                    <a:pt x="902" y="19"/>
                    <a:pt x="865" y="54"/>
                  </a:cubicBezTo>
                  <a:cubicBezTo>
                    <a:pt x="865" y="54"/>
                    <a:pt x="546" y="156"/>
                    <a:pt x="433" y="406"/>
                  </a:cubicBezTo>
                  <a:cubicBezTo>
                    <a:pt x="331" y="645"/>
                    <a:pt x="1" y="1850"/>
                    <a:pt x="126" y="1906"/>
                  </a:cubicBezTo>
                  <a:cubicBezTo>
                    <a:pt x="133" y="1910"/>
                    <a:pt x="143" y="1912"/>
                    <a:pt x="155" y="1912"/>
                  </a:cubicBezTo>
                  <a:cubicBezTo>
                    <a:pt x="340" y="1912"/>
                    <a:pt x="1094" y="1553"/>
                    <a:pt x="1267" y="1553"/>
                  </a:cubicBezTo>
                  <a:cubicBezTo>
                    <a:pt x="1274" y="1553"/>
                    <a:pt x="1281" y="1553"/>
                    <a:pt x="1286" y="1555"/>
                  </a:cubicBezTo>
                  <a:cubicBezTo>
                    <a:pt x="1414" y="1586"/>
                    <a:pt x="1914" y="2222"/>
                    <a:pt x="2115" y="2222"/>
                  </a:cubicBezTo>
                  <a:cubicBezTo>
                    <a:pt x="2128" y="2222"/>
                    <a:pt x="2140" y="2219"/>
                    <a:pt x="2150" y="2214"/>
                  </a:cubicBezTo>
                  <a:cubicBezTo>
                    <a:pt x="2309" y="2111"/>
                    <a:pt x="2706" y="1088"/>
                    <a:pt x="2559" y="554"/>
                  </a:cubicBezTo>
                  <a:cubicBezTo>
                    <a:pt x="2448" y="163"/>
                    <a:pt x="1639" y="1"/>
                    <a:pt x="1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4"/>
            <p:cNvSpPr/>
            <p:nvPr/>
          </p:nvSpPr>
          <p:spPr>
            <a:xfrm>
              <a:off x="7177597" y="3005992"/>
              <a:ext cx="246743" cy="201527"/>
            </a:xfrm>
            <a:custGeom>
              <a:avLst/>
              <a:gdLst/>
              <a:ahLst/>
              <a:cxnLst/>
              <a:rect l="l" t="t" r="r" b="b"/>
              <a:pathLst>
                <a:path w="2854" h="2331" extrusionOk="0">
                  <a:moveTo>
                    <a:pt x="1262" y="108"/>
                  </a:moveTo>
                  <a:cubicBezTo>
                    <a:pt x="1451" y="108"/>
                    <a:pt x="1717" y="137"/>
                    <a:pt x="1979" y="216"/>
                  </a:cubicBezTo>
                  <a:cubicBezTo>
                    <a:pt x="2331" y="307"/>
                    <a:pt x="2558" y="466"/>
                    <a:pt x="2604" y="637"/>
                  </a:cubicBezTo>
                  <a:cubicBezTo>
                    <a:pt x="2752" y="1171"/>
                    <a:pt x="2343" y="2148"/>
                    <a:pt x="2217" y="2228"/>
                  </a:cubicBezTo>
                  <a:cubicBezTo>
                    <a:pt x="2214" y="2230"/>
                    <a:pt x="2209" y="2231"/>
                    <a:pt x="2204" y="2231"/>
                  </a:cubicBezTo>
                  <a:cubicBezTo>
                    <a:pt x="2118" y="2231"/>
                    <a:pt x="1847" y="1960"/>
                    <a:pt x="1729" y="1842"/>
                  </a:cubicBezTo>
                  <a:cubicBezTo>
                    <a:pt x="1558" y="1671"/>
                    <a:pt x="1467" y="1580"/>
                    <a:pt x="1399" y="1557"/>
                  </a:cubicBezTo>
                  <a:lnTo>
                    <a:pt x="1376" y="1557"/>
                  </a:lnTo>
                  <a:cubicBezTo>
                    <a:pt x="1285" y="1557"/>
                    <a:pt x="1126" y="1615"/>
                    <a:pt x="819" y="1728"/>
                  </a:cubicBezTo>
                  <a:cubicBezTo>
                    <a:pt x="626" y="1807"/>
                    <a:pt x="330" y="1921"/>
                    <a:pt x="251" y="1921"/>
                  </a:cubicBezTo>
                  <a:cubicBezTo>
                    <a:pt x="216" y="1762"/>
                    <a:pt x="466" y="751"/>
                    <a:pt x="580" y="478"/>
                  </a:cubicBezTo>
                  <a:cubicBezTo>
                    <a:pt x="683" y="261"/>
                    <a:pt x="979" y="159"/>
                    <a:pt x="989" y="159"/>
                  </a:cubicBezTo>
                  <a:cubicBezTo>
                    <a:pt x="989" y="159"/>
                    <a:pt x="1001" y="159"/>
                    <a:pt x="1001" y="148"/>
                  </a:cubicBezTo>
                  <a:cubicBezTo>
                    <a:pt x="1025" y="124"/>
                    <a:pt x="1123" y="108"/>
                    <a:pt x="1262" y="108"/>
                  </a:cubicBezTo>
                  <a:close/>
                  <a:moveTo>
                    <a:pt x="1273" y="0"/>
                  </a:moveTo>
                  <a:cubicBezTo>
                    <a:pt x="1118" y="0"/>
                    <a:pt x="996" y="19"/>
                    <a:pt x="944" y="57"/>
                  </a:cubicBezTo>
                  <a:cubicBezTo>
                    <a:pt x="888" y="79"/>
                    <a:pt x="592" y="193"/>
                    <a:pt x="489" y="443"/>
                  </a:cubicBezTo>
                  <a:cubicBezTo>
                    <a:pt x="433" y="546"/>
                    <a:pt x="1" y="1921"/>
                    <a:pt x="194" y="2012"/>
                  </a:cubicBezTo>
                  <a:cubicBezTo>
                    <a:pt x="210" y="2021"/>
                    <a:pt x="231" y="2026"/>
                    <a:pt x="256" y="2026"/>
                  </a:cubicBezTo>
                  <a:cubicBezTo>
                    <a:pt x="357" y="2026"/>
                    <a:pt x="539" y="1957"/>
                    <a:pt x="865" y="1830"/>
                  </a:cubicBezTo>
                  <a:cubicBezTo>
                    <a:pt x="1048" y="1765"/>
                    <a:pt x="1303" y="1670"/>
                    <a:pt x="1367" y="1670"/>
                  </a:cubicBezTo>
                  <a:cubicBezTo>
                    <a:pt x="1371" y="1670"/>
                    <a:pt x="1374" y="1670"/>
                    <a:pt x="1376" y="1671"/>
                  </a:cubicBezTo>
                  <a:cubicBezTo>
                    <a:pt x="1411" y="1683"/>
                    <a:pt x="1547" y="1819"/>
                    <a:pt x="1649" y="1910"/>
                  </a:cubicBezTo>
                  <a:cubicBezTo>
                    <a:pt x="1899" y="2160"/>
                    <a:pt x="2081" y="2330"/>
                    <a:pt x="2217" y="2330"/>
                  </a:cubicBezTo>
                  <a:cubicBezTo>
                    <a:pt x="2240" y="2330"/>
                    <a:pt x="2252" y="2330"/>
                    <a:pt x="2275" y="2319"/>
                  </a:cubicBezTo>
                  <a:cubicBezTo>
                    <a:pt x="2479" y="2206"/>
                    <a:pt x="2854" y="1137"/>
                    <a:pt x="2707" y="602"/>
                  </a:cubicBezTo>
                  <a:cubicBezTo>
                    <a:pt x="2638" y="329"/>
                    <a:pt x="2285" y="182"/>
                    <a:pt x="2013" y="102"/>
                  </a:cubicBezTo>
                  <a:cubicBezTo>
                    <a:pt x="1768" y="36"/>
                    <a:pt x="1488" y="0"/>
                    <a:pt x="12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4"/>
            <p:cNvSpPr/>
            <p:nvPr/>
          </p:nvSpPr>
          <p:spPr>
            <a:xfrm>
              <a:off x="7244427" y="2985243"/>
              <a:ext cx="156397" cy="176195"/>
            </a:xfrm>
            <a:custGeom>
              <a:avLst/>
              <a:gdLst/>
              <a:ahLst/>
              <a:cxnLst/>
              <a:rect l="l" t="t" r="r" b="b"/>
              <a:pathLst>
                <a:path w="1809" h="2038" extrusionOk="0">
                  <a:moveTo>
                    <a:pt x="1808" y="1"/>
                  </a:moveTo>
                  <a:cubicBezTo>
                    <a:pt x="1808" y="1"/>
                    <a:pt x="1350" y="323"/>
                    <a:pt x="932" y="323"/>
                  </a:cubicBezTo>
                  <a:cubicBezTo>
                    <a:pt x="866" y="323"/>
                    <a:pt x="801" y="315"/>
                    <a:pt x="739" y="297"/>
                  </a:cubicBezTo>
                  <a:cubicBezTo>
                    <a:pt x="489" y="228"/>
                    <a:pt x="251" y="137"/>
                    <a:pt x="12" y="13"/>
                  </a:cubicBezTo>
                  <a:cubicBezTo>
                    <a:pt x="12" y="13"/>
                    <a:pt x="1" y="559"/>
                    <a:pt x="1" y="831"/>
                  </a:cubicBezTo>
                  <a:cubicBezTo>
                    <a:pt x="1" y="1098"/>
                    <a:pt x="229" y="2038"/>
                    <a:pt x="430" y="2038"/>
                  </a:cubicBezTo>
                  <a:cubicBezTo>
                    <a:pt x="435" y="2038"/>
                    <a:pt x="439" y="2037"/>
                    <a:pt x="444" y="2036"/>
                  </a:cubicBezTo>
                  <a:cubicBezTo>
                    <a:pt x="648" y="2002"/>
                    <a:pt x="1502" y="1047"/>
                    <a:pt x="1638" y="786"/>
                  </a:cubicBezTo>
                  <a:cubicBezTo>
                    <a:pt x="1774" y="536"/>
                    <a:pt x="1808" y="1"/>
                    <a:pt x="1808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4"/>
            <p:cNvSpPr/>
            <p:nvPr/>
          </p:nvSpPr>
          <p:spPr>
            <a:xfrm>
              <a:off x="7240537" y="2981006"/>
              <a:ext cx="164178" cy="185187"/>
            </a:xfrm>
            <a:custGeom>
              <a:avLst/>
              <a:gdLst/>
              <a:ahLst/>
              <a:cxnLst/>
              <a:rect l="l" t="t" r="r" b="b"/>
              <a:pathLst>
                <a:path w="1899" h="2142" extrusionOk="0">
                  <a:moveTo>
                    <a:pt x="114" y="153"/>
                  </a:moveTo>
                  <a:cubicBezTo>
                    <a:pt x="330" y="255"/>
                    <a:pt x="546" y="335"/>
                    <a:pt x="762" y="403"/>
                  </a:cubicBezTo>
                  <a:cubicBezTo>
                    <a:pt x="831" y="424"/>
                    <a:pt x="903" y="433"/>
                    <a:pt x="975" y="433"/>
                  </a:cubicBezTo>
                  <a:cubicBezTo>
                    <a:pt x="1296" y="433"/>
                    <a:pt x="1627" y="256"/>
                    <a:pt x="1785" y="164"/>
                  </a:cubicBezTo>
                  <a:lnTo>
                    <a:pt x="1785" y="164"/>
                  </a:lnTo>
                  <a:cubicBezTo>
                    <a:pt x="1774" y="323"/>
                    <a:pt x="1728" y="641"/>
                    <a:pt x="1637" y="812"/>
                  </a:cubicBezTo>
                  <a:cubicBezTo>
                    <a:pt x="1489" y="1085"/>
                    <a:pt x="648" y="2005"/>
                    <a:pt x="478" y="2040"/>
                  </a:cubicBezTo>
                  <a:cubicBezTo>
                    <a:pt x="478" y="2040"/>
                    <a:pt x="466" y="2028"/>
                    <a:pt x="455" y="2028"/>
                  </a:cubicBezTo>
                  <a:cubicBezTo>
                    <a:pt x="296" y="1892"/>
                    <a:pt x="102" y="1130"/>
                    <a:pt x="102" y="880"/>
                  </a:cubicBezTo>
                  <a:cubicBezTo>
                    <a:pt x="102" y="676"/>
                    <a:pt x="114" y="312"/>
                    <a:pt x="114" y="153"/>
                  </a:cubicBezTo>
                  <a:close/>
                  <a:moveTo>
                    <a:pt x="1856" y="0"/>
                  </a:moveTo>
                  <a:cubicBezTo>
                    <a:pt x="1841" y="0"/>
                    <a:pt x="1827" y="8"/>
                    <a:pt x="1819" y="16"/>
                  </a:cubicBezTo>
                  <a:cubicBezTo>
                    <a:pt x="1809" y="16"/>
                    <a:pt x="1372" y="324"/>
                    <a:pt x="975" y="324"/>
                  </a:cubicBezTo>
                  <a:cubicBezTo>
                    <a:pt x="914" y="324"/>
                    <a:pt x="854" y="317"/>
                    <a:pt x="796" y="300"/>
                  </a:cubicBezTo>
                  <a:cubicBezTo>
                    <a:pt x="557" y="221"/>
                    <a:pt x="319" y="130"/>
                    <a:pt x="91" y="16"/>
                  </a:cubicBezTo>
                  <a:cubicBezTo>
                    <a:pt x="80" y="10"/>
                    <a:pt x="69" y="7"/>
                    <a:pt x="59" y="7"/>
                  </a:cubicBezTo>
                  <a:cubicBezTo>
                    <a:pt x="49" y="7"/>
                    <a:pt x="40" y="10"/>
                    <a:pt x="34" y="16"/>
                  </a:cubicBezTo>
                  <a:cubicBezTo>
                    <a:pt x="11" y="27"/>
                    <a:pt x="11" y="50"/>
                    <a:pt x="11" y="62"/>
                  </a:cubicBezTo>
                  <a:cubicBezTo>
                    <a:pt x="11" y="73"/>
                    <a:pt x="0" y="608"/>
                    <a:pt x="0" y="880"/>
                  </a:cubicBezTo>
                  <a:cubicBezTo>
                    <a:pt x="0" y="1130"/>
                    <a:pt x="182" y="1937"/>
                    <a:pt x="387" y="2108"/>
                  </a:cubicBezTo>
                  <a:cubicBezTo>
                    <a:pt x="421" y="2142"/>
                    <a:pt x="455" y="2142"/>
                    <a:pt x="478" y="2142"/>
                  </a:cubicBezTo>
                  <a:lnTo>
                    <a:pt x="501" y="2142"/>
                  </a:lnTo>
                  <a:cubicBezTo>
                    <a:pt x="739" y="2096"/>
                    <a:pt x="1603" y="1096"/>
                    <a:pt x="1728" y="869"/>
                  </a:cubicBezTo>
                  <a:cubicBezTo>
                    <a:pt x="1876" y="596"/>
                    <a:pt x="1899" y="85"/>
                    <a:pt x="1899" y="62"/>
                  </a:cubicBezTo>
                  <a:cubicBezTo>
                    <a:pt x="1899" y="39"/>
                    <a:pt x="1899" y="16"/>
                    <a:pt x="1876" y="5"/>
                  </a:cubicBezTo>
                  <a:cubicBezTo>
                    <a:pt x="1869" y="1"/>
                    <a:pt x="1863" y="0"/>
                    <a:pt x="18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4"/>
            <p:cNvSpPr/>
            <p:nvPr/>
          </p:nvSpPr>
          <p:spPr>
            <a:xfrm>
              <a:off x="7245378" y="2986280"/>
              <a:ext cx="155446" cy="97954"/>
            </a:xfrm>
            <a:custGeom>
              <a:avLst/>
              <a:gdLst/>
              <a:ahLst/>
              <a:cxnLst/>
              <a:rect l="l" t="t" r="r" b="b"/>
              <a:pathLst>
                <a:path w="1798" h="1133" extrusionOk="0">
                  <a:moveTo>
                    <a:pt x="1" y="1"/>
                  </a:moveTo>
                  <a:lnTo>
                    <a:pt x="1" y="444"/>
                  </a:lnTo>
                  <a:cubicBezTo>
                    <a:pt x="69" y="592"/>
                    <a:pt x="126" y="706"/>
                    <a:pt x="172" y="797"/>
                  </a:cubicBezTo>
                  <a:cubicBezTo>
                    <a:pt x="266" y="1004"/>
                    <a:pt x="473" y="1132"/>
                    <a:pt x="691" y="1132"/>
                  </a:cubicBezTo>
                  <a:cubicBezTo>
                    <a:pt x="761" y="1132"/>
                    <a:pt x="831" y="1120"/>
                    <a:pt x="899" y="1092"/>
                  </a:cubicBezTo>
                  <a:cubicBezTo>
                    <a:pt x="1218" y="956"/>
                    <a:pt x="1501" y="751"/>
                    <a:pt x="1729" y="478"/>
                  </a:cubicBezTo>
                  <a:cubicBezTo>
                    <a:pt x="1763" y="319"/>
                    <a:pt x="1786" y="160"/>
                    <a:pt x="1797" y="1"/>
                  </a:cubicBezTo>
                  <a:lnTo>
                    <a:pt x="1797" y="1"/>
                  </a:lnTo>
                  <a:cubicBezTo>
                    <a:pt x="1797" y="1"/>
                    <a:pt x="1343" y="312"/>
                    <a:pt x="926" y="312"/>
                  </a:cubicBezTo>
                  <a:cubicBezTo>
                    <a:pt x="859" y="312"/>
                    <a:pt x="792" y="304"/>
                    <a:pt x="728" y="285"/>
                  </a:cubicBezTo>
                  <a:cubicBezTo>
                    <a:pt x="478" y="216"/>
                    <a:pt x="240" y="125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4"/>
            <p:cNvSpPr/>
            <p:nvPr/>
          </p:nvSpPr>
          <p:spPr>
            <a:xfrm>
              <a:off x="7240537" y="2981352"/>
              <a:ext cx="165216" cy="108242"/>
            </a:xfrm>
            <a:custGeom>
              <a:avLst/>
              <a:gdLst/>
              <a:ahLst/>
              <a:cxnLst/>
              <a:rect l="l" t="t" r="r" b="b"/>
              <a:pathLst>
                <a:path w="1911" h="1252" extrusionOk="0">
                  <a:moveTo>
                    <a:pt x="114" y="149"/>
                  </a:moveTo>
                  <a:cubicBezTo>
                    <a:pt x="330" y="251"/>
                    <a:pt x="546" y="331"/>
                    <a:pt x="773" y="399"/>
                  </a:cubicBezTo>
                  <a:cubicBezTo>
                    <a:pt x="840" y="420"/>
                    <a:pt x="910" y="429"/>
                    <a:pt x="981" y="429"/>
                  </a:cubicBezTo>
                  <a:cubicBezTo>
                    <a:pt x="1296" y="429"/>
                    <a:pt x="1627" y="252"/>
                    <a:pt x="1785" y="160"/>
                  </a:cubicBezTo>
                  <a:lnTo>
                    <a:pt x="1785" y="160"/>
                  </a:lnTo>
                  <a:cubicBezTo>
                    <a:pt x="1774" y="273"/>
                    <a:pt x="1762" y="399"/>
                    <a:pt x="1739" y="513"/>
                  </a:cubicBezTo>
                  <a:cubicBezTo>
                    <a:pt x="1512" y="763"/>
                    <a:pt x="1239" y="967"/>
                    <a:pt x="933" y="1104"/>
                  </a:cubicBezTo>
                  <a:cubicBezTo>
                    <a:pt x="874" y="1128"/>
                    <a:pt x="812" y="1139"/>
                    <a:pt x="751" y="1139"/>
                  </a:cubicBezTo>
                  <a:cubicBezTo>
                    <a:pt x="554" y="1139"/>
                    <a:pt x="363" y="1019"/>
                    <a:pt x="284" y="819"/>
                  </a:cubicBezTo>
                  <a:cubicBezTo>
                    <a:pt x="239" y="740"/>
                    <a:pt x="170" y="626"/>
                    <a:pt x="114" y="490"/>
                  </a:cubicBezTo>
                  <a:lnTo>
                    <a:pt x="114" y="149"/>
                  </a:lnTo>
                  <a:close/>
                  <a:moveTo>
                    <a:pt x="1876" y="1"/>
                  </a:moveTo>
                  <a:cubicBezTo>
                    <a:pt x="1865" y="1"/>
                    <a:pt x="1842" y="1"/>
                    <a:pt x="1819" y="12"/>
                  </a:cubicBezTo>
                  <a:cubicBezTo>
                    <a:pt x="1819" y="12"/>
                    <a:pt x="1375" y="320"/>
                    <a:pt x="982" y="320"/>
                  </a:cubicBezTo>
                  <a:cubicBezTo>
                    <a:pt x="922" y="320"/>
                    <a:pt x="863" y="313"/>
                    <a:pt x="807" y="296"/>
                  </a:cubicBezTo>
                  <a:lnTo>
                    <a:pt x="796" y="296"/>
                  </a:lnTo>
                  <a:cubicBezTo>
                    <a:pt x="557" y="217"/>
                    <a:pt x="319" y="126"/>
                    <a:pt x="91" y="12"/>
                  </a:cubicBezTo>
                  <a:cubicBezTo>
                    <a:pt x="80" y="6"/>
                    <a:pt x="69" y="3"/>
                    <a:pt x="59" y="3"/>
                  </a:cubicBezTo>
                  <a:cubicBezTo>
                    <a:pt x="49" y="3"/>
                    <a:pt x="40" y="6"/>
                    <a:pt x="34" y="12"/>
                  </a:cubicBezTo>
                  <a:cubicBezTo>
                    <a:pt x="11" y="23"/>
                    <a:pt x="11" y="46"/>
                    <a:pt x="11" y="58"/>
                  </a:cubicBezTo>
                  <a:cubicBezTo>
                    <a:pt x="11" y="58"/>
                    <a:pt x="11" y="273"/>
                    <a:pt x="0" y="501"/>
                  </a:cubicBezTo>
                  <a:lnTo>
                    <a:pt x="0" y="523"/>
                  </a:lnTo>
                  <a:cubicBezTo>
                    <a:pt x="69" y="672"/>
                    <a:pt x="137" y="785"/>
                    <a:pt x="182" y="876"/>
                  </a:cubicBezTo>
                  <a:cubicBezTo>
                    <a:pt x="284" y="1104"/>
                    <a:pt x="512" y="1251"/>
                    <a:pt x="751" y="1251"/>
                  </a:cubicBezTo>
                  <a:cubicBezTo>
                    <a:pt x="830" y="1251"/>
                    <a:pt x="898" y="1228"/>
                    <a:pt x="978" y="1206"/>
                  </a:cubicBezTo>
                  <a:cubicBezTo>
                    <a:pt x="1296" y="1058"/>
                    <a:pt x="1592" y="842"/>
                    <a:pt x="1830" y="581"/>
                  </a:cubicBezTo>
                  <a:cubicBezTo>
                    <a:pt x="1830" y="569"/>
                    <a:pt x="1842" y="558"/>
                    <a:pt x="1842" y="546"/>
                  </a:cubicBezTo>
                  <a:cubicBezTo>
                    <a:pt x="1876" y="387"/>
                    <a:pt x="1899" y="228"/>
                    <a:pt x="1910" y="58"/>
                  </a:cubicBezTo>
                  <a:cubicBezTo>
                    <a:pt x="1910" y="35"/>
                    <a:pt x="1899" y="12"/>
                    <a:pt x="18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4"/>
            <p:cNvSpPr/>
            <p:nvPr/>
          </p:nvSpPr>
          <p:spPr>
            <a:xfrm>
              <a:off x="7189442" y="2827722"/>
              <a:ext cx="36398" cy="82046"/>
            </a:xfrm>
            <a:custGeom>
              <a:avLst/>
              <a:gdLst/>
              <a:ahLst/>
              <a:cxnLst/>
              <a:rect l="l" t="t" r="r" b="b"/>
              <a:pathLst>
                <a:path w="421" h="949" extrusionOk="0">
                  <a:moveTo>
                    <a:pt x="265" y="0"/>
                  </a:moveTo>
                  <a:cubicBezTo>
                    <a:pt x="241" y="0"/>
                    <a:pt x="213" y="11"/>
                    <a:pt x="182" y="39"/>
                  </a:cubicBezTo>
                  <a:cubicBezTo>
                    <a:pt x="0" y="198"/>
                    <a:pt x="34" y="595"/>
                    <a:pt x="125" y="789"/>
                  </a:cubicBezTo>
                  <a:cubicBezTo>
                    <a:pt x="189" y="934"/>
                    <a:pt x="267" y="949"/>
                    <a:pt x="307" y="949"/>
                  </a:cubicBezTo>
                  <a:cubicBezTo>
                    <a:pt x="317" y="949"/>
                    <a:pt x="325" y="948"/>
                    <a:pt x="329" y="948"/>
                  </a:cubicBezTo>
                  <a:cubicBezTo>
                    <a:pt x="352" y="936"/>
                    <a:pt x="420" y="266"/>
                    <a:pt x="420" y="266"/>
                  </a:cubicBezTo>
                  <a:cubicBezTo>
                    <a:pt x="420" y="266"/>
                    <a:pt x="382" y="0"/>
                    <a:pt x="265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4"/>
            <p:cNvSpPr/>
            <p:nvPr/>
          </p:nvSpPr>
          <p:spPr>
            <a:xfrm>
              <a:off x="7183563" y="2822621"/>
              <a:ext cx="47204" cy="91988"/>
            </a:xfrm>
            <a:custGeom>
              <a:avLst/>
              <a:gdLst/>
              <a:ahLst/>
              <a:cxnLst/>
              <a:rect l="l" t="t" r="r" b="b"/>
              <a:pathLst>
                <a:path w="546" h="1064" extrusionOk="0">
                  <a:moveTo>
                    <a:pt x="341" y="109"/>
                  </a:moveTo>
                  <a:cubicBezTo>
                    <a:pt x="387" y="131"/>
                    <a:pt x="420" y="245"/>
                    <a:pt x="432" y="325"/>
                  </a:cubicBezTo>
                  <a:cubicBezTo>
                    <a:pt x="409" y="586"/>
                    <a:pt x="375" y="859"/>
                    <a:pt x="352" y="950"/>
                  </a:cubicBezTo>
                  <a:cubicBezTo>
                    <a:pt x="318" y="950"/>
                    <a:pt x="284" y="916"/>
                    <a:pt x="238" y="825"/>
                  </a:cubicBezTo>
                  <a:cubicBezTo>
                    <a:pt x="159" y="631"/>
                    <a:pt x="125" y="268"/>
                    <a:pt x="284" y="131"/>
                  </a:cubicBezTo>
                  <a:cubicBezTo>
                    <a:pt x="296" y="120"/>
                    <a:pt x="318" y="109"/>
                    <a:pt x="329" y="109"/>
                  </a:cubicBezTo>
                  <a:close/>
                  <a:moveTo>
                    <a:pt x="337" y="0"/>
                  </a:moveTo>
                  <a:cubicBezTo>
                    <a:pt x="304" y="0"/>
                    <a:pt x="263" y="13"/>
                    <a:pt x="216" y="52"/>
                  </a:cubicBezTo>
                  <a:cubicBezTo>
                    <a:pt x="0" y="234"/>
                    <a:pt x="46" y="677"/>
                    <a:pt x="136" y="871"/>
                  </a:cubicBezTo>
                  <a:cubicBezTo>
                    <a:pt x="216" y="1030"/>
                    <a:pt x="307" y="1063"/>
                    <a:pt x="364" y="1063"/>
                  </a:cubicBezTo>
                  <a:cubicBezTo>
                    <a:pt x="387" y="1063"/>
                    <a:pt x="397" y="1053"/>
                    <a:pt x="409" y="1053"/>
                  </a:cubicBezTo>
                  <a:cubicBezTo>
                    <a:pt x="455" y="1041"/>
                    <a:pt x="466" y="1030"/>
                    <a:pt x="546" y="325"/>
                  </a:cubicBezTo>
                  <a:lnTo>
                    <a:pt x="546" y="313"/>
                  </a:lnTo>
                  <a:cubicBezTo>
                    <a:pt x="534" y="268"/>
                    <a:pt x="500" y="52"/>
                    <a:pt x="375" y="7"/>
                  </a:cubicBezTo>
                  <a:cubicBezTo>
                    <a:pt x="364" y="3"/>
                    <a:pt x="351" y="0"/>
                    <a:pt x="3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4"/>
            <p:cNvSpPr/>
            <p:nvPr/>
          </p:nvSpPr>
          <p:spPr>
            <a:xfrm>
              <a:off x="7213044" y="2646253"/>
              <a:ext cx="263428" cy="246310"/>
            </a:xfrm>
            <a:custGeom>
              <a:avLst/>
              <a:gdLst/>
              <a:ahLst/>
              <a:cxnLst/>
              <a:rect l="l" t="t" r="r" b="b"/>
              <a:pathLst>
                <a:path w="3047" h="2849" extrusionOk="0">
                  <a:moveTo>
                    <a:pt x="1337" y="1"/>
                  </a:moveTo>
                  <a:cubicBezTo>
                    <a:pt x="853" y="1"/>
                    <a:pt x="326" y="136"/>
                    <a:pt x="193" y="375"/>
                  </a:cubicBezTo>
                  <a:cubicBezTo>
                    <a:pt x="23" y="693"/>
                    <a:pt x="0" y="1910"/>
                    <a:pt x="0" y="2115"/>
                  </a:cubicBezTo>
                  <a:cubicBezTo>
                    <a:pt x="0" y="2268"/>
                    <a:pt x="89" y="2326"/>
                    <a:pt x="153" y="2326"/>
                  </a:cubicBezTo>
                  <a:cubicBezTo>
                    <a:pt x="175" y="2326"/>
                    <a:pt x="193" y="2319"/>
                    <a:pt x="205" y="2308"/>
                  </a:cubicBezTo>
                  <a:cubicBezTo>
                    <a:pt x="238" y="2262"/>
                    <a:pt x="364" y="1057"/>
                    <a:pt x="432" y="966"/>
                  </a:cubicBezTo>
                  <a:cubicBezTo>
                    <a:pt x="461" y="933"/>
                    <a:pt x="705" y="920"/>
                    <a:pt x="992" y="920"/>
                  </a:cubicBezTo>
                  <a:cubicBezTo>
                    <a:pt x="1388" y="920"/>
                    <a:pt x="1866" y="945"/>
                    <a:pt x="1978" y="978"/>
                  </a:cubicBezTo>
                  <a:cubicBezTo>
                    <a:pt x="2183" y="1034"/>
                    <a:pt x="2285" y="1239"/>
                    <a:pt x="2251" y="1546"/>
                  </a:cubicBezTo>
                  <a:cubicBezTo>
                    <a:pt x="2217" y="1842"/>
                    <a:pt x="2262" y="1830"/>
                    <a:pt x="2342" y="2001"/>
                  </a:cubicBezTo>
                  <a:cubicBezTo>
                    <a:pt x="2421" y="2183"/>
                    <a:pt x="2421" y="2239"/>
                    <a:pt x="2421" y="2479"/>
                  </a:cubicBezTo>
                  <a:cubicBezTo>
                    <a:pt x="2421" y="2649"/>
                    <a:pt x="2474" y="2849"/>
                    <a:pt x="2570" y="2849"/>
                  </a:cubicBezTo>
                  <a:cubicBezTo>
                    <a:pt x="2609" y="2849"/>
                    <a:pt x="2654" y="2817"/>
                    <a:pt x="2706" y="2740"/>
                  </a:cubicBezTo>
                  <a:cubicBezTo>
                    <a:pt x="2729" y="2694"/>
                    <a:pt x="3024" y="1706"/>
                    <a:pt x="3035" y="1171"/>
                  </a:cubicBezTo>
                  <a:cubicBezTo>
                    <a:pt x="3047" y="637"/>
                    <a:pt x="2274" y="137"/>
                    <a:pt x="1728" y="34"/>
                  </a:cubicBezTo>
                  <a:cubicBezTo>
                    <a:pt x="1608" y="11"/>
                    <a:pt x="1474" y="1"/>
                    <a:pt x="13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4"/>
            <p:cNvSpPr/>
            <p:nvPr/>
          </p:nvSpPr>
          <p:spPr>
            <a:xfrm>
              <a:off x="7208030" y="2641411"/>
              <a:ext cx="273371" cy="255475"/>
            </a:xfrm>
            <a:custGeom>
              <a:avLst/>
              <a:gdLst/>
              <a:ahLst/>
              <a:cxnLst/>
              <a:rect l="l" t="t" r="r" b="b"/>
              <a:pathLst>
                <a:path w="3162" h="2955" extrusionOk="0">
                  <a:moveTo>
                    <a:pt x="1391" y="113"/>
                  </a:moveTo>
                  <a:cubicBezTo>
                    <a:pt x="1526" y="113"/>
                    <a:pt x="1657" y="124"/>
                    <a:pt x="1774" y="147"/>
                  </a:cubicBezTo>
                  <a:cubicBezTo>
                    <a:pt x="2286" y="238"/>
                    <a:pt x="3059" y="727"/>
                    <a:pt x="3037" y="1227"/>
                  </a:cubicBezTo>
                  <a:cubicBezTo>
                    <a:pt x="3025" y="1762"/>
                    <a:pt x="2741" y="2705"/>
                    <a:pt x="2707" y="2773"/>
                  </a:cubicBezTo>
                  <a:cubicBezTo>
                    <a:pt x="2661" y="2841"/>
                    <a:pt x="2638" y="2853"/>
                    <a:pt x="2627" y="2853"/>
                  </a:cubicBezTo>
                  <a:cubicBezTo>
                    <a:pt x="2582" y="2841"/>
                    <a:pt x="2525" y="2705"/>
                    <a:pt x="2525" y="2535"/>
                  </a:cubicBezTo>
                  <a:cubicBezTo>
                    <a:pt x="2525" y="2295"/>
                    <a:pt x="2525" y="2227"/>
                    <a:pt x="2445" y="2034"/>
                  </a:cubicBezTo>
                  <a:cubicBezTo>
                    <a:pt x="2434" y="2000"/>
                    <a:pt x="2411" y="1966"/>
                    <a:pt x="2400" y="1943"/>
                  </a:cubicBezTo>
                  <a:cubicBezTo>
                    <a:pt x="2355" y="1863"/>
                    <a:pt x="2332" y="1830"/>
                    <a:pt x="2365" y="1602"/>
                  </a:cubicBezTo>
                  <a:cubicBezTo>
                    <a:pt x="2400" y="1284"/>
                    <a:pt x="2286" y="1045"/>
                    <a:pt x="2047" y="977"/>
                  </a:cubicBezTo>
                  <a:cubicBezTo>
                    <a:pt x="1979" y="954"/>
                    <a:pt x="1456" y="920"/>
                    <a:pt x="1024" y="920"/>
                  </a:cubicBezTo>
                  <a:cubicBezTo>
                    <a:pt x="740" y="920"/>
                    <a:pt x="490" y="943"/>
                    <a:pt x="445" y="989"/>
                  </a:cubicBezTo>
                  <a:cubicBezTo>
                    <a:pt x="410" y="1045"/>
                    <a:pt x="365" y="1261"/>
                    <a:pt x="285" y="1841"/>
                  </a:cubicBezTo>
                  <a:cubicBezTo>
                    <a:pt x="263" y="2045"/>
                    <a:pt x="228" y="2273"/>
                    <a:pt x="217" y="2330"/>
                  </a:cubicBezTo>
                  <a:cubicBezTo>
                    <a:pt x="205" y="2330"/>
                    <a:pt x="195" y="2330"/>
                    <a:pt x="172" y="2318"/>
                  </a:cubicBezTo>
                  <a:cubicBezTo>
                    <a:pt x="137" y="2295"/>
                    <a:pt x="114" y="2239"/>
                    <a:pt x="114" y="2171"/>
                  </a:cubicBezTo>
                  <a:cubicBezTo>
                    <a:pt x="114" y="1818"/>
                    <a:pt x="149" y="738"/>
                    <a:pt x="296" y="466"/>
                  </a:cubicBezTo>
                  <a:cubicBezTo>
                    <a:pt x="420" y="245"/>
                    <a:pt x="926" y="113"/>
                    <a:pt x="1391" y="113"/>
                  </a:cubicBezTo>
                  <a:close/>
                  <a:moveTo>
                    <a:pt x="1396" y="0"/>
                  </a:moveTo>
                  <a:cubicBezTo>
                    <a:pt x="893" y="0"/>
                    <a:pt x="348" y="142"/>
                    <a:pt x="205" y="408"/>
                  </a:cubicBezTo>
                  <a:cubicBezTo>
                    <a:pt x="13" y="761"/>
                    <a:pt x="1" y="2159"/>
                    <a:pt x="1" y="2171"/>
                  </a:cubicBezTo>
                  <a:cubicBezTo>
                    <a:pt x="1" y="2364"/>
                    <a:pt x="114" y="2421"/>
                    <a:pt x="149" y="2432"/>
                  </a:cubicBezTo>
                  <a:cubicBezTo>
                    <a:pt x="163" y="2435"/>
                    <a:pt x="178" y="2436"/>
                    <a:pt x="193" y="2436"/>
                  </a:cubicBezTo>
                  <a:cubicBezTo>
                    <a:pt x="237" y="2436"/>
                    <a:pt x="279" y="2423"/>
                    <a:pt x="296" y="2398"/>
                  </a:cubicBezTo>
                  <a:cubicBezTo>
                    <a:pt x="331" y="2375"/>
                    <a:pt x="342" y="2295"/>
                    <a:pt x="399" y="1853"/>
                  </a:cubicBezTo>
                  <a:cubicBezTo>
                    <a:pt x="445" y="1557"/>
                    <a:pt x="501" y="1113"/>
                    <a:pt x="524" y="1068"/>
                  </a:cubicBezTo>
                  <a:cubicBezTo>
                    <a:pt x="568" y="1041"/>
                    <a:pt x="778" y="1030"/>
                    <a:pt x="1028" y="1030"/>
                  </a:cubicBezTo>
                  <a:cubicBezTo>
                    <a:pt x="1415" y="1030"/>
                    <a:pt x="1900" y="1056"/>
                    <a:pt x="2024" y="1090"/>
                  </a:cubicBezTo>
                  <a:cubicBezTo>
                    <a:pt x="2195" y="1136"/>
                    <a:pt x="2286" y="1330"/>
                    <a:pt x="2252" y="1591"/>
                  </a:cubicBezTo>
                  <a:cubicBezTo>
                    <a:pt x="2218" y="1841"/>
                    <a:pt x="2241" y="1886"/>
                    <a:pt x="2297" y="2000"/>
                  </a:cubicBezTo>
                  <a:cubicBezTo>
                    <a:pt x="2320" y="2023"/>
                    <a:pt x="2332" y="2045"/>
                    <a:pt x="2343" y="2080"/>
                  </a:cubicBezTo>
                  <a:cubicBezTo>
                    <a:pt x="2423" y="2250"/>
                    <a:pt x="2423" y="2295"/>
                    <a:pt x="2423" y="2535"/>
                  </a:cubicBezTo>
                  <a:cubicBezTo>
                    <a:pt x="2423" y="2671"/>
                    <a:pt x="2456" y="2909"/>
                    <a:pt x="2593" y="2955"/>
                  </a:cubicBezTo>
                  <a:lnTo>
                    <a:pt x="2627" y="2955"/>
                  </a:lnTo>
                  <a:cubicBezTo>
                    <a:pt x="2684" y="2955"/>
                    <a:pt x="2752" y="2909"/>
                    <a:pt x="2809" y="2818"/>
                  </a:cubicBezTo>
                  <a:cubicBezTo>
                    <a:pt x="2843" y="2762"/>
                    <a:pt x="3128" y="1762"/>
                    <a:pt x="3150" y="1239"/>
                  </a:cubicBezTo>
                  <a:cubicBezTo>
                    <a:pt x="3161" y="658"/>
                    <a:pt x="2355" y="147"/>
                    <a:pt x="1797" y="34"/>
                  </a:cubicBezTo>
                  <a:cubicBezTo>
                    <a:pt x="1673" y="11"/>
                    <a:pt x="1536" y="0"/>
                    <a:pt x="1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4"/>
            <p:cNvSpPr/>
            <p:nvPr/>
          </p:nvSpPr>
          <p:spPr>
            <a:xfrm>
              <a:off x="7213044" y="2705215"/>
              <a:ext cx="232045" cy="355244"/>
            </a:xfrm>
            <a:custGeom>
              <a:avLst/>
              <a:gdLst/>
              <a:ahLst/>
              <a:cxnLst/>
              <a:rect l="l" t="t" r="r" b="b"/>
              <a:pathLst>
                <a:path w="2684" h="4109" extrusionOk="0">
                  <a:moveTo>
                    <a:pt x="995" y="1"/>
                  </a:moveTo>
                  <a:cubicBezTo>
                    <a:pt x="562" y="1"/>
                    <a:pt x="356" y="91"/>
                    <a:pt x="329" y="251"/>
                  </a:cubicBezTo>
                  <a:cubicBezTo>
                    <a:pt x="193" y="830"/>
                    <a:pt x="91" y="1421"/>
                    <a:pt x="34" y="2024"/>
                  </a:cubicBezTo>
                  <a:cubicBezTo>
                    <a:pt x="0" y="2729"/>
                    <a:pt x="387" y="3467"/>
                    <a:pt x="546" y="3775"/>
                  </a:cubicBezTo>
                  <a:cubicBezTo>
                    <a:pt x="665" y="3996"/>
                    <a:pt x="860" y="4109"/>
                    <a:pt x="1066" y="4109"/>
                  </a:cubicBezTo>
                  <a:cubicBezTo>
                    <a:pt x="1135" y="4109"/>
                    <a:pt x="1205" y="4096"/>
                    <a:pt x="1273" y="4070"/>
                  </a:cubicBezTo>
                  <a:cubicBezTo>
                    <a:pt x="1660" y="3899"/>
                    <a:pt x="1989" y="3638"/>
                    <a:pt x="2239" y="3308"/>
                  </a:cubicBezTo>
                  <a:cubicBezTo>
                    <a:pt x="2535" y="2922"/>
                    <a:pt x="2683" y="2001"/>
                    <a:pt x="2683" y="2001"/>
                  </a:cubicBezTo>
                  <a:lnTo>
                    <a:pt x="2683" y="2001"/>
                  </a:lnTo>
                  <a:cubicBezTo>
                    <a:pt x="2683" y="2001"/>
                    <a:pt x="2646" y="2023"/>
                    <a:pt x="2612" y="2023"/>
                  </a:cubicBezTo>
                  <a:cubicBezTo>
                    <a:pt x="2587" y="2023"/>
                    <a:pt x="2563" y="2011"/>
                    <a:pt x="2558" y="1967"/>
                  </a:cubicBezTo>
                  <a:cubicBezTo>
                    <a:pt x="2547" y="1865"/>
                    <a:pt x="2626" y="1501"/>
                    <a:pt x="2547" y="1274"/>
                  </a:cubicBezTo>
                  <a:cubicBezTo>
                    <a:pt x="2467" y="1046"/>
                    <a:pt x="2297" y="989"/>
                    <a:pt x="2398" y="762"/>
                  </a:cubicBezTo>
                  <a:cubicBezTo>
                    <a:pt x="2467" y="637"/>
                    <a:pt x="2512" y="501"/>
                    <a:pt x="2547" y="364"/>
                  </a:cubicBezTo>
                  <a:cubicBezTo>
                    <a:pt x="2547" y="319"/>
                    <a:pt x="2137" y="80"/>
                    <a:pt x="1421" y="23"/>
                  </a:cubicBezTo>
                  <a:cubicBezTo>
                    <a:pt x="1260" y="8"/>
                    <a:pt x="1118" y="1"/>
                    <a:pt x="99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4"/>
            <p:cNvSpPr/>
            <p:nvPr/>
          </p:nvSpPr>
          <p:spPr>
            <a:xfrm>
              <a:off x="7208030" y="2700287"/>
              <a:ext cx="241901" cy="365705"/>
            </a:xfrm>
            <a:custGeom>
              <a:avLst/>
              <a:gdLst/>
              <a:ahLst/>
              <a:cxnLst/>
              <a:rect l="l" t="t" r="r" b="b"/>
              <a:pathLst>
                <a:path w="2798" h="4230" extrusionOk="0">
                  <a:moveTo>
                    <a:pt x="1059" y="114"/>
                  </a:moveTo>
                  <a:cubicBezTo>
                    <a:pt x="1172" y="114"/>
                    <a:pt x="1309" y="114"/>
                    <a:pt x="1468" y="137"/>
                  </a:cubicBezTo>
                  <a:cubicBezTo>
                    <a:pt x="2093" y="182"/>
                    <a:pt x="2468" y="376"/>
                    <a:pt x="2536" y="432"/>
                  </a:cubicBezTo>
                  <a:cubicBezTo>
                    <a:pt x="2514" y="558"/>
                    <a:pt x="2468" y="682"/>
                    <a:pt x="2411" y="796"/>
                  </a:cubicBezTo>
                  <a:cubicBezTo>
                    <a:pt x="2320" y="967"/>
                    <a:pt x="2388" y="1069"/>
                    <a:pt x="2456" y="1172"/>
                  </a:cubicBezTo>
                  <a:cubicBezTo>
                    <a:pt x="2491" y="1217"/>
                    <a:pt x="2525" y="1273"/>
                    <a:pt x="2559" y="1353"/>
                  </a:cubicBezTo>
                  <a:cubicBezTo>
                    <a:pt x="2605" y="1501"/>
                    <a:pt x="2582" y="1717"/>
                    <a:pt x="2570" y="1865"/>
                  </a:cubicBezTo>
                  <a:cubicBezTo>
                    <a:pt x="2559" y="1933"/>
                    <a:pt x="2559" y="1990"/>
                    <a:pt x="2559" y="2024"/>
                  </a:cubicBezTo>
                  <a:cubicBezTo>
                    <a:pt x="2559" y="2081"/>
                    <a:pt x="2593" y="2115"/>
                    <a:pt x="2616" y="2126"/>
                  </a:cubicBezTo>
                  <a:cubicBezTo>
                    <a:pt x="2638" y="2137"/>
                    <a:pt x="2650" y="2137"/>
                    <a:pt x="2673" y="2137"/>
                  </a:cubicBezTo>
                  <a:cubicBezTo>
                    <a:pt x="2627" y="2365"/>
                    <a:pt x="2479" y="3024"/>
                    <a:pt x="2252" y="3332"/>
                  </a:cubicBezTo>
                  <a:cubicBezTo>
                    <a:pt x="2002" y="3661"/>
                    <a:pt x="1683" y="3911"/>
                    <a:pt x="1309" y="4082"/>
                  </a:cubicBezTo>
                  <a:cubicBezTo>
                    <a:pt x="1245" y="4107"/>
                    <a:pt x="1181" y="4119"/>
                    <a:pt x="1120" y="4119"/>
                  </a:cubicBezTo>
                  <a:cubicBezTo>
                    <a:pt x="931" y="4119"/>
                    <a:pt x="761" y="4003"/>
                    <a:pt x="649" y="3797"/>
                  </a:cubicBezTo>
                  <a:lnTo>
                    <a:pt x="649" y="3786"/>
                  </a:lnTo>
                  <a:cubicBezTo>
                    <a:pt x="490" y="3479"/>
                    <a:pt x="114" y="2763"/>
                    <a:pt x="149" y="2092"/>
                  </a:cubicBezTo>
                  <a:cubicBezTo>
                    <a:pt x="205" y="1490"/>
                    <a:pt x="296" y="899"/>
                    <a:pt x="433" y="318"/>
                  </a:cubicBezTo>
                  <a:cubicBezTo>
                    <a:pt x="456" y="217"/>
                    <a:pt x="592" y="114"/>
                    <a:pt x="1059" y="114"/>
                  </a:cubicBezTo>
                  <a:close/>
                  <a:moveTo>
                    <a:pt x="1055" y="1"/>
                  </a:moveTo>
                  <a:cubicBezTo>
                    <a:pt x="599" y="1"/>
                    <a:pt x="367" y="99"/>
                    <a:pt x="331" y="296"/>
                  </a:cubicBezTo>
                  <a:cubicBezTo>
                    <a:pt x="195" y="876"/>
                    <a:pt x="92" y="1478"/>
                    <a:pt x="46" y="2081"/>
                  </a:cubicBezTo>
                  <a:cubicBezTo>
                    <a:pt x="1" y="2786"/>
                    <a:pt x="387" y="3524"/>
                    <a:pt x="546" y="3843"/>
                  </a:cubicBezTo>
                  <a:lnTo>
                    <a:pt x="558" y="3855"/>
                  </a:lnTo>
                  <a:cubicBezTo>
                    <a:pt x="683" y="4093"/>
                    <a:pt x="888" y="4229"/>
                    <a:pt x="1115" y="4229"/>
                  </a:cubicBezTo>
                  <a:cubicBezTo>
                    <a:pt x="1195" y="4229"/>
                    <a:pt x="1274" y="4206"/>
                    <a:pt x="1354" y="4184"/>
                  </a:cubicBezTo>
                  <a:cubicBezTo>
                    <a:pt x="1741" y="4002"/>
                    <a:pt x="2082" y="3741"/>
                    <a:pt x="2343" y="3400"/>
                  </a:cubicBezTo>
                  <a:cubicBezTo>
                    <a:pt x="2638" y="3013"/>
                    <a:pt x="2787" y="2115"/>
                    <a:pt x="2797" y="2069"/>
                  </a:cubicBezTo>
                  <a:cubicBezTo>
                    <a:pt x="2797" y="2046"/>
                    <a:pt x="2787" y="2036"/>
                    <a:pt x="2775" y="2024"/>
                  </a:cubicBezTo>
                  <a:cubicBezTo>
                    <a:pt x="2768" y="2011"/>
                    <a:pt x="2758" y="2005"/>
                    <a:pt x="2746" y="2005"/>
                  </a:cubicBezTo>
                  <a:cubicBezTo>
                    <a:pt x="2737" y="2005"/>
                    <a:pt x="2728" y="2008"/>
                    <a:pt x="2718" y="2013"/>
                  </a:cubicBezTo>
                  <a:lnTo>
                    <a:pt x="2673" y="2036"/>
                  </a:lnTo>
                  <a:lnTo>
                    <a:pt x="2673" y="2024"/>
                  </a:lnTo>
                  <a:cubicBezTo>
                    <a:pt x="2673" y="1990"/>
                    <a:pt x="2673" y="1945"/>
                    <a:pt x="2684" y="1876"/>
                  </a:cubicBezTo>
                  <a:cubicBezTo>
                    <a:pt x="2696" y="1728"/>
                    <a:pt x="2718" y="1490"/>
                    <a:pt x="2661" y="1308"/>
                  </a:cubicBezTo>
                  <a:cubicBezTo>
                    <a:pt x="2627" y="1228"/>
                    <a:pt x="2582" y="1160"/>
                    <a:pt x="2547" y="1103"/>
                  </a:cubicBezTo>
                  <a:cubicBezTo>
                    <a:pt x="2491" y="1012"/>
                    <a:pt x="2445" y="955"/>
                    <a:pt x="2502" y="841"/>
                  </a:cubicBezTo>
                  <a:cubicBezTo>
                    <a:pt x="2570" y="717"/>
                    <a:pt x="2627" y="580"/>
                    <a:pt x="2650" y="432"/>
                  </a:cubicBezTo>
                  <a:lnTo>
                    <a:pt x="2650" y="421"/>
                  </a:lnTo>
                  <a:cubicBezTo>
                    <a:pt x="2650" y="318"/>
                    <a:pt x="2173" y="80"/>
                    <a:pt x="1479" y="23"/>
                  </a:cubicBezTo>
                  <a:cubicBezTo>
                    <a:pt x="1320" y="8"/>
                    <a:pt x="1179" y="1"/>
                    <a:pt x="10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4"/>
            <p:cNvSpPr/>
            <p:nvPr/>
          </p:nvSpPr>
          <p:spPr>
            <a:xfrm>
              <a:off x="7242525" y="2771872"/>
              <a:ext cx="55072" cy="18934"/>
            </a:xfrm>
            <a:custGeom>
              <a:avLst/>
              <a:gdLst/>
              <a:ahLst/>
              <a:cxnLst/>
              <a:rect l="l" t="t" r="r" b="b"/>
              <a:pathLst>
                <a:path w="637" h="219" extrusionOk="0">
                  <a:moveTo>
                    <a:pt x="284" y="1"/>
                  </a:moveTo>
                  <a:cubicBezTo>
                    <a:pt x="129" y="1"/>
                    <a:pt x="30" y="86"/>
                    <a:pt x="23" y="93"/>
                  </a:cubicBezTo>
                  <a:cubicBezTo>
                    <a:pt x="0" y="104"/>
                    <a:pt x="0" y="139"/>
                    <a:pt x="23" y="162"/>
                  </a:cubicBezTo>
                  <a:cubicBezTo>
                    <a:pt x="37" y="176"/>
                    <a:pt x="55" y="185"/>
                    <a:pt x="72" y="185"/>
                  </a:cubicBezTo>
                  <a:cubicBezTo>
                    <a:pt x="83" y="185"/>
                    <a:pt x="93" y="181"/>
                    <a:pt x="102" y="173"/>
                  </a:cubicBezTo>
                  <a:cubicBezTo>
                    <a:pt x="102" y="166"/>
                    <a:pt x="170" y="108"/>
                    <a:pt x="282" y="108"/>
                  </a:cubicBezTo>
                  <a:cubicBezTo>
                    <a:pt x="354" y="108"/>
                    <a:pt x="444" y="132"/>
                    <a:pt x="546" y="207"/>
                  </a:cubicBezTo>
                  <a:cubicBezTo>
                    <a:pt x="557" y="207"/>
                    <a:pt x="569" y="218"/>
                    <a:pt x="569" y="218"/>
                  </a:cubicBezTo>
                  <a:cubicBezTo>
                    <a:pt x="591" y="218"/>
                    <a:pt x="602" y="207"/>
                    <a:pt x="614" y="195"/>
                  </a:cubicBezTo>
                  <a:cubicBezTo>
                    <a:pt x="637" y="162"/>
                    <a:pt x="625" y="127"/>
                    <a:pt x="602" y="116"/>
                  </a:cubicBezTo>
                  <a:cubicBezTo>
                    <a:pt x="482" y="29"/>
                    <a:pt x="374" y="1"/>
                    <a:pt x="2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4"/>
            <p:cNvSpPr/>
            <p:nvPr/>
          </p:nvSpPr>
          <p:spPr>
            <a:xfrm>
              <a:off x="7335810" y="2780431"/>
              <a:ext cx="72795" cy="28011"/>
            </a:xfrm>
            <a:custGeom>
              <a:avLst/>
              <a:gdLst/>
              <a:ahLst/>
              <a:cxnLst/>
              <a:rect l="l" t="t" r="r" b="b"/>
              <a:pathLst>
                <a:path w="842" h="324" extrusionOk="0">
                  <a:moveTo>
                    <a:pt x="367" y="0"/>
                  </a:moveTo>
                  <a:cubicBezTo>
                    <a:pt x="244" y="0"/>
                    <a:pt x="127" y="29"/>
                    <a:pt x="46" y="63"/>
                  </a:cubicBezTo>
                  <a:cubicBezTo>
                    <a:pt x="13" y="74"/>
                    <a:pt x="1" y="108"/>
                    <a:pt x="13" y="131"/>
                  </a:cubicBezTo>
                  <a:cubicBezTo>
                    <a:pt x="21" y="156"/>
                    <a:pt x="42" y="169"/>
                    <a:pt x="62" y="169"/>
                  </a:cubicBezTo>
                  <a:cubicBezTo>
                    <a:pt x="69" y="169"/>
                    <a:pt x="75" y="167"/>
                    <a:pt x="81" y="165"/>
                  </a:cubicBezTo>
                  <a:cubicBezTo>
                    <a:pt x="93" y="159"/>
                    <a:pt x="220" y="109"/>
                    <a:pt x="365" y="109"/>
                  </a:cubicBezTo>
                  <a:cubicBezTo>
                    <a:pt x="497" y="109"/>
                    <a:pt x="642" y="150"/>
                    <a:pt x="728" y="301"/>
                  </a:cubicBezTo>
                  <a:cubicBezTo>
                    <a:pt x="740" y="313"/>
                    <a:pt x="763" y="324"/>
                    <a:pt x="774" y="324"/>
                  </a:cubicBezTo>
                  <a:lnTo>
                    <a:pt x="808" y="324"/>
                  </a:lnTo>
                  <a:cubicBezTo>
                    <a:pt x="831" y="301"/>
                    <a:pt x="842" y="267"/>
                    <a:pt x="831" y="245"/>
                  </a:cubicBezTo>
                  <a:cubicBezTo>
                    <a:pt x="725" y="58"/>
                    <a:pt x="540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4"/>
            <p:cNvSpPr/>
            <p:nvPr/>
          </p:nvSpPr>
          <p:spPr>
            <a:xfrm>
              <a:off x="7424254" y="2856511"/>
              <a:ext cx="67781" cy="90086"/>
            </a:xfrm>
            <a:custGeom>
              <a:avLst/>
              <a:gdLst/>
              <a:ahLst/>
              <a:cxnLst/>
              <a:rect l="l" t="t" r="r" b="b"/>
              <a:pathLst>
                <a:path w="784" h="1042" extrusionOk="0">
                  <a:moveTo>
                    <a:pt x="563" y="0"/>
                  </a:moveTo>
                  <a:cubicBezTo>
                    <a:pt x="558" y="0"/>
                    <a:pt x="552" y="1"/>
                    <a:pt x="547" y="1"/>
                  </a:cubicBezTo>
                  <a:cubicBezTo>
                    <a:pt x="319" y="12"/>
                    <a:pt x="160" y="365"/>
                    <a:pt x="160" y="365"/>
                  </a:cubicBezTo>
                  <a:lnTo>
                    <a:pt x="1" y="933"/>
                  </a:lnTo>
                  <a:cubicBezTo>
                    <a:pt x="5" y="1008"/>
                    <a:pt x="44" y="1042"/>
                    <a:pt x="103" y="1042"/>
                  </a:cubicBezTo>
                  <a:cubicBezTo>
                    <a:pt x="214" y="1042"/>
                    <a:pt x="394" y="922"/>
                    <a:pt x="536" y="729"/>
                  </a:cubicBezTo>
                  <a:cubicBezTo>
                    <a:pt x="746" y="440"/>
                    <a:pt x="784" y="0"/>
                    <a:pt x="563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4"/>
            <p:cNvSpPr/>
            <p:nvPr/>
          </p:nvSpPr>
          <p:spPr>
            <a:xfrm>
              <a:off x="7419413" y="2851410"/>
              <a:ext cx="75735" cy="99596"/>
            </a:xfrm>
            <a:custGeom>
              <a:avLst/>
              <a:gdLst/>
              <a:ahLst/>
              <a:cxnLst/>
              <a:rect l="l" t="t" r="r" b="b"/>
              <a:pathLst>
                <a:path w="876" h="1152" extrusionOk="0">
                  <a:moveTo>
                    <a:pt x="632" y="1"/>
                  </a:moveTo>
                  <a:cubicBezTo>
                    <a:pt x="622" y="1"/>
                    <a:pt x="612" y="2"/>
                    <a:pt x="603" y="3"/>
                  </a:cubicBezTo>
                  <a:cubicBezTo>
                    <a:pt x="342" y="15"/>
                    <a:pt x="171" y="389"/>
                    <a:pt x="171" y="412"/>
                  </a:cubicBezTo>
                  <a:cubicBezTo>
                    <a:pt x="160" y="435"/>
                    <a:pt x="171" y="469"/>
                    <a:pt x="193" y="480"/>
                  </a:cubicBezTo>
                  <a:cubicBezTo>
                    <a:pt x="202" y="483"/>
                    <a:pt x="210" y="485"/>
                    <a:pt x="217" y="485"/>
                  </a:cubicBezTo>
                  <a:cubicBezTo>
                    <a:pt x="239" y="485"/>
                    <a:pt x="256" y="472"/>
                    <a:pt x="273" y="447"/>
                  </a:cubicBezTo>
                  <a:cubicBezTo>
                    <a:pt x="307" y="356"/>
                    <a:pt x="455" y="117"/>
                    <a:pt x="614" y="106"/>
                  </a:cubicBezTo>
                  <a:cubicBezTo>
                    <a:pt x="648" y="106"/>
                    <a:pt x="671" y="117"/>
                    <a:pt x="683" y="151"/>
                  </a:cubicBezTo>
                  <a:cubicBezTo>
                    <a:pt x="751" y="265"/>
                    <a:pt x="705" y="549"/>
                    <a:pt x="546" y="753"/>
                  </a:cubicBezTo>
                  <a:cubicBezTo>
                    <a:pt x="403" y="948"/>
                    <a:pt x="241" y="1041"/>
                    <a:pt x="161" y="1041"/>
                  </a:cubicBezTo>
                  <a:cubicBezTo>
                    <a:pt x="152" y="1041"/>
                    <a:pt x="144" y="1040"/>
                    <a:pt x="137" y="1038"/>
                  </a:cubicBezTo>
                  <a:cubicBezTo>
                    <a:pt x="137" y="1038"/>
                    <a:pt x="114" y="1038"/>
                    <a:pt x="114" y="981"/>
                  </a:cubicBezTo>
                  <a:cubicBezTo>
                    <a:pt x="114" y="958"/>
                    <a:pt x="80" y="935"/>
                    <a:pt x="57" y="935"/>
                  </a:cubicBezTo>
                  <a:cubicBezTo>
                    <a:pt x="23" y="935"/>
                    <a:pt x="0" y="958"/>
                    <a:pt x="0" y="992"/>
                  </a:cubicBezTo>
                  <a:cubicBezTo>
                    <a:pt x="11" y="1072"/>
                    <a:pt x="46" y="1129"/>
                    <a:pt x="114" y="1140"/>
                  </a:cubicBezTo>
                  <a:cubicBezTo>
                    <a:pt x="125" y="1152"/>
                    <a:pt x="148" y="1152"/>
                    <a:pt x="160" y="1152"/>
                  </a:cubicBezTo>
                  <a:cubicBezTo>
                    <a:pt x="296" y="1152"/>
                    <a:pt x="489" y="1015"/>
                    <a:pt x="637" y="821"/>
                  </a:cubicBezTo>
                  <a:cubicBezTo>
                    <a:pt x="807" y="594"/>
                    <a:pt x="875" y="253"/>
                    <a:pt x="784" y="94"/>
                  </a:cubicBezTo>
                  <a:cubicBezTo>
                    <a:pt x="755" y="34"/>
                    <a:pt x="699" y="1"/>
                    <a:pt x="6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4"/>
            <p:cNvSpPr/>
            <p:nvPr/>
          </p:nvSpPr>
          <p:spPr>
            <a:xfrm>
              <a:off x="7275897" y="2827808"/>
              <a:ext cx="61037" cy="96657"/>
            </a:xfrm>
            <a:custGeom>
              <a:avLst/>
              <a:gdLst/>
              <a:ahLst/>
              <a:cxnLst/>
              <a:rect l="l" t="t" r="r" b="b"/>
              <a:pathLst>
                <a:path w="706" h="1118" extrusionOk="0">
                  <a:moveTo>
                    <a:pt x="317" y="0"/>
                  </a:moveTo>
                  <a:cubicBezTo>
                    <a:pt x="296" y="0"/>
                    <a:pt x="271" y="19"/>
                    <a:pt x="262" y="38"/>
                  </a:cubicBezTo>
                  <a:cubicBezTo>
                    <a:pt x="183" y="276"/>
                    <a:pt x="1" y="833"/>
                    <a:pt x="57" y="947"/>
                  </a:cubicBezTo>
                  <a:cubicBezTo>
                    <a:pt x="114" y="1038"/>
                    <a:pt x="239" y="1117"/>
                    <a:pt x="410" y="1117"/>
                  </a:cubicBezTo>
                  <a:cubicBezTo>
                    <a:pt x="489" y="1117"/>
                    <a:pt x="580" y="1106"/>
                    <a:pt x="660" y="1061"/>
                  </a:cubicBezTo>
                  <a:cubicBezTo>
                    <a:pt x="694" y="1049"/>
                    <a:pt x="706" y="1015"/>
                    <a:pt x="694" y="993"/>
                  </a:cubicBezTo>
                  <a:cubicBezTo>
                    <a:pt x="687" y="970"/>
                    <a:pt x="670" y="958"/>
                    <a:pt x="650" y="958"/>
                  </a:cubicBezTo>
                  <a:cubicBezTo>
                    <a:pt x="639" y="958"/>
                    <a:pt x="627" y="962"/>
                    <a:pt x="615" y="970"/>
                  </a:cubicBezTo>
                  <a:cubicBezTo>
                    <a:pt x="546" y="1000"/>
                    <a:pt x="481" y="1013"/>
                    <a:pt x="423" y="1013"/>
                  </a:cubicBezTo>
                  <a:cubicBezTo>
                    <a:pt x="285" y="1013"/>
                    <a:pt x="183" y="946"/>
                    <a:pt x="160" y="890"/>
                  </a:cubicBezTo>
                  <a:cubicBezTo>
                    <a:pt x="137" y="833"/>
                    <a:pt x="251" y="412"/>
                    <a:pt x="364" y="71"/>
                  </a:cubicBezTo>
                  <a:cubicBezTo>
                    <a:pt x="375" y="49"/>
                    <a:pt x="364" y="15"/>
                    <a:pt x="330" y="3"/>
                  </a:cubicBezTo>
                  <a:cubicBezTo>
                    <a:pt x="326" y="1"/>
                    <a:pt x="321" y="0"/>
                    <a:pt x="3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4"/>
            <p:cNvSpPr/>
            <p:nvPr/>
          </p:nvSpPr>
          <p:spPr>
            <a:xfrm>
              <a:off x="7306329" y="2931122"/>
              <a:ext cx="69942" cy="23862"/>
            </a:xfrm>
            <a:custGeom>
              <a:avLst/>
              <a:gdLst/>
              <a:ahLst/>
              <a:cxnLst/>
              <a:rect l="l" t="t" r="r" b="b"/>
              <a:pathLst>
                <a:path w="809" h="276" extrusionOk="0">
                  <a:moveTo>
                    <a:pt x="747" y="1"/>
                  </a:moveTo>
                  <a:cubicBezTo>
                    <a:pt x="736" y="1"/>
                    <a:pt x="726" y="5"/>
                    <a:pt x="717" y="13"/>
                  </a:cubicBezTo>
                  <a:cubicBezTo>
                    <a:pt x="595" y="113"/>
                    <a:pt x="447" y="161"/>
                    <a:pt x="298" y="161"/>
                  </a:cubicBezTo>
                  <a:cubicBezTo>
                    <a:pt x="225" y="161"/>
                    <a:pt x="151" y="149"/>
                    <a:pt x="81" y="127"/>
                  </a:cubicBezTo>
                  <a:cubicBezTo>
                    <a:pt x="75" y="124"/>
                    <a:pt x="69" y="123"/>
                    <a:pt x="62" y="123"/>
                  </a:cubicBezTo>
                  <a:cubicBezTo>
                    <a:pt x="42" y="123"/>
                    <a:pt x="21" y="135"/>
                    <a:pt x="12" y="161"/>
                  </a:cubicBezTo>
                  <a:cubicBezTo>
                    <a:pt x="1" y="184"/>
                    <a:pt x="23" y="218"/>
                    <a:pt x="46" y="230"/>
                  </a:cubicBezTo>
                  <a:cubicBezTo>
                    <a:pt x="137" y="252"/>
                    <a:pt x="217" y="275"/>
                    <a:pt x="308" y="275"/>
                  </a:cubicBezTo>
                  <a:cubicBezTo>
                    <a:pt x="478" y="275"/>
                    <a:pt x="649" y="218"/>
                    <a:pt x="786" y="104"/>
                  </a:cubicBezTo>
                  <a:cubicBezTo>
                    <a:pt x="808" y="81"/>
                    <a:pt x="808" y="48"/>
                    <a:pt x="796" y="25"/>
                  </a:cubicBezTo>
                  <a:cubicBezTo>
                    <a:pt x="782" y="11"/>
                    <a:pt x="764" y="1"/>
                    <a:pt x="7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4"/>
            <p:cNvSpPr/>
            <p:nvPr/>
          </p:nvSpPr>
          <p:spPr>
            <a:xfrm>
              <a:off x="7268029" y="2822102"/>
              <a:ext cx="11931" cy="26715"/>
            </a:xfrm>
            <a:custGeom>
              <a:avLst/>
              <a:gdLst/>
              <a:ahLst/>
              <a:cxnLst/>
              <a:rect l="l" t="t" r="r" b="b"/>
              <a:pathLst>
                <a:path w="138" h="309" extrusionOk="0">
                  <a:moveTo>
                    <a:pt x="69" y="1"/>
                  </a:moveTo>
                  <a:cubicBezTo>
                    <a:pt x="34" y="1"/>
                    <a:pt x="1" y="69"/>
                    <a:pt x="1" y="149"/>
                  </a:cubicBezTo>
                  <a:cubicBezTo>
                    <a:pt x="1" y="240"/>
                    <a:pt x="34" y="308"/>
                    <a:pt x="69" y="308"/>
                  </a:cubicBezTo>
                  <a:cubicBezTo>
                    <a:pt x="114" y="308"/>
                    <a:pt x="137" y="240"/>
                    <a:pt x="137" y="149"/>
                  </a:cubicBezTo>
                  <a:cubicBezTo>
                    <a:pt x="137" y="58"/>
                    <a:pt x="114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4"/>
            <p:cNvSpPr/>
            <p:nvPr/>
          </p:nvSpPr>
          <p:spPr>
            <a:xfrm>
              <a:off x="7354571" y="2831007"/>
              <a:ext cx="11844" cy="26628"/>
            </a:xfrm>
            <a:custGeom>
              <a:avLst/>
              <a:gdLst/>
              <a:ahLst/>
              <a:cxnLst/>
              <a:rect l="l" t="t" r="r" b="b"/>
              <a:pathLst>
                <a:path w="137" h="308" extrusionOk="0">
                  <a:moveTo>
                    <a:pt x="68" y="1"/>
                  </a:moveTo>
                  <a:cubicBezTo>
                    <a:pt x="34" y="1"/>
                    <a:pt x="0" y="69"/>
                    <a:pt x="0" y="148"/>
                  </a:cubicBezTo>
                  <a:cubicBezTo>
                    <a:pt x="0" y="239"/>
                    <a:pt x="34" y="307"/>
                    <a:pt x="68" y="307"/>
                  </a:cubicBezTo>
                  <a:cubicBezTo>
                    <a:pt x="114" y="307"/>
                    <a:pt x="137" y="239"/>
                    <a:pt x="137" y="148"/>
                  </a:cubicBezTo>
                  <a:cubicBezTo>
                    <a:pt x="137" y="69"/>
                    <a:pt x="114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4"/>
            <p:cNvSpPr/>
            <p:nvPr/>
          </p:nvSpPr>
          <p:spPr>
            <a:xfrm>
              <a:off x="7219874" y="2786742"/>
              <a:ext cx="88530" cy="88530"/>
            </a:xfrm>
            <a:custGeom>
              <a:avLst/>
              <a:gdLst/>
              <a:ahLst/>
              <a:cxnLst/>
              <a:rect l="l" t="t" r="r" b="b"/>
              <a:pathLst>
                <a:path w="1024" h="1024" extrusionOk="0">
                  <a:moveTo>
                    <a:pt x="512" y="114"/>
                  </a:moveTo>
                  <a:cubicBezTo>
                    <a:pt x="740" y="114"/>
                    <a:pt x="922" y="285"/>
                    <a:pt x="922" y="513"/>
                  </a:cubicBezTo>
                  <a:cubicBezTo>
                    <a:pt x="922" y="740"/>
                    <a:pt x="740" y="910"/>
                    <a:pt x="512" y="910"/>
                  </a:cubicBezTo>
                  <a:cubicBezTo>
                    <a:pt x="285" y="910"/>
                    <a:pt x="114" y="740"/>
                    <a:pt x="114" y="513"/>
                  </a:cubicBezTo>
                  <a:cubicBezTo>
                    <a:pt x="114" y="285"/>
                    <a:pt x="285" y="114"/>
                    <a:pt x="512" y="114"/>
                  </a:cubicBezTo>
                  <a:close/>
                  <a:moveTo>
                    <a:pt x="512" y="1"/>
                  </a:moveTo>
                  <a:cubicBezTo>
                    <a:pt x="228" y="1"/>
                    <a:pt x="0" y="228"/>
                    <a:pt x="0" y="513"/>
                  </a:cubicBezTo>
                  <a:cubicBezTo>
                    <a:pt x="0" y="796"/>
                    <a:pt x="228" y="1024"/>
                    <a:pt x="512" y="1024"/>
                  </a:cubicBezTo>
                  <a:cubicBezTo>
                    <a:pt x="796" y="1024"/>
                    <a:pt x="1023" y="796"/>
                    <a:pt x="1023" y="513"/>
                  </a:cubicBezTo>
                  <a:cubicBezTo>
                    <a:pt x="1023" y="228"/>
                    <a:pt x="796" y="1"/>
                    <a:pt x="5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4"/>
            <p:cNvSpPr/>
            <p:nvPr/>
          </p:nvSpPr>
          <p:spPr>
            <a:xfrm>
              <a:off x="7318173" y="2792621"/>
              <a:ext cx="93458" cy="93544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6" y="114"/>
                  </a:moveTo>
                  <a:cubicBezTo>
                    <a:pt x="773" y="114"/>
                    <a:pt x="967" y="308"/>
                    <a:pt x="967" y="546"/>
                  </a:cubicBezTo>
                  <a:cubicBezTo>
                    <a:pt x="967" y="660"/>
                    <a:pt x="921" y="763"/>
                    <a:pt x="841" y="842"/>
                  </a:cubicBezTo>
                  <a:cubicBezTo>
                    <a:pt x="762" y="922"/>
                    <a:pt x="659" y="968"/>
                    <a:pt x="546" y="968"/>
                  </a:cubicBezTo>
                  <a:lnTo>
                    <a:pt x="535" y="968"/>
                  </a:lnTo>
                  <a:cubicBezTo>
                    <a:pt x="421" y="968"/>
                    <a:pt x="318" y="922"/>
                    <a:pt x="239" y="842"/>
                  </a:cubicBezTo>
                  <a:cubicBezTo>
                    <a:pt x="159" y="763"/>
                    <a:pt x="114" y="660"/>
                    <a:pt x="114" y="536"/>
                  </a:cubicBezTo>
                  <a:cubicBezTo>
                    <a:pt x="114" y="308"/>
                    <a:pt x="307" y="114"/>
                    <a:pt x="546" y="114"/>
                  </a:cubicBezTo>
                  <a:close/>
                  <a:moveTo>
                    <a:pt x="546" y="1"/>
                  </a:moveTo>
                  <a:cubicBezTo>
                    <a:pt x="250" y="1"/>
                    <a:pt x="0" y="240"/>
                    <a:pt x="0" y="536"/>
                  </a:cubicBezTo>
                  <a:cubicBezTo>
                    <a:pt x="0" y="683"/>
                    <a:pt x="57" y="819"/>
                    <a:pt x="159" y="922"/>
                  </a:cubicBezTo>
                  <a:cubicBezTo>
                    <a:pt x="262" y="1024"/>
                    <a:pt x="398" y="1081"/>
                    <a:pt x="535" y="1081"/>
                  </a:cubicBezTo>
                  <a:lnTo>
                    <a:pt x="546" y="1081"/>
                  </a:lnTo>
                  <a:cubicBezTo>
                    <a:pt x="682" y="1081"/>
                    <a:pt x="819" y="1024"/>
                    <a:pt x="921" y="922"/>
                  </a:cubicBezTo>
                  <a:cubicBezTo>
                    <a:pt x="1023" y="819"/>
                    <a:pt x="1081" y="683"/>
                    <a:pt x="1081" y="546"/>
                  </a:cubicBezTo>
                  <a:cubicBezTo>
                    <a:pt x="1081" y="251"/>
                    <a:pt x="841" y="1"/>
                    <a:pt x="5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4"/>
            <p:cNvSpPr/>
            <p:nvPr/>
          </p:nvSpPr>
          <p:spPr>
            <a:xfrm>
              <a:off x="7298462" y="2817174"/>
              <a:ext cx="29568" cy="14870"/>
            </a:xfrm>
            <a:custGeom>
              <a:avLst/>
              <a:gdLst/>
              <a:ahLst/>
              <a:cxnLst/>
              <a:rect l="l" t="t" r="r" b="b"/>
              <a:pathLst>
                <a:path w="342" h="172" extrusionOk="0">
                  <a:moveTo>
                    <a:pt x="142" y="1"/>
                  </a:moveTo>
                  <a:cubicBezTo>
                    <a:pt x="107" y="1"/>
                    <a:pt x="70" y="9"/>
                    <a:pt x="35" y="24"/>
                  </a:cubicBezTo>
                  <a:cubicBezTo>
                    <a:pt x="13" y="35"/>
                    <a:pt x="1" y="70"/>
                    <a:pt x="13" y="103"/>
                  </a:cubicBezTo>
                  <a:cubicBezTo>
                    <a:pt x="21" y="120"/>
                    <a:pt x="41" y="131"/>
                    <a:pt x="65" y="131"/>
                  </a:cubicBezTo>
                  <a:cubicBezTo>
                    <a:pt x="73" y="131"/>
                    <a:pt x="83" y="129"/>
                    <a:pt x="92" y="126"/>
                  </a:cubicBezTo>
                  <a:cubicBezTo>
                    <a:pt x="108" y="118"/>
                    <a:pt x="126" y="114"/>
                    <a:pt x="146" y="114"/>
                  </a:cubicBezTo>
                  <a:cubicBezTo>
                    <a:pt x="181" y="114"/>
                    <a:pt x="217" y="127"/>
                    <a:pt x="240" y="149"/>
                  </a:cubicBezTo>
                  <a:cubicBezTo>
                    <a:pt x="251" y="161"/>
                    <a:pt x="263" y="172"/>
                    <a:pt x="285" y="172"/>
                  </a:cubicBezTo>
                  <a:cubicBezTo>
                    <a:pt x="296" y="172"/>
                    <a:pt x="308" y="172"/>
                    <a:pt x="319" y="161"/>
                  </a:cubicBezTo>
                  <a:cubicBezTo>
                    <a:pt x="342" y="138"/>
                    <a:pt x="342" y="103"/>
                    <a:pt x="319" y="81"/>
                  </a:cubicBezTo>
                  <a:cubicBezTo>
                    <a:pt x="274" y="29"/>
                    <a:pt x="210" y="1"/>
                    <a:pt x="1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4"/>
            <p:cNvSpPr/>
            <p:nvPr/>
          </p:nvSpPr>
          <p:spPr>
            <a:xfrm>
              <a:off x="7400738" y="2838615"/>
              <a:ext cx="60000" cy="30778"/>
            </a:xfrm>
            <a:custGeom>
              <a:avLst/>
              <a:gdLst/>
              <a:ahLst/>
              <a:cxnLst/>
              <a:rect l="l" t="t" r="r" b="b"/>
              <a:pathLst>
                <a:path w="694" h="356" extrusionOk="0">
                  <a:moveTo>
                    <a:pt x="66" y="0"/>
                  </a:moveTo>
                  <a:cubicBezTo>
                    <a:pt x="45" y="0"/>
                    <a:pt x="21" y="19"/>
                    <a:pt x="12" y="37"/>
                  </a:cubicBezTo>
                  <a:cubicBezTo>
                    <a:pt x="0" y="60"/>
                    <a:pt x="12" y="94"/>
                    <a:pt x="35" y="105"/>
                  </a:cubicBezTo>
                  <a:lnTo>
                    <a:pt x="614" y="345"/>
                  </a:lnTo>
                  <a:cubicBezTo>
                    <a:pt x="614" y="356"/>
                    <a:pt x="626" y="356"/>
                    <a:pt x="637" y="356"/>
                  </a:cubicBezTo>
                  <a:cubicBezTo>
                    <a:pt x="659" y="356"/>
                    <a:pt x="671" y="345"/>
                    <a:pt x="682" y="322"/>
                  </a:cubicBezTo>
                  <a:cubicBezTo>
                    <a:pt x="694" y="287"/>
                    <a:pt x="682" y="265"/>
                    <a:pt x="659" y="254"/>
                  </a:cubicBezTo>
                  <a:lnTo>
                    <a:pt x="80" y="4"/>
                  </a:lnTo>
                  <a:cubicBezTo>
                    <a:pt x="76" y="1"/>
                    <a:pt x="71" y="0"/>
                    <a:pt x="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4"/>
            <p:cNvSpPr/>
            <p:nvPr/>
          </p:nvSpPr>
          <p:spPr>
            <a:xfrm>
              <a:off x="6892554" y="3799735"/>
              <a:ext cx="63977" cy="30864"/>
            </a:xfrm>
            <a:custGeom>
              <a:avLst/>
              <a:gdLst/>
              <a:ahLst/>
              <a:cxnLst/>
              <a:rect l="l" t="t" r="r" b="b"/>
              <a:pathLst>
                <a:path w="740" h="357" extrusionOk="0">
                  <a:moveTo>
                    <a:pt x="61" y="0"/>
                  </a:moveTo>
                  <a:cubicBezTo>
                    <a:pt x="42" y="0"/>
                    <a:pt x="21" y="13"/>
                    <a:pt x="12" y="39"/>
                  </a:cubicBezTo>
                  <a:cubicBezTo>
                    <a:pt x="1" y="61"/>
                    <a:pt x="12" y="96"/>
                    <a:pt x="46" y="107"/>
                  </a:cubicBezTo>
                  <a:lnTo>
                    <a:pt x="660" y="357"/>
                  </a:lnTo>
                  <a:lnTo>
                    <a:pt x="683" y="357"/>
                  </a:lnTo>
                  <a:cubicBezTo>
                    <a:pt x="706" y="357"/>
                    <a:pt x="717" y="346"/>
                    <a:pt x="729" y="323"/>
                  </a:cubicBezTo>
                  <a:cubicBezTo>
                    <a:pt x="739" y="300"/>
                    <a:pt x="729" y="266"/>
                    <a:pt x="706" y="255"/>
                  </a:cubicBezTo>
                  <a:lnTo>
                    <a:pt x="80" y="5"/>
                  </a:lnTo>
                  <a:cubicBezTo>
                    <a:pt x="74" y="2"/>
                    <a:pt x="68" y="0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4"/>
            <p:cNvSpPr/>
            <p:nvPr/>
          </p:nvSpPr>
          <p:spPr>
            <a:xfrm>
              <a:off x="6847425" y="3899504"/>
              <a:ext cx="56023" cy="114034"/>
            </a:xfrm>
            <a:custGeom>
              <a:avLst/>
              <a:gdLst/>
              <a:ahLst/>
              <a:cxnLst/>
              <a:rect l="l" t="t" r="r" b="b"/>
              <a:pathLst>
                <a:path w="648" h="1319" extrusionOk="0">
                  <a:moveTo>
                    <a:pt x="219" y="0"/>
                  </a:moveTo>
                  <a:cubicBezTo>
                    <a:pt x="189" y="0"/>
                    <a:pt x="157" y="23"/>
                    <a:pt x="125" y="79"/>
                  </a:cubicBezTo>
                  <a:cubicBezTo>
                    <a:pt x="0" y="306"/>
                    <a:pt x="23" y="784"/>
                    <a:pt x="23" y="784"/>
                  </a:cubicBezTo>
                  <a:cubicBezTo>
                    <a:pt x="23" y="784"/>
                    <a:pt x="102" y="1284"/>
                    <a:pt x="159" y="1317"/>
                  </a:cubicBezTo>
                  <a:cubicBezTo>
                    <a:pt x="162" y="1318"/>
                    <a:pt x="165" y="1319"/>
                    <a:pt x="167" y="1319"/>
                  </a:cubicBezTo>
                  <a:cubicBezTo>
                    <a:pt x="228" y="1319"/>
                    <a:pt x="238" y="1061"/>
                    <a:pt x="227" y="897"/>
                  </a:cubicBezTo>
                  <a:lnTo>
                    <a:pt x="205" y="726"/>
                  </a:lnTo>
                  <a:lnTo>
                    <a:pt x="205" y="726"/>
                  </a:lnTo>
                  <a:cubicBezTo>
                    <a:pt x="205" y="727"/>
                    <a:pt x="296" y="1170"/>
                    <a:pt x="387" y="1216"/>
                  </a:cubicBezTo>
                  <a:cubicBezTo>
                    <a:pt x="397" y="1220"/>
                    <a:pt x="405" y="1222"/>
                    <a:pt x="412" y="1222"/>
                  </a:cubicBezTo>
                  <a:cubicBezTo>
                    <a:pt x="478" y="1222"/>
                    <a:pt x="430" y="1046"/>
                    <a:pt x="409" y="954"/>
                  </a:cubicBezTo>
                  <a:lnTo>
                    <a:pt x="375" y="852"/>
                  </a:lnTo>
                  <a:lnTo>
                    <a:pt x="375" y="852"/>
                  </a:lnTo>
                  <a:cubicBezTo>
                    <a:pt x="375" y="852"/>
                    <a:pt x="567" y="1053"/>
                    <a:pt x="623" y="1053"/>
                  </a:cubicBezTo>
                  <a:cubicBezTo>
                    <a:pt x="630" y="1053"/>
                    <a:pt x="634" y="1050"/>
                    <a:pt x="637" y="1045"/>
                  </a:cubicBezTo>
                  <a:cubicBezTo>
                    <a:pt x="648" y="976"/>
                    <a:pt x="488" y="681"/>
                    <a:pt x="488" y="658"/>
                  </a:cubicBezTo>
                  <a:cubicBezTo>
                    <a:pt x="443" y="544"/>
                    <a:pt x="420" y="431"/>
                    <a:pt x="397" y="306"/>
                  </a:cubicBezTo>
                  <a:cubicBezTo>
                    <a:pt x="397" y="236"/>
                    <a:pt x="318" y="0"/>
                    <a:pt x="219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4"/>
            <p:cNvSpPr/>
            <p:nvPr/>
          </p:nvSpPr>
          <p:spPr>
            <a:xfrm>
              <a:off x="6842410" y="3895095"/>
              <a:ext cx="65965" cy="123285"/>
            </a:xfrm>
            <a:custGeom>
              <a:avLst/>
              <a:gdLst/>
              <a:ahLst/>
              <a:cxnLst/>
              <a:rect l="l" t="t" r="r" b="b"/>
              <a:pathLst>
                <a:path w="763" h="1426" extrusionOk="0">
                  <a:moveTo>
                    <a:pt x="285" y="107"/>
                  </a:moveTo>
                  <a:cubicBezTo>
                    <a:pt x="331" y="118"/>
                    <a:pt x="399" y="289"/>
                    <a:pt x="410" y="368"/>
                  </a:cubicBezTo>
                  <a:cubicBezTo>
                    <a:pt x="422" y="493"/>
                    <a:pt x="455" y="607"/>
                    <a:pt x="490" y="732"/>
                  </a:cubicBezTo>
                  <a:lnTo>
                    <a:pt x="513" y="777"/>
                  </a:lnTo>
                  <a:cubicBezTo>
                    <a:pt x="569" y="880"/>
                    <a:pt x="592" y="959"/>
                    <a:pt x="615" y="1005"/>
                  </a:cubicBezTo>
                  <a:cubicBezTo>
                    <a:pt x="569" y="971"/>
                    <a:pt x="524" y="914"/>
                    <a:pt x="478" y="868"/>
                  </a:cubicBezTo>
                  <a:cubicBezTo>
                    <a:pt x="465" y="855"/>
                    <a:pt x="452" y="849"/>
                    <a:pt x="439" y="849"/>
                  </a:cubicBezTo>
                  <a:cubicBezTo>
                    <a:pt x="429" y="849"/>
                    <a:pt x="420" y="852"/>
                    <a:pt x="410" y="857"/>
                  </a:cubicBezTo>
                  <a:cubicBezTo>
                    <a:pt x="387" y="868"/>
                    <a:pt x="376" y="891"/>
                    <a:pt x="387" y="914"/>
                  </a:cubicBezTo>
                  <a:lnTo>
                    <a:pt x="410" y="1016"/>
                  </a:lnTo>
                  <a:cubicBezTo>
                    <a:pt x="433" y="1096"/>
                    <a:pt x="445" y="1153"/>
                    <a:pt x="445" y="1176"/>
                  </a:cubicBezTo>
                  <a:cubicBezTo>
                    <a:pt x="410" y="1107"/>
                    <a:pt x="354" y="936"/>
                    <a:pt x="319" y="766"/>
                  </a:cubicBezTo>
                  <a:cubicBezTo>
                    <a:pt x="310" y="738"/>
                    <a:pt x="293" y="718"/>
                    <a:pt x="269" y="718"/>
                  </a:cubicBezTo>
                  <a:cubicBezTo>
                    <a:pt x="263" y="718"/>
                    <a:pt x="257" y="719"/>
                    <a:pt x="251" y="721"/>
                  </a:cubicBezTo>
                  <a:cubicBezTo>
                    <a:pt x="228" y="721"/>
                    <a:pt x="205" y="755"/>
                    <a:pt x="205" y="777"/>
                  </a:cubicBezTo>
                  <a:lnTo>
                    <a:pt x="228" y="948"/>
                  </a:lnTo>
                  <a:cubicBezTo>
                    <a:pt x="240" y="1062"/>
                    <a:pt x="240" y="1176"/>
                    <a:pt x="228" y="1244"/>
                  </a:cubicBezTo>
                  <a:cubicBezTo>
                    <a:pt x="194" y="1153"/>
                    <a:pt x="160" y="982"/>
                    <a:pt x="126" y="823"/>
                  </a:cubicBezTo>
                  <a:cubicBezTo>
                    <a:pt x="126" y="789"/>
                    <a:pt x="114" y="368"/>
                    <a:pt x="240" y="152"/>
                  </a:cubicBezTo>
                  <a:cubicBezTo>
                    <a:pt x="251" y="118"/>
                    <a:pt x="274" y="107"/>
                    <a:pt x="285" y="107"/>
                  </a:cubicBezTo>
                  <a:close/>
                  <a:moveTo>
                    <a:pt x="280" y="1"/>
                  </a:moveTo>
                  <a:cubicBezTo>
                    <a:pt x="237" y="1"/>
                    <a:pt x="184" y="24"/>
                    <a:pt x="137" y="107"/>
                  </a:cubicBezTo>
                  <a:cubicBezTo>
                    <a:pt x="1" y="345"/>
                    <a:pt x="23" y="812"/>
                    <a:pt x="23" y="835"/>
                  </a:cubicBezTo>
                  <a:lnTo>
                    <a:pt x="23" y="845"/>
                  </a:lnTo>
                  <a:cubicBezTo>
                    <a:pt x="114" y="1380"/>
                    <a:pt x="172" y="1403"/>
                    <a:pt x="194" y="1414"/>
                  </a:cubicBezTo>
                  <a:cubicBezTo>
                    <a:pt x="205" y="1426"/>
                    <a:pt x="217" y="1426"/>
                    <a:pt x="228" y="1426"/>
                  </a:cubicBezTo>
                  <a:cubicBezTo>
                    <a:pt x="240" y="1426"/>
                    <a:pt x="263" y="1414"/>
                    <a:pt x="274" y="1403"/>
                  </a:cubicBezTo>
                  <a:cubicBezTo>
                    <a:pt x="308" y="1380"/>
                    <a:pt x="331" y="1300"/>
                    <a:pt x="342" y="1209"/>
                  </a:cubicBezTo>
                  <a:cubicBezTo>
                    <a:pt x="365" y="1267"/>
                    <a:pt x="399" y="1300"/>
                    <a:pt x="422" y="1312"/>
                  </a:cubicBezTo>
                  <a:cubicBezTo>
                    <a:pt x="445" y="1322"/>
                    <a:pt x="465" y="1325"/>
                    <a:pt x="481" y="1325"/>
                  </a:cubicBezTo>
                  <a:cubicBezTo>
                    <a:pt x="503" y="1325"/>
                    <a:pt x="517" y="1318"/>
                    <a:pt x="524" y="1312"/>
                  </a:cubicBezTo>
                  <a:cubicBezTo>
                    <a:pt x="569" y="1267"/>
                    <a:pt x="569" y="1198"/>
                    <a:pt x="536" y="1085"/>
                  </a:cubicBezTo>
                  <a:lnTo>
                    <a:pt x="536" y="1085"/>
                  </a:lnTo>
                  <a:cubicBezTo>
                    <a:pt x="615" y="1147"/>
                    <a:pt x="654" y="1153"/>
                    <a:pt x="678" y="1153"/>
                  </a:cubicBezTo>
                  <a:cubicBezTo>
                    <a:pt x="684" y="1153"/>
                    <a:pt x="690" y="1153"/>
                    <a:pt x="695" y="1153"/>
                  </a:cubicBezTo>
                  <a:cubicBezTo>
                    <a:pt x="717" y="1153"/>
                    <a:pt x="728" y="1130"/>
                    <a:pt x="740" y="1107"/>
                  </a:cubicBezTo>
                  <a:cubicBezTo>
                    <a:pt x="763" y="1062"/>
                    <a:pt x="728" y="959"/>
                    <a:pt x="615" y="732"/>
                  </a:cubicBezTo>
                  <a:cubicBezTo>
                    <a:pt x="604" y="709"/>
                    <a:pt x="592" y="698"/>
                    <a:pt x="592" y="698"/>
                  </a:cubicBezTo>
                  <a:cubicBezTo>
                    <a:pt x="558" y="584"/>
                    <a:pt x="536" y="471"/>
                    <a:pt x="513" y="357"/>
                  </a:cubicBezTo>
                  <a:cubicBezTo>
                    <a:pt x="513" y="289"/>
                    <a:pt x="433" y="27"/>
                    <a:pt x="308" y="4"/>
                  </a:cubicBezTo>
                  <a:cubicBezTo>
                    <a:pt x="299" y="2"/>
                    <a:pt x="290" y="1"/>
                    <a:pt x="2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4"/>
            <p:cNvSpPr/>
            <p:nvPr/>
          </p:nvSpPr>
          <p:spPr>
            <a:xfrm>
              <a:off x="6821834" y="3833539"/>
              <a:ext cx="105216" cy="183717"/>
            </a:xfrm>
            <a:custGeom>
              <a:avLst/>
              <a:gdLst/>
              <a:ahLst/>
              <a:cxnLst/>
              <a:rect l="l" t="t" r="r" b="b"/>
              <a:pathLst>
                <a:path w="1217" h="2125" extrusionOk="0">
                  <a:moveTo>
                    <a:pt x="762" y="0"/>
                  </a:moveTo>
                  <a:cubicBezTo>
                    <a:pt x="762" y="0"/>
                    <a:pt x="330" y="705"/>
                    <a:pt x="205" y="944"/>
                  </a:cubicBezTo>
                  <a:cubicBezTo>
                    <a:pt x="91" y="1171"/>
                    <a:pt x="0" y="2058"/>
                    <a:pt x="102" y="2115"/>
                  </a:cubicBezTo>
                  <a:cubicBezTo>
                    <a:pt x="114" y="2121"/>
                    <a:pt x="124" y="2124"/>
                    <a:pt x="134" y="2124"/>
                  </a:cubicBezTo>
                  <a:cubicBezTo>
                    <a:pt x="212" y="2124"/>
                    <a:pt x="241" y="1939"/>
                    <a:pt x="261" y="1808"/>
                  </a:cubicBezTo>
                  <a:cubicBezTo>
                    <a:pt x="307" y="1638"/>
                    <a:pt x="364" y="1467"/>
                    <a:pt x="443" y="1307"/>
                  </a:cubicBezTo>
                  <a:lnTo>
                    <a:pt x="443" y="1307"/>
                  </a:lnTo>
                  <a:cubicBezTo>
                    <a:pt x="443" y="1308"/>
                    <a:pt x="388" y="1853"/>
                    <a:pt x="475" y="1853"/>
                  </a:cubicBezTo>
                  <a:cubicBezTo>
                    <a:pt x="476" y="1853"/>
                    <a:pt x="477" y="1853"/>
                    <a:pt x="478" y="1853"/>
                  </a:cubicBezTo>
                  <a:cubicBezTo>
                    <a:pt x="557" y="1842"/>
                    <a:pt x="637" y="1330"/>
                    <a:pt x="693" y="1194"/>
                  </a:cubicBezTo>
                  <a:cubicBezTo>
                    <a:pt x="751" y="1069"/>
                    <a:pt x="1103" y="875"/>
                    <a:pt x="1216" y="319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4"/>
            <p:cNvSpPr/>
            <p:nvPr/>
          </p:nvSpPr>
          <p:spPr>
            <a:xfrm>
              <a:off x="6814918" y="3829130"/>
              <a:ext cx="117060" cy="193227"/>
            </a:xfrm>
            <a:custGeom>
              <a:avLst/>
              <a:gdLst/>
              <a:ahLst/>
              <a:cxnLst/>
              <a:rect l="l" t="t" r="r" b="b"/>
              <a:pathLst>
                <a:path w="1354" h="2235" extrusionOk="0">
                  <a:moveTo>
                    <a:pt x="864" y="131"/>
                  </a:moveTo>
                  <a:lnTo>
                    <a:pt x="1240" y="392"/>
                  </a:lnTo>
                  <a:cubicBezTo>
                    <a:pt x="1149" y="744"/>
                    <a:pt x="967" y="938"/>
                    <a:pt x="842" y="1075"/>
                  </a:cubicBezTo>
                  <a:cubicBezTo>
                    <a:pt x="785" y="1131"/>
                    <a:pt x="740" y="1176"/>
                    <a:pt x="717" y="1222"/>
                  </a:cubicBezTo>
                  <a:cubicBezTo>
                    <a:pt x="694" y="1279"/>
                    <a:pt x="672" y="1370"/>
                    <a:pt x="649" y="1484"/>
                  </a:cubicBezTo>
                  <a:cubicBezTo>
                    <a:pt x="626" y="1575"/>
                    <a:pt x="592" y="1711"/>
                    <a:pt x="558" y="1802"/>
                  </a:cubicBezTo>
                  <a:cubicBezTo>
                    <a:pt x="558" y="1699"/>
                    <a:pt x="569" y="1518"/>
                    <a:pt x="581" y="1358"/>
                  </a:cubicBezTo>
                  <a:cubicBezTo>
                    <a:pt x="581" y="1336"/>
                    <a:pt x="569" y="1313"/>
                    <a:pt x="546" y="1302"/>
                  </a:cubicBezTo>
                  <a:cubicBezTo>
                    <a:pt x="537" y="1299"/>
                    <a:pt x="529" y="1297"/>
                    <a:pt x="521" y="1297"/>
                  </a:cubicBezTo>
                  <a:cubicBezTo>
                    <a:pt x="501" y="1297"/>
                    <a:pt x="487" y="1308"/>
                    <a:pt x="478" y="1325"/>
                  </a:cubicBezTo>
                  <a:cubicBezTo>
                    <a:pt x="399" y="1495"/>
                    <a:pt x="331" y="1666"/>
                    <a:pt x="285" y="1859"/>
                  </a:cubicBezTo>
                  <a:lnTo>
                    <a:pt x="285" y="1881"/>
                  </a:lnTo>
                  <a:cubicBezTo>
                    <a:pt x="273" y="1950"/>
                    <a:pt x="251" y="2098"/>
                    <a:pt x="217" y="2121"/>
                  </a:cubicBezTo>
                  <a:cubicBezTo>
                    <a:pt x="160" y="2040"/>
                    <a:pt x="228" y="1245"/>
                    <a:pt x="341" y="1017"/>
                  </a:cubicBezTo>
                  <a:cubicBezTo>
                    <a:pt x="432" y="824"/>
                    <a:pt x="763" y="302"/>
                    <a:pt x="864" y="131"/>
                  </a:cubicBezTo>
                  <a:close/>
                  <a:moveTo>
                    <a:pt x="850" y="1"/>
                  </a:moveTo>
                  <a:cubicBezTo>
                    <a:pt x="845" y="1"/>
                    <a:pt x="838" y="2"/>
                    <a:pt x="831" y="6"/>
                  </a:cubicBezTo>
                  <a:cubicBezTo>
                    <a:pt x="819" y="6"/>
                    <a:pt x="808" y="17"/>
                    <a:pt x="796" y="29"/>
                  </a:cubicBezTo>
                  <a:cubicBezTo>
                    <a:pt x="785" y="51"/>
                    <a:pt x="353" y="734"/>
                    <a:pt x="240" y="972"/>
                  </a:cubicBezTo>
                  <a:cubicBezTo>
                    <a:pt x="137" y="1176"/>
                    <a:pt x="0" y="2121"/>
                    <a:pt x="160" y="2211"/>
                  </a:cubicBezTo>
                  <a:cubicBezTo>
                    <a:pt x="182" y="2222"/>
                    <a:pt x="205" y="2234"/>
                    <a:pt x="217" y="2234"/>
                  </a:cubicBezTo>
                  <a:cubicBezTo>
                    <a:pt x="240" y="2234"/>
                    <a:pt x="251" y="2222"/>
                    <a:pt x="262" y="2222"/>
                  </a:cubicBezTo>
                  <a:cubicBezTo>
                    <a:pt x="341" y="2189"/>
                    <a:pt x="364" y="2063"/>
                    <a:pt x="387" y="1893"/>
                  </a:cubicBezTo>
                  <a:lnTo>
                    <a:pt x="399" y="1870"/>
                  </a:lnTo>
                  <a:cubicBezTo>
                    <a:pt x="410" y="1813"/>
                    <a:pt x="432" y="1745"/>
                    <a:pt x="455" y="1677"/>
                  </a:cubicBezTo>
                  <a:lnTo>
                    <a:pt x="455" y="1677"/>
                  </a:lnTo>
                  <a:cubicBezTo>
                    <a:pt x="444" y="1802"/>
                    <a:pt x="467" y="1904"/>
                    <a:pt x="501" y="1939"/>
                  </a:cubicBezTo>
                  <a:cubicBezTo>
                    <a:pt x="512" y="1950"/>
                    <a:pt x="535" y="1961"/>
                    <a:pt x="558" y="1961"/>
                  </a:cubicBezTo>
                  <a:cubicBezTo>
                    <a:pt x="649" y="1950"/>
                    <a:pt x="683" y="1813"/>
                    <a:pt x="751" y="1507"/>
                  </a:cubicBezTo>
                  <a:cubicBezTo>
                    <a:pt x="785" y="1404"/>
                    <a:pt x="808" y="1313"/>
                    <a:pt x="819" y="1267"/>
                  </a:cubicBezTo>
                  <a:cubicBezTo>
                    <a:pt x="831" y="1234"/>
                    <a:pt x="876" y="1199"/>
                    <a:pt x="922" y="1154"/>
                  </a:cubicBezTo>
                  <a:cubicBezTo>
                    <a:pt x="1046" y="1017"/>
                    <a:pt x="1263" y="790"/>
                    <a:pt x="1354" y="381"/>
                  </a:cubicBezTo>
                  <a:cubicBezTo>
                    <a:pt x="1354" y="358"/>
                    <a:pt x="1354" y="335"/>
                    <a:pt x="1331" y="324"/>
                  </a:cubicBezTo>
                  <a:lnTo>
                    <a:pt x="876" y="6"/>
                  </a:lnTo>
                  <a:cubicBezTo>
                    <a:pt x="868" y="6"/>
                    <a:pt x="861" y="1"/>
                    <a:pt x="8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4"/>
            <p:cNvSpPr/>
            <p:nvPr/>
          </p:nvSpPr>
          <p:spPr>
            <a:xfrm>
              <a:off x="6860134" y="3916103"/>
              <a:ext cx="5014" cy="30519"/>
            </a:xfrm>
            <a:custGeom>
              <a:avLst/>
              <a:gdLst/>
              <a:ahLst/>
              <a:cxnLst/>
              <a:rect l="l" t="t" r="r" b="b"/>
              <a:pathLst>
                <a:path w="58" h="353" extrusionOk="0">
                  <a:moveTo>
                    <a:pt x="58" y="0"/>
                  </a:moveTo>
                  <a:cubicBezTo>
                    <a:pt x="0" y="273"/>
                    <a:pt x="0" y="352"/>
                    <a:pt x="0" y="352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4"/>
            <p:cNvSpPr/>
            <p:nvPr/>
          </p:nvSpPr>
          <p:spPr>
            <a:xfrm>
              <a:off x="6855206" y="3910916"/>
              <a:ext cx="14870" cy="39596"/>
            </a:xfrm>
            <a:custGeom>
              <a:avLst/>
              <a:gdLst/>
              <a:ahLst/>
              <a:cxnLst/>
              <a:rect l="l" t="t" r="r" b="b"/>
              <a:pathLst>
                <a:path w="172" h="458" extrusionOk="0">
                  <a:moveTo>
                    <a:pt x="109" y="0"/>
                  </a:moveTo>
                  <a:cubicBezTo>
                    <a:pt x="84" y="0"/>
                    <a:pt x="67" y="21"/>
                    <a:pt x="57" y="49"/>
                  </a:cubicBezTo>
                  <a:cubicBezTo>
                    <a:pt x="12" y="321"/>
                    <a:pt x="1" y="401"/>
                    <a:pt x="1" y="412"/>
                  </a:cubicBezTo>
                  <a:cubicBezTo>
                    <a:pt x="1" y="435"/>
                    <a:pt x="35" y="458"/>
                    <a:pt x="57" y="458"/>
                  </a:cubicBezTo>
                  <a:cubicBezTo>
                    <a:pt x="92" y="458"/>
                    <a:pt x="115" y="435"/>
                    <a:pt x="115" y="412"/>
                  </a:cubicBezTo>
                  <a:cubicBezTo>
                    <a:pt x="115" y="412"/>
                    <a:pt x="115" y="333"/>
                    <a:pt x="171" y="71"/>
                  </a:cubicBezTo>
                  <a:cubicBezTo>
                    <a:pt x="171" y="38"/>
                    <a:pt x="160" y="3"/>
                    <a:pt x="126" y="3"/>
                  </a:cubicBezTo>
                  <a:cubicBezTo>
                    <a:pt x="120" y="1"/>
                    <a:pt x="114" y="0"/>
                    <a:pt x="1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4"/>
            <p:cNvSpPr/>
            <p:nvPr/>
          </p:nvSpPr>
          <p:spPr>
            <a:xfrm>
              <a:off x="7484254" y="3095386"/>
              <a:ext cx="206541" cy="485445"/>
            </a:xfrm>
            <a:custGeom>
              <a:avLst/>
              <a:gdLst/>
              <a:ahLst/>
              <a:cxnLst/>
              <a:rect l="l" t="t" r="r" b="b"/>
              <a:pathLst>
                <a:path w="2389" h="5615" extrusionOk="0">
                  <a:moveTo>
                    <a:pt x="376" y="0"/>
                  </a:moveTo>
                  <a:lnTo>
                    <a:pt x="1" y="2331"/>
                  </a:lnTo>
                  <a:cubicBezTo>
                    <a:pt x="1" y="2331"/>
                    <a:pt x="648" y="4411"/>
                    <a:pt x="933" y="4878"/>
                  </a:cubicBezTo>
                  <a:cubicBezTo>
                    <a:pt x="1160" y="5266"/>
                    <a:pt x="1348" y="5615"/>
                    <a:pt x="1681" y="5615"/>
                  </a:cubicBezTo>
                  <a:cubicBezTo>
                    <a:pt x="1747" y="5615"/>
                    <a:pt x="1819" y="5601"/>
                    <a:pt x="1899" y="5571"/>
                  </a:cubicBezTo>
                  <a:cubicBezTo>
                    <a:pt x="2365" y="5378"/>
                    <a:pt x="2388" y="4787"/>
                    <a:pt x="2365" y="4730"/>
                  </a:cubicBezTo>
                  <a:cubicBezTo>
                    <a:pt x="2331" y="4673"/>
                    <a:pt x="1376" y="1672"/>
                    <a:pt x="1103" y="978"/>
                  </a:cubicBezTo>
                  <a:cubicBezTo>
                    <a:pt x="956" y="591"/>
                    <a:pt x="706" y="250"/>
                    <a:pt x="376" y="0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4"/>
            <p:cNvSpPr/>
            <p:nvPr/>
          </p:nvSpPr>
          <p:spPr>
            <a:xfrm>
              <a:off x="7479326" y="3090804"/>
              <a:ext cx="215359" cy="495128"/>
            </a:xfrm>
            <a:custGeom>
              <a:avLst/>
              <a:gdLst/>
              <a:ahLst/>
              <a:cxnLst/>
              <a:rect l="l" t="t" r="r" b="b"/>
              <a:pathLst>
                <a:path w="2491" h="5727" extrusionOk="0">
                  <a:moveTo>
                    <a:pt x="424" y="1"/>
                  </a:moveTo>
                  <a:cubicBezTo>
                    <a:pt x="409" y="1"/>
                    <a:pt x="394" y="6"/>
                    <a:pt x="387" y="20"/>
                  </a:cubicBezTo>
                  <a:cubicBezTo>
                    <a:pt x="364" y="42"/>
                    <a:pt x="376" y="76"/>
                    <a:pt x="399" y="99"/>
                  </a:cubicBezTo>
                  <a:cubicBezTo>
                    <a:pt x="717" y="338"/>
                    <a:pt x="967" y="679"/>
                    <a:pt x="1104" y="1054"/>
                  </a:cubicBezTo>
                  <a:cubicBezTo>
                    <a:pt x="1297" y="1531"/>
                    <a:pt x="1819" y="3112"/>
                    <a:pt x="2127" y="4067"/>
                  </a:cubicBezTo>
                  <a:cubicBezTo>
                    <a:pt x="2309" y="4646"/>
                    <a:pt x="2365" y="4794"/>
                    <a:pt x="2365" y="4805"/>
                  </a:cubicBezTo>
                  <a:cubicBezTo>
                    <a:pt x="2388" y="4873"/>
                    <a:pt x="2354" y="5396"/>
                    <a:pt x="1933" y="5567"/>
                  </a:cubicBezTo>
                  <a:cubicBezTo>
                    <a:pt x="1859" y="5598"/>
                    <a:pt x="1791" y="5613"/>
                    <a:pt x="1729" y="5613"/>
                  </a:cubicBezTo>
                  <a:cubicBezTo>
                    <a:pt x="1468" y="5613"/>
                    <a:pt x="1297" y="5357"/>
                    <a:pt x="1058" y="4954"/>
                  </a:cubicBezTo>
                  <a:lnTo>
                    <a:pt x="1035" y="4908"/>
                  </a:lnTo>
                  <a:cubicBezTo>
                    <a:pt x="763" y="4441"/>
                    <a:pt x="126" y="2384"/>
                    <a:pt x="114" y="2362"/>
                  </a:cubicBezTo>
                  <a:cubicBezTo>
                    <a:pt x="105" y="2343"/>
                    <a:pt x="80" y="2324"/>
                    <a:pt x="59" y="2324"/>
                  </a:cubicBezTo>
                  <a:cubicBezTo>
                    <a:pt x="54" y="2324"/>
                    <a:pt x="50" y="2325"/>
                    <a:pt x="46" y="2327"/>
                  </a:cubicBezTo>
                  <a:cubicBezTo>
                    <a:pt x="12" y="2339"/>
                    <a:pt x="1" y="2372"/>
                    <a:pt x="12" y="2395"/>
                  </a:cubicBezTo>
                  <a:cubicBezTo>
                    <a:pt x="35" y="2486"/>
                    <a:pt x="660" y="4487"/>
                    <a:pt x="933" y="4964"/>
                  </a:cubicBezTo>
                  <a:lnTo>
                    <a:pt x="967" y="5010"/>
                  </a:lnTo>
                  <a:cubicBezTo>
                    <a:pt x="1183" y="5374"/>
                    <a:pt x="1387" y="5727"/>
                    <a:pt x="1729" y="5727"/>
                  </a:cubicBezTo>
                  <a:cubicBezTo>
                    <a:pt x="1809" y="5727"/>
                    <a:pt x="1888" y="5704"/>
                    <a:pt x="1968" y="5669"/>
                  </a:cubicBezTo>
                  <a:cubicBezTo>
                    <a:pt x="2229" y="5567"/>
                    <a:pt x="2354" y="5351"/>
                    <a:pt x="2422" y="5192"/>
                  </a:cubicBezTo>
                  <a:cubicBezTo>
                    <a:pt x="2491" y="4999"/>
                    <a:pt x="2491" y="4817"/>
                    <a:pt x="2468" y="4760"/>
                  </a:cubicBezTo>
                  <a:cubicBezTo>
                    <a:pt x="2456" y="4737"/>
                    <a:pt x="2354" y="4408"/>
                    <a:pt x="2229" y="4032"/>
                  </a:cubicBezTo>
                  <a:cubicBezTo>
                    <a:pt x="1922" y="3077"/>
                    <a:pt x="1399" y="1498"/>
                    <a:pt x="1206" y="1020"/>
                  </a:cubicBezTo>
                  <a:cubicBezTo>
                    <a:pt x="1058" y="611"/>
                    <a:pt x="796" y="270"/>
                    <a:pt x="455" y="8"/>
                  </a:cubicBezTo>
                  <a:cubicBezTo>
                    <a:pt x="446" y="3"/>
                    <a:pt x="435" y="1"/>
                    <a:pt x="4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4"/>
            <p:cNvSpPr/>
            <p:nvPr/>
          </p:nvSpPr>
          <p:spPr>
            <a:xfrm>
              <a:off x="7588433" y="3334261"/>
              <a:ext cx="262477" cy="248212"/>
            </a:xfrm>
            <a:custGeom>
              <a:avLst/>
              <a:gdLst/>
              <a:ahLst/>
              <a:cxnLst/>
              <a:rect l="l" t="t" r="r" b="b"/>
              <a:pathLst>
                <a:path w="3036" h="2871" extrusionOk="0">
                  <a:moveTo>
                    <a:pt x="2638" y="0"/>
                  </a:moveTo>
                  <a:lnTo>
                    <a:pt x="365" y="1125"/>
                  </a:lnTo>
                  <a:lnTo>
                    <a:pt x="1" y="2512"/>
                  </a:lnTo>
                  <a:cubicBezTo>
                    <a:pt x="104" y="2754"/>
                    <a:pt x="313" y="2870"/>
                    <a:pt x="545" y="2870"/>
                  </a:cubicBezTo>
                  <a:cubicBezTo>
                    <a:pt x="695" y="2870"/>
                    <a:pt x="854" y="2822"/>
                    <a:pt x="1001" y="2729"/>
                  </a:cubicBezTo>
                  <a:cubicBezTo>
                    <a:pt x="1365" y="2501"/>
                    <a:pt x="3036" y="455"/>
                    <a:pt x="3036" y="455"/>
                  </a:cubicBezTo>
                  <a:lnTo>
                    <a:pt x="2638" y="0"/>
                  </a:ln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4"/>
            <p:cNvSpPr/>
            <p:nvPr/>
          </p:nvSpPr>
          <p:spPr>
            <a:xfrm>
              <a:off x="7583505" y="3329593"/>
              <a:ext cx="272420" cy="257290"/>
            </a:xfrm>
            <a:custGeom>
              <a:avLst/>
              <a:gdLst/>
              <a:ahLst/>
              <a:cxnLst/>
              <a:rect l="l" t="t" r="r" b="b"/>
              <a:pathLst>
                <a:path w="3151" h="2976" extrusionOk="0">
                  <a:moveTo>
                    <a:pt x="2705" y="1"/>
                  </a:moveTo>
                  <a:cubicBezTo>
                    <a:pt x="2694" y="1"/>
                    <a:pt x="2682" y="4"/>
                    <a:pt x="2673" y="9"/>
                  </a:cubicBezTo>
                  <a:lnTo>
                    <a:pt x="399" y="1123"/>
                  </a:lnTo>
                  <a:cubicBezTo>
                    <a:pt x="376" y="1134"/>
                    <a:pt x="364" y="1168"/>
                    <a:pt x="376" y="1202"/>
                  </a:cubicBezTo>
                  <a:cubicBezTo>
                    <a:pt x="384" y="1219"/>
                    <a:pt x="405" y="1229"/>
                    <a:pt x="424" y="1229"/>
                  </a:cubicBezTo>
                  <a:cubicBezTo>
                    <a:pt x="431" y="1229"/>
                    <a:pt x="438" y="1228"/>
                    <a:pt x="444" y="1225"/>
                  </a:cubicBezTo>
                  <a:lnTo>
                    <a:pt x="2684" y="122"/>
                  </a:lnTo>
                  <a:lnTo>
                    <a:pt x="3025" y="509"/>
                  </a:lnTo>
                  <a:cubicBezTo>
                    <a:pt x="2797" y="782"/>
                    <a:pt x="1354" y="2533"/>
                    <a:pt x="1024" y="2737"/>
                  </a:cubicBezTo>
                  <a:cubicBezTo>
                    <a:pt x="891" y="2823"/>
                    <a:pt x="748" y="2866"/>
                    <a:pt x="612" y="2866"/>
                  </a:cubicBezTo>
                  <a:cubicBezTo>
                    <a:pt x="550" y="2866"/>
                    <a:pt x="489" y="2857"/>
                    <a:pt x="433" y="2839"/>
                  </a:cubicBezTo>
                  <a:cubicBezTo>
                    <a:pt x="285" y="2805"/>
                    <a:pt x="172" y="2692"/>
                    <a:pt x="103" y="2543"/>
                  </a:cubicBezTo>
                  <a:cubicBezTo>
                    <a:pt x="95" y="2527"/>
                    <a:pt x="76" y="2511"/>
                    <a:pt x="57" y="2511"/>
                  </a:cubicBezTo>
                  <a:cubicBezTo>
                    <a:pt x="49" y="2511"/>
                    <a:pt x="42" y="2514"/>
                    <a:pt x="35" y="2521"/>
                  </a:cubicBezTo>
                  <a:cubicBezTo>
                    <a:pt x="12" y="2533"/>
                    <a:pt x="1" y="2566"/>
                    <a:pt x="12" y="2589"/>
                  </a:cubicBezTo>
                  <a:cubicBezTo>
                    <a:pt x="92" y="2771"/>
                    <a:pt x="228" y="2896"/>
                    <a:pt x="410" y="2953"/>
                  </a:cubicBezTo>
                  <a:cubicBezTo>
                    <a:pt x="467" y="2965"/>
                    <a:pt x="535" y="2976"/>
                    <a:pt x="604" y="2976"/>
                  </a:cubicBezTo>
                  <a:cubicBezTo>
                    <a:pt x="763" y="2976"/>
                    <a:pt x="933" y="2930"/>
                    <a:pt x="1081" y="2828"/>
                  </a:cubicBezTo>
                  <a:cubicBezTo>
                    <a:pt x="1456" y="2601"/>
                    <a:pt x="3070" y="634"/>
                    <a:pt x="3138" y="543"/>
                  </a:cubicBezTo>
                  <a:cubicBezTo>
                    <a:pt x="3150" y="520"/>
                    <a:pt x="3150" y="497"/>
                    <a:pt x="3138" y="474"/>
                  </a:cubicBezTo>
                  <a:lnTo>
                    <a:pt x="2741" y="20"/>
                  </a:lnTo>
                  <a:cubicBezTo>
                    <a:pt x="2734" y="6"/>
                    <a:pt x="2720" y="1"/>
                    <a:pt x="2705" y="1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4"/>
            <p:cNvSpPr/>
            <p:nvPr/>
          </p:nvSpPr>
          <p:spPr>
            <a:xfrm>
              <a:off x="7789873" y="3343512"/>
              <a:ext cx="47291" cy="53689"/>
            </a:xfrm>
            <a:custGeom>
              <a:avLst/>
              <a:gdLst/>
              <a:ahLst/>
              <a:cxnLst/>
              <a:rect l="l" t="t" r="r" b="b"/>
              <a:pathLst>
                <a:path w="547" h="621" extrusionOk="0">
                  <a:moveTo>
                    <a:pt x="64" y="1"/>
                  </a:moveTo>
                  <a:cubicBezTo>
                    <a:pt x="49" y="1"/>
                    <a:pt x="35" y="6"/>
                    <a:pt x="24" y="18"/>
                  </a:cubicBezTo>
                  <a:cubicBezTo>
                    <a:pt x="1" y="30"/>
                    <a:pt x="1" y="63"/>
                    <a:pt x="24" y="86"/>
                  </a:cubicBezTo>
                  <a:lnTo>
                    <a:pt x="445" y="609"/>
                  </a:lnTo>
                  <a:cubicBezTo>
                    <a:pt x="456" y="621"/>
                    <a:pt x="467" y="621"/>
                    <a:pt x="490" y="621"/>
                  </a:cubicBezTo>
                  <a:cubicBezTo>
                    <a:pt x="501" y="621"/>
                    <a:pt x="513" y="621"/>
                    <a:pt x="524" y="609"/>
                  </a:cubicBezTo>
                  <a:cubicBezTo>
                    <a:pt x="547" y="598"/>
                    <a:pt x="547" y="553"/>
                    <a:pt x="524" y="530"/>
                  </a:cubicBezTo>
                  <a:lnTo>
                    <a:pt x="104" y="18"/>
                  </a:lnTo>
                  <a:cubicBezTo>
                    <a:pt x="92" y="6"/>
                    <a:pt x="78" y="1"/>
                    <a:pt x="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4"/>
            <p:cNvSpPr/>
            <p:nvPr/>
          </p:nvSpPr>
          <p:spPr>
            <a:xfrm>
              <a:off x="7816501" y="3224809"/>
              <a:ext cx="225648" cy="148789"/>
            </a:xfrm>
            <a:custGeom>
              <a:avLst/>
              <a:gdLst/>
              <a:ahLst/>
              <a:cxnLst/>
              <a:rect l="l" t="t" r="r" b="b"/>
              <a:pathLst>
                <a:path w="2610" h="1721" extrusionOk="0">
                  <a:moveTo>
                    <a:pt x="1670" y="1"/>
                  </a:moveTo>
                  <a:cubicBezTo>
                    <a:pt x="1620" y="1"/>
                    <a:pt x="1540" y="34"/>
                    <a:pt x="1444" y="107"/>
                  </a:cubicBezTo>
                  <a:cubicBezTo>
                    <a:pt x="1205" y="289"/>
                    <a:pt x="796" y="380"/>
                    <a:pt x="648" y="436"/>
                  </a:cubicBezTo>
                  <a:cubicBezTo>
                    <a:pt x="501" y="493"/>
                    <a:pt x="0" y="1266"/>
                    <a:pt x="0" y="1266"/>
                  </a:cubicBezTo>
                  <a:lnTo>
                    <a:pt x="398" y="1721"/>
                  </a:lnTo>
                  <a:lnTo>
                    <a:pt x="660" y="1471"/>
                  </a:lnTo>
                  <a:cubicBezTo>
                    <a:pt x="1057" y="1471"/>
                    <a:pt x="1455" y="1425"/>
                    <a:pt x="1830" y="1312"/>
                  </a:cubicBezTo>
                  <a:cubicBezTo>
                    <a:pt x="2421" y="1141"/>
                    <a:pt x="2410" y="936"/>
                    <a:pt x="2558" y="607"/>
                  </a:cubicBezTo>
                  <a:cubicBezTo>
                    <a:pt x="2609" y="486"/>
                    <a:pt x="2557" y="449"/>
                    <a:pt x="2471" y="449"/>
                  </a:cubicBezTo>
                  <a:cubicBezTo>
                    <a:pt x="2331" y="449"/>
                    <a:pt x="2103" y="550"/>
                    <a:pt x="2103" y="550"/>
                  </a:cubicBezTo>
                  <a:cubicBezTo>
                    <a:pt x="1956" y="584"/>
                    <a:pt x="1819" y="584"/>
                    <a:pt x="1671" y="584"/>
                  </a:cubicBezTo>
                  <a:cubicBezTo>
                    <a:pt x="1444" y="561"/>
                    <a:pt x="1069" y="550"/>
                    <a:pt x="1069" y="550"/>
                  </a:cubicBezTo>
                  <a:cubicBezTo>
                    <a:pt x="1137" y="516"/>
                    <a:pt x="1194" y="481"/>
                    <a:pt x="1262" y="448"/>
                  </a:cubicBezTo>
                  <a:cubicBezTo>
                    <a:pt x="1398" y="390"/>
                    <a:pt x="1546" y="357"/>
                    <a:pt x="1671" y="175"/>
                  </a:cubicBezTo>
                  <a:cubicBezTo>
                    <a:pt x="1750" y="63"/>
                    <a:pt x="1738" y="1"/>
                    <a:pt x="167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4"/>
            <p:cNvSpPr/>
            <p:nvPr/>
          </p:nvSpPr>
          <p:spPr>
            <a:xfrm>
              <a:off x="7811574" y="3219881"/>
              <a:ext cx="232996" cy="158645"/>
            </a:xfrm>
            <a:custGeom>
              <a:avLst/>
              <a:gdLst/>
              <a:ahLst/>
              <a:cxnLst/>
              <a:rect l="l" t="t" r="r" b="b"/>
              <a:pathLst>
                <a:path w="2695" h="1835" extrusionOk="0">
                  <a:moveTo>
                    <a:pt x="1728" y="118"/>
                  </a:moveTo>
                  <a:cubicBezTo>
                    <a:pt x="1728" y="129"/>
                    <a:pt x="1717" y="152"/>
                    <a:pt x="1683" y="197"/>
                  </a:cubicBezTo>
                  <a:cubicBezTo>
                    <a:pt x="1592" y="334"/>
                    <a:pt x="1478" y="379"/>
                    <a:pt x="1376" y="425"/>
                  </a:cubicBezTo>
                  <a:cubicBezTo>
                    <a:pt x="1353" y="437"/>
                    <a:pt x="1319" y="447"/>
                    <a:pt x="1296" y="459"/>
                  </a:cubicBezTo>
                  <a:cubicBezTo>
                    <a:pt x="1228" y="482"/>
                    <a:pt x="1160" y="516"/>
                    <a:pt x="1103" y="561"/>
                  </a:cubicBezTo>
                  <a:cubicBezTo>
                    <a:pt x="1080" y="573"/>
                    <a:pt x="1069" y="596"/>
                    <a:pt x="1080" y="618"/>
                  </a:cubicBezTo>
                  <a:cubicBezTo>
                    <a:pt x="1080" y="641"/>
                    <a:pt x="1103" y="664"/>
                    <a:pt x="1126" y="664"/>
                  </a:cubicBezTo>
                  <a:cubicBezTo>
                    <a:pt x="1126" y="664"/>
                    <a:pt x="1490" y="675"/>
                    <a:pt x="1728" y="698"/>
                  </a:cubicBezTo>
                  <a:cubicBezTo>
                    <a:pt x="1876" y="698"/>
                    <a:pt x="2024" y="687"/>
                    <a:pt x="2172" y="664"/>
                  </a:cubicBezTo>
                  <a:lnTo>
                    <a:pt x="2183" y="664"/>
                  </a:lnTo>
                  <a:cubicBezTo>
                    <a:pt x="2314" y="602"/>
                    <a:pt x="2459" y="561"/>
                    <a:pt x="2534" y="561"/>
                  </a:cubicBezTo>
                  <a:cubicBezTo>
                    <a:pt x="2557" y="561"/>
                    <a:pt x="2573" y="565"/>
                    <a:pt x="2581" y="573"/>
                  </a:cubicBezTo>
                  <a:cubicBezTo>
                    <a:pt x="2581" y="573"/>
                    <a:pt x="2581" y="596"/>
                    <a:pt x="2558" y="641"/>
                  </a:cubicBezTo>
                  <a:cubicBezTo>
                    <a:pt x="2536" y="698"/>
                    <a:pt x="2513" y="743"/>
                    <a:pt x="2501" y="788"/>
                  </a:cubicBezTo>
                  <a:cubicBezTo>
                    <a:pt x="2410" y="1028"/>
                    <a:pt x="2342" y="1175"/>
                    <a:pt x="1876" y="1311"/>
                  </a:cubicBezTo>
                  <a:cubicBezTo>
                    <a:pt x="1501" y="1425"/>
                    <a:pt x="1114" y="1482"/>
                    <a:pt x="728" y="1482"/>
                  </a:cubicBezTo>
                  <a:lnTo>
                    <a:pt x="717" y="1482"/>
                  </a:lnTo>
                  <a:cubicBezTo>
                    <a:pt x="705" y="1482"/>
                    <a:pt x="694" y="1482"/>
                    <a:pt x="682" y="1493"/>
                  </a:cubicBezTo>
                  <a:lnTo>
                    <a:pt x="455" y="1698"/>
                  </a:lnTo>
                  <a:lnTo>
                    <a:pt x="126" y="1323"/>
                  </a:lnTo>
                  <a:cubicBezTo>
                    <a:pt x="364" y="959"/>
                    <a:pt x="648" y="573"/>
                    <a:pt x="728" y="538"/>
                  </a:cubicBezTo>
                  <a:cubicBezTo>
                    <a:pt x="762" y="527"/>
                    <a:pt x="819" y="505"/>
                    <a:pt x="887" y="482"/>
                  </a:cubicBezTo>
                  <a:cubicBezTo>
                    <a:pt x="1080" y="425"/>
                    <a:pt x="1353" y="346"/>
                    <a:pt x="1535" y="209"/>
                  </a:cubicBezTo>
                  <a:cubicBezTo>
                    <a:pt x="1637" y="129"/>
                    <a:pt x="1705" y="118"/>
                    <a:pt x="1728" y="118"/>
                  </a:cubicBezTo>
                  <a:close/>
                  <a:moveTo>
                    <a:pt x="1736" y="0"/>
                  </a:moveTo>
                  <a:cubicBezTo>
                    <a:pt x="1669" y="0"/>
                    <a:pt x="1576" y="43"/>
                    <a:pt x="1467" y="129"/>
                  </a:cubicBezTo>
                  <a:cubicBezTo>
                    <a:pt x="1296" y="243"/>
                    <a:pt x="1046" y="323"/>
                    <a:pt x="853" y="379"/>
                  </a:cubicBezTo>
                  <a:cubicBezTo>
                    <a:pt x="785" y="402"/>
                    <a:pt x="728" y="425"/>
                    <a:pt x="682" y="437"/>
                  </a:cubicBezTo>
                  <a:cubicBezTo>
                    <a:pt x="535" y="505"/>
                    <a:pt x="103" y="1164"/>
                    <a:pt x="12" y="1301"/>
                  </a:cubicBezTo>
                  <a:cubicBezTo>
                    <a:pt x="0" y="1311"/>
                    <a:pt x="0" y="1346"/>
                    <a:pt x="23" y="1357"/>
                  </a:cubicBezTo>
                  <a:lnTo>
                    <a:pt x="421" y="1812"/>
                  </a:lnTo>
                  <a:cubicBezTo>
                    <a:pt x="421" y="1823"/>
                    <a:pt x="444" y="1834"/>
                    <a:pt x="455" y="1834"/>
                  </a:cubicBezTo>
                  <a:cubicBezTo>
                    <a:pt x="467" y="1834"/>
                    <a:pt x="489" y="1834"/>
                    <a:pt x="489" y="1823"/>
                  </a:cubicBezTo>
                  <a:lnTo>
                    <a:pt x="739" y="1584"/>
                  </a:lnTo>
                  <a:cubicBezTo>
                    <a:pt x="1137" y="1584"/>
                    <a:pt x="1523" y="1528"/>
                    <a:pt x="1910" y="1425"/>
                  </a:cubicBezTo>
                  <a:cubicBezTo>
                    <a:pt x="2422" y="1266"/>
                    <a:pt x="2501" y="1073"/>
                    <a:pt x="2604" y="834"/>
                  </a:cubicBezTo>
                  <a:cubicBezTo>
                    <a:pt x="2615" y="788"/>
                    <a:pt x="2638" y="743"/>
                    <a:pt x="2660" y="687"/>
                  </a:cubicBezTo>
                  <a:cubicBezTo>
                    <a:pt x="2695" y="607"/>
                    <a:pt x="2695" y="538"/>
                    <a:pt x="2649" y="493"/>
                  </a:cubicBezTo>
                  <a:cubicBezTo>
                    <a:pt x="2621" y="464"/>
                    <a:pt x="2576" y="454"/>
                    <a:pt x="2524" y="454"/>
                  </a:cubicBezTo>
                  <a:cubicBezTo>
                    <a:pt x="2391" y="454"/>
                    <a:pt x="2211" y="525"/>
                    <a:pt x="2137" y="550"/>
                  </a:cubicBezTo>
                  <a:cubicBezTo>
                    <a:pt x="2035" y="575"/>
                    <a:pt x="1933" y="588"/>
                    <a:pt x="1836" y="588"/>
                  </a:cubicBezTo>
                  <a:cubicBezTo>
                    <a:pt x="1804" y="588"/>
                    <a:pt x="1771" y="587"/>
                    <a:pt x="1740" y="584"/>
                  </a:cubicBezTo>
                  <a:cubicBezTo>
                    <a:pt x="1614" y="573"/>
                    <a:pt x="1455" y="573"/>
                    <a:pt x="1331" y="561"/>
                  </a:cubicBezTo>
                  <a:lnTo>
                    <a:pt x="1342" y="561"/>
                  </a:lnTo>
                  <a:lnTo>
                    <a:pt x="1410" y="527"/>
                  </a:lnTo>
                  <a:cubicBezTo>
                    <a:pt x="1523" y="482"/>
                    <a:pt x="1660" y="425"/>
                    <a:pt x="1774" y="255"/>
                  </a:cubicBezTo>
                  <a:cubicBezTo>
                    <a:pt x="1864" y="129"/>
                    <a:pt x="1842" y="61"/>
                    <a:pt x="1808" y="27"/>
                  </a:cubicBezTo>
                  <a:cubicBezTo>
                    <a:pt x="1790" y="9"/>
                    <a:pt x="1766" y="0"/>
                    <a:pt x="17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4"/>
            <p:cNvSpPr/>
            <p:nvPr/>
          </p:nvSpPr>
          <p:spPr>
            <a:xfrm>
              <a:off x="8007135" y="3254204"/>
              <a:ext cx="53170" cy="70288"/>
            </a:xfrm>
            <a:custGeom>
              <a:avLst/>
              <a:gdLst/>
              <a:ahLst/>
              <a:cxnLst/>
              <a:rect l="l" t="t" r="r" b="b"/>
              <a:pathLst>
                <a:path w="615" h="813" extrusionOk="0">
                  <a:moveTo>
                    <a:pt x="489" y="130"/>
                  </a:moveTo>
                  <a:cubicBezTo>
                    <a:pt x="489" y="153"/>
                    <a:pt x="478" y="221"/>
                    <a:pt x="444" y="323"/>
                  </a:cubicBezTo>
                  <a:cubicBezTo>
                    <a:pt x="387" y="482"/>
                    <a:pt x="274" y="619"/>
                    <a:pt x="125" y="687"/>
                  </a:cubicBezTo>
                  <a:cubicBezTo>
                    <a:pt x="125" y="664"/>
                    <a:pt x="125" y="642"/>
                    <a:pt x="148" y="596"/>
                  </a:cubicBezTo>
                  <a:cubicBezTo>
                    <a:pt x="216" y="437"/>
                    <a:pt x="319" y="290"/>
                    <a:pt x="444" y="164"/>
                  </a:cubicBezTo>
                  <a:cubicBezTo>
                    <a:pt x="466" y="141"/>
                    <a:pt x="478" y="130"/>
                    <a:pt x="489" y="130"/>
                  </a:cubicBezTo>
                  <a:close/>
                  <a:moveTo>
                    <a:pt x="512" y="0"/>
                  </a:moveTo>
                  <a:cubicBezTo>
                    <a:pt x="466" y="0"/>
                    <a:pt x="415" y="42"/>
                    <a:pt x="365" y="85"/>
                  </a:cubicBezTo>
                  <a:cubicBezTo>
                    <a:pt x="239" y="221"/>
                    <a:pt x="125" y="381"/>
                    <a:pt x="46" y="551"/>
                  </a:cubicBezTo>
                  <a:cubicBezTo>
                    <a:pt x="12" y="631"/>
                    <a:pt x="1" y="699"/>
                    <a:pt x="24" y="744"/>
                  </a:cubicBezTo>
                  <a:cubicBezTo>
                    <a:pt x="34" y="778"/>
                    <a:pt x="57" y="801"/>
                    <a:pt x="80" y="801"/>
                  </a:cubicBezTo>
                  <a:cubicBezTo>
                    <a:pt x="80" y="813"/>
                    <a:pt x="92" y="813"/>
                    <a:pt x="103" y="813"/>
                  </a:cubicBezTo>
                  <a:cubicBezTo>
                    <a:pt x="103" y="813"/>
                    <a:pt x="114" y="813"/>
                    <a:pt x="114" y="801"/>
                  </a:cubicBezTo>
                  <a:cubicBezTo>
                    <a:pt x="319" y="733"/>
                    <a:pt x="478" y="562"/>
                    <a:pt x="546" y="358"/>
                  </a:cubicBezTo>
                  <a:cubicBezTo>
                    <a:pt x="615" y="141"/>
                    <a:pt x="615" y="50"/>
                    <a:pt x="557" y="17"/>
                  </a:cubicBezTo>
                  <a:cubicBezTo>
                    <a:pt x="543" y="5"/>
                    <a:pt x="528" y="0"/>
                    <a:pt x="5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4"/>
            <p:cNvSpPr/>
            <p:nvPr/>
          </p:nvSpPr>
          <p:spPr>
            <a:xfrm>
              <a:off x="7981631" y="3250054"/>
              <a:ext cx="59913" cy="74784"/>
            </a:xfrm>
            <a:custGeom>
              <a:avLst/>
              <a:gdLst/>
              <a:ahLst/>
              <a:cxnLst/>
              <a:rect l="l" t="t" r="r" b="b"/>
              <a:pathLst>
                <a:path w="693" h="865" extrusionOk="0">
                  <a:moveTo>
                    <a:pt x="597" y="0"/>
                  </a:moveTo>
                  <a:cubicBezTo>
                    <a:pt x="588" y="0"/>
                    <a:pt x="579" y="2"/>
                    <a:pt x="569" y="7"/>
                  </a:cubicBezTo>
                  <a:cubicBezTo>
                    <a:pt x="455" y="65"/>
                    <a:pt x="420" y="88"/>
                    <a:pt x="273" y="394"/>
                  </a:cubicBezTo>
                  <a:cubicBezTo>
                    <a:pt x="125" y="701"/>
                    <a:pt x="0" y="826"/>
                    <a:pt x="91" y="861"/>
                  </a:cubicBezTo>
                  <a:cubicBezTo>
                    <a:pt x="104" y="863"/>
                    <a:pt x="118" y="864"/>
                    <a:pt x="132" y="864"/>
                  </a:cubicBezTo>
                  <a:cubicBezTo>
                    <a:pt x="178" y="864"/>
                    <a:pt x="226" y="850"/>
                    <a:pt x="261" y="815"/>
                  </a:cubicBezTo>
                  <a:cubicBezTo>
                    <a:pt x="261" y="815"/>
                    <a:pt x="289" y="833"/>
                    <a:pt x="331" y="833"/>
                  </a:cubicBezTo>
                  <a:cubicBezTo>
                    <a:pt x="395" y="833"/>
                    <a:pt x="492" y="791"/>
                    <a:pt x="569" y="576"/>
                  </a:cubicBezTo>
                  <a:cubicBezTo>
                    <a:pt x="693" y="255"/>
                    <a:pt x="685" y="0"/>
                    <a:pt x="597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4"/>
            <p:cNvSpPr/>
            <p:nvPr/>
          </p:nvSpPr>
          <p:spPr>
            <a:xfrm>
              <a:off x="7980594" y="3245386"/>
              <a:ext cx="66916" cy="83948"/>
            </a:xfrm>
            <a:custGeom>
              <a:avLst/>
              <a:gdLst/>
              <a:ahLst/>
              <a:cxnLst/>
              <a:rect l="l" t="t" r="r" b="b"/>
              <a:pathLst>
                <a:path w="774" h="971" extrusionOk="0">
                  <a:moveTo>
                    <a:pt x="603" y="107"/>
                  </a:moveTo>
                  <a:lnTo>
                    <a:pt x="603" y="107"/>
                  </a:lnTo>
                  <a:cubicBezTo>
                    <a:pt x="626" y="130"/>
                    <a:pt x="649" y="323"/>
                    <a:pt x="535" y="619"/>
                  </a:cubicBezTo>
                  <a:cubicBezTo>
                    <a:pt x="478" y="766"/>
                    <a:pt x="410" y="812"/>
                    <a:pt x="376" y="824"/>
                  </a:cubicBezTo>
                  <a:cubicBezTo>
                    <a:pt x="361" y="831"/>
                    <a:pt x="348" y="834"/>
                    <a:pt x="338" y="834"/>
                  </a:cubicBezTo>
                  <a:cubicBezTo>
                    <a:pt x="318" y="834"/>
                    <a:pt x="308" y="824"/>
                    <a:pt x="308" y="824"/>
                  </a:cubicBezTo>
                  <a:cubicBezTo>
                    <a:pt x="296" y="818"/>
                    <a:pt x="285" y="815"/>
                    <a:pt x="274" y="815"/>
                  </a:cubicBezTo>
                  <a:cubicBezTo>
                    <a:pt x="262" y="815"/>
                    <a:pt x="251" y="818"/>
                    <a:pt x="240" y="824"/>
                  </a:cubicBezTo>
                  <a:cubicBezTo>
                    <a:pt x="214" y="849"/>
                    <a:pt x="188" y="862"/>
                    <a:pt x="158" y="862"/>
                  </a:cubicBezTo>
                  <a:cubicBezTo>
                    <a:pt x="148" y="862"/>
                    <a:pt x="137" y="860"/>
                    <a:pt x="126" y="857"/>
                  </a:cubicBezTo>
                  <a:cubicBezTo>
                    <a:pt x="137" y="835"/>
                    <a:pt x="171" y="778"/>
                    <a:pt x="194" y="733"/>
                  </a:cubicBezTo>
                  <a:cubicBezTo>
                    <a:pt x="240" y="664"/>
                    <a:pt x="285" y="574"/>
                    <a:pt x="341" y="471"/>
                  </a:cubicBezTo>
                  <a:cubicBezTo>
                    <a:pt x="478" y="175"/>
                    <a:pt x="501" y="164"/>
                    <a:pt x="603" y="107"/>
                  </a:cubicBezTo>
                  <a:close/>
                  <a:moveTo>
                    <a:pt x="617" y="0"/>
                  </a:moveTo>
                  <a:cubicBezTo>
                    <a:pt x="599" y="0"/>
                    <a:pt x="578" y="6"/>
                    <a:pt x="558" y="16"/>
                  </a:cubicBezTo>
                  <a:cubicBezTo>
                    <a:pt x="421" y="84"/>
                    <a:pt x="387" y="107"/>
                    <a:pt x="240" y="425"/>
                  </a:cubicBezTo>
                  <a:cubicBezTo>
                    <a:pt x="194" y="528"/>
                    <a:pt x="137" y="607"/>
                    <a:pt x="103" y="675"/>
                  </a:cubicBezTo>
                  <a:cubicBezTo>
                    <a:pt x="35" y="789"/>
                    <a:pt x="0" y="857"/>
                    <a:pt x="23" y="915"/>
                  </a:cubicBezTo>
                  <a:cubicBezTo>
                    <a:pt x="23" y="925"/>
                    <a:pt x="46" y="948"/>
                    <a:pt x="91" y="971"/>
                  </a:cubicBezTo>
                  <a:lnTo>
                    <a:pt x="137" y="971"/>
                  </a:lnTo>
                  <a:cubicBezTo>
                    <a:pt x="194" y="971"/>
                    <a:pt x="240" y="960"/>
                    <a:pt x="285" y="937"/>
                  </a:cubicBezTo>
                  <a:cubicBezTo>
                    <a:pt x="300" y="937"/>
                    <a:pt x="325" y="942"/>
                    <a:pt x="357" y="942"/>
                  </a:cubicBezTo>
                  <a:cubicBezTo>
                    <a:pt x="373" y="942"/>
                    <a:pt x="391" y="941"/>
                    <a:pt x="410" y="937"/>
                  </a:cubicBezTo>
                  <a:cubicBezTo>
                    <a:pt x="501" y="903"/>
                    <a:pt x="581" y="812"/>
                    <a:pt x="637" y="653"/>
                  </a:cubicBezTo>
                  <a:cubicBezTo>
                    <a:pt x="728" y="414"/>
                    <a:pt x="773" y="119"/>
                    <a:pt x="672" y="28"/>
                  </a:cubicBezTo>
                  <a:cubicBezTo>
                    <a:pt x="659" y="9"/>
                    <a:pt x="640" y="0"/>
                    <a:pt x="6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4"/>
            <p:cNvSpPr/>
            <p:nvPr/>
          </p:nvSpPr>
          <p:spPr>
            <a:xfrm>
              <a:off x="7858692" y="3257662"/>
              <a:ext cx="178962" cy="78588"/>
            </a:xfrm>
            <a:custGeom>
              <a:avLst/>
              <a:gdLst/>
              <a:ahLst/>
              <a:cxnLst/>
              <a:rect l="l" t="t" r="r" b="b"/>
              <a:pathLst>
                <a:path w="2070" h="909" extrusionOk="0">
                  <a:moveTo>
                    <a:pt x="1942" y="0"/>
                  </a:moveTo>
                  <a:cubicBezTo>
                    <a:pt x="1802" y="0"/>
                    <a:pt x="1377" y="613"/>
                    <a:pt x="1377" y="613"/>
                  </a:cubicBezTo>
                  <a:cubicBezTo>
                    <a:pt x="1081" y="556"/>
                    <a:pt x="774" y="511"/>
                    <a:pt x="467" y="488"/>
                  </a:cubicBezTo>
                  <a:cubicBezTo>
                    <a:pt x="217" y="488"/>
                    <a:pt x="1" y="864"/>
                    <a:pt x="1" y="864"/>
                  </a:cubicBezTo>
                  <a:lnTo>
                    <a:pt x="1445" y="909"/>
                  </a:lnTo>
                  <a:cubicBezTo>
                    <a:pt x="1547" y="874"/>
                    <a:pt x="1570" y="864"/>
                    <a:pt x="1683" y="727"/>
                  </a:cubicBezTo>
                  <a:cubicBezTo>
                    <a:pt x="1797" y="591"/>
                    <a:pt x="2070" y="113"/>
                    <a:pt x="1968" y="10"/>
                  </a:cubicBezTo>
                  <a:cubicBezTo>
                    <a:pt x="1961" y="4"/>
                    <a:pt x="1952" y="0"/>
                    <a:pt x="194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4"/>
            <p:cNvSpPr/>
            <p:nvPr/>
          </p:nvSpPr>
          <p:spPr>
            <a:xfrm>
              <a:off x="7852813" y="3252648"/>
              <a:ext cx="191757" cy="87579"/>
            </a:xfrm>
            <a:custGeom>
              <a:avLst/>
              <a:gdLst/>
              <a:ahLst/>
              <a:cxnLst/>
              <a:rect l="l" t="t" r="r" b="b"/>
              <a:pathLst>
                <a:path w="2218" h="1013" extrusionOk="0">
                  <a:moveTo>
                    <a:pt x="1990" y="0"/>
                  </a:moveTo>
                  <a:cubicBezTo>
                    <a:pt x="1842" y="12"/>
                    <a:pt x="1536" y="432"/>
                    <a:pt x="1422" y="603"/>
                  </a:cubicBezTo>
                  <a:cubicBezTo>
                    <a:pt x="1126" y="558"/>
                    <a:pt x="831" y="523"/>
                    <a:pt x="535" y="500"/>
                  </a:cubicBezTo>
                  <a:cubicBezTo>
                    <a:pt x="262" y="500"/>
                    <a:pt x="35" y="876"/>
                    <a:pt x="23" y="887"/>
                  </a:cubicBezTo>
                  <a:cubicBezTo>
                    <a:pt x="1" y="922"/>
                    <a:pt x="12" y="944"/>
                    <a:pt x="35" y="967"/>
                  </a:cubicBezTo>
                  <a:cubicBezTo>
                    <a:pt x="44" y="970"/>
                    <a:pt x="53" y="971"/>
                    <a:pt x="62" y="971"/>
                  </a:cubicBezTo>
                  <a:cubicBezTo>
                    <a:pt x="85" y="971"/>
                    <a:pt x="106" y="961"/>
                    <a:pt x="114" y="944"/>
                  </a:cubicBezTo>
                  <a:cubicBezTo>
                    <a:pt x="171" y="853"/>
                    <a:pt x="353" y="603"/>
                    <a:pt x="535" y="603"/>
                  </a:cubicBezTo>
                  <a:cubicBezTo>
                    <a:pt x="831" y="626"/>
                    <a:pt x="1137" y="671"/>
                    <a:pt x="1433" y="717"/>
                  </a:cubicBezTo>
                  <a:cubicBezTo>
                    <a:pt x="1439" y="720"/>
                    <a:pt x="1445" y="721"/>
                    <a:pt x="1451" y="721"/>
                  </a:cubicBezTo>
                  <a:cubicBezTo>
                    <a:pt x="1467" y="721"/>
                    <a:pt x="1482" y="711"/>
                    <a:pt x="1490" y="694"/>
                  </a:cubicBezTo>
                  <a:cubicBezTo>
                    <a:pt x="1695" y="399"/>
                    <a:pt x="1922" y="137"/>
                    <a:pt x="2001" y="114"/>
                  </a:cubicBezTo>
                  <a:lnTo>
                    <a:pt x="2001" y="114"/>
                  </a:lnTo>
                  <a:cubicBezTo>
                    <a:pt x="2036" y="194"/>
                    <a:pt x="1842" y="603"/>
                    <a:pt x="1718" y="751"/>
                  </a:cubicBezTo>
                  <a:cubicBezTo>
                    <a:pt x="1592" y="876"/>
                    <a:pt x="1592" y="887"/>
                    <a:pt x="1501" y="910"/>
                  </a:cubicBezTo>
                  <a:cubicBezTo>
                    <a:pt x="1478" y="922"/>
                    <a:pt x="1456" y="944"/>
                    <a:pt x="1467" y="978"/>
                  </a:cubicBezTo>
                  <a:cubicBezTo>
                    <a:pt x="1467" y="1001"/>
                    <a:pt x="1490" y="1012"/>
                    <a:pt x="1513" y="1012"/>
                  </a:cubicBezTo>
                  <a:lnTo>
                    <a:pt x="1536" y="1012"/>
                  </a:lnTo>
                  <a:cubicBezTo>
                    <a:pt x="1649" y="978"/>
                    <a:pt x="1672" y="955"/>
                    <a:pt x="1797" y="819"/>
                  </a:cubicBezTo>
                  <a:cubicBezTo>
                    <a:pt x="1877" y="728"/>
                    <a:pt x="2218" y="182"/>
                    <a:pt x="2070" y="23"/>
                  </a:cubicBezTo>
                  <a:cubicBezTo>
                    <a:pt x="2047" y="12"/>
                    <a:pt x="2024" y="0"/>
                    <a:pt x="19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4"/>
            <p:cNvSpPr/>
            <p:nvPr/>
          </p:nvSpPr>
          <p:spPr>
            <a:xfrm>
              <a:off x="7196272" y="3888697"/>
              <a:ext cx="69856" cy="37349"/>
            </a:xfrm>
            <a:custGeom>
              <a:avLst/>
              <a:gdLst/>
              <a:ahLst/>
              <a:cxnLst/>
              <a:rect l="l" t="t" r="r" b="b"/>
              <a:pathLst>
                <a:path w="808" h="432" extrusionOk="0">
                  <a:moveTo>
                    <a:pt x="69" y="1"/>
                  </a:moveTo>
                  <a:cubicBezTo>
                    <a:pt x="51" y="1"/>
                    <a:pt x="31" y="17"/>
                    <a:pt x="23" y="33"/>
                  </a:cubicBezTo>
                  <a:cubicBezTo>
                    <a:pt x="0" y="55"/>
                    <a:pt x="12" y="90"/>
                    <a:pt x="46" y="101"/>
                  </a:cubicBezTo>
                  <a:lnTo>
                    <a:pt x="717" y="431"/>
                  </a:lnTo>
                  <a:lnTo>
                    <a:pt x="740" y="431"/>
                  </a:lnTo>
                  <a:cubicBezTo>
                    <a:pt x="763" y="431"/>
                    <a:pt x="785" y="419"/>
                    <a:pt x="796" y="397"/>
                  </a:cubicBezTo>
                  <a:cubicBezTo>
                    <a:pt x="808" y="374"/>
                    <a:pt x="796" y="340"/>
                    <a:pt x="763" y="328"/>
                  </a:cubicBezTo>
                  <a:lnTo>
                    <a:pt x="91" y="10"/>
                  </a:lnTo>
                  <a:cubicBezTo>
                    <a:pt x="85" y="3"/>
                    <a:pt x="77" y="1"/>
                    <a:pt x="69" y="1"/>
                  </a:cubicBez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3" name="Google Shape;1473;p44"/>
          <p:cNvSpPr txBox="1">
            <a:spLocks noGrp="1"/>
          </p:cNvSpPr>
          <p:nvPr>
            <p:ph type="subTitle" idx="1"/>
          </p:nvPr>
        </p:nvSpPr>
        <p:spPr>
          <a:xfrm>
            <a:off x="5558475" y="2103000"/>
            <a:ext cx="3258000" cy="21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Pour automatisation du confirmation des commandes de (cash on delivery)  par SMS et des  appels avec Api vocale</a:t>
            </a:r>
            <a:endParaRPr sz="21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1C75"/>
        </a:solidFill>
        <a:effectLst/>
      </p:bgPr>
    </p:bg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45"/>
          <p:cNvSpPr txBox="1"/>
          <p:nvPr/>
        </p:nvSpPr>
        <p:spPr>
          <a:xfrm>
            <a:off x="4259252" y="1775075"/>
            <a:ext cx="4049100" cy="10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>
                <a:solidFill>
                  <a:srgbClr val="FFFFFF"/>
                </a:solidFill>
                <a:latin typeface="Kulim Park"/>
                <a:ea typeface="Kulim Park"/>
                <a:cs typeface="Kulim Park"/>
                <a:sym typeface="Kulim Park"/>
              </a:rPr>
              <a:t>Merci!</a:t>
            </a:r>
            <a:endParaRPr sz="8000" b="1">
              <a:solidFill>
                <a:srgbClr val="FFFFFF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grpSp>
        <p:nvGrpSpPr>
          <p:cNvPr id="1479" name="Google Shape;1479;p45"/>
          <p:cNvGrpSpPr/>
          <p:nvPr/>
        </p:nvGrpSpPr>
        <p:grpSpPr>
          <a:xfrm>
            <a:off x="720006" y="682171"/>
            <a:ext cx="3592888" cy="3684402"/>
            <a:chOff x="1323151" y="238375"/>
            <a:chExt cx="5103535" cy="5233525"/>
          </a:xfrm>
        </p:grpSpPr>
        <p:sp>
          <p:nvSpPr>
            <p:cNvPr id="1480" name="Google Shape;1480;p45"/>
            <p:cNvSpPr/>
            <p:nvPr/>
          </p:nvSpPr>
          <p:spPr>
            <a:xfrm>
              <a:off x="1323151" y="597471"/>
              <a:ext cx="5103535" cy="4495787"/>
            </a:xfrm>
            <a:custGeom>
              <a:avLst/>
              <a:gdLst/>
              <a:ahLst/>
              <a:cxnLst/>
              <a:rect l="l" t="t" r="r" b="b"/>
              <a:pathLst>
                <a:path w="226723" h="199724" extrusionOk="0">
                  <a:moveTo>
                    <a:pt x="121258" y="1"/>
                  </a:moveTo>
                  <a:cubicBezTo>
                    <a:pt x="106904" y="1"/>
                    <a:pt x="90352" y="3654"/>
                    <a:pt x="71452" y="12293"/>
                  </a:cubicBezTo>
                  <a:cubicBezTo>
                    <a:pt x="71452" y="12293"/>
                    <a:pt x="35700" y="30497"/>
                    <a:pt x="17853" y="58577"/>
                  </a:cubicBezTo>
                  <a:cubicBezTo>
                    <a:pt x="1" y="86657"/>
                    <a:pt x="1429" y="122765"/>
                    <a:pt x="23088" y="149598"/>
                  </a:cubicBezTo>
                  <a:cubicBezTo>
                    <a:pt x="44800" y="176426"/>
                    <a:pt x="86205" y="172918"/>
                    <a:pt x="120891" y="189871"/>
                  </a:cubicBezTo>
                  <a:cubicBezTo>
                    <a:pt x="133878" y="196231"/>
                    <a:pt x="147355" y="199723"/>
                    <a:pt x="159999" y="199723"/>
                  </a:cubicBezTo>
                  <a:cubicBezTo>
                    <a:pt x="181179" y="199723"/>
                    <a:pt x="200021" y="189922"/>
                    <a:pt x="210303" y="167383"/>
                  </a:cubicBezTo>
                  <a:cubicBezTo>
                    <a:pt x="226722" y="131394"/>
                    <a:pt x="201974" y="117949"/>
                    <a:pt x="197691" y="76305"/>
                  </a:cubicBezTo>
                  <a:cubicBezTo>
                    <a:pt x="194414" y="43979"/>
                    <a:pt x="171059" y="1"/>
                    <a:pt x="12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5"/>
            <p:cNvSpPr/>
            <p:nvPr/>
          </p:nvSpPr>
          <p:spPr>
            <a:xfrm>
              <a:off x="2178675" y="4159150"/>
              <a:ext cx="230625" cy="123075"/>
            </a:xfrm>
            <a:custGeom>
              <a:avLst/>
              <a:gdLst/>
              <a:ahLst/>
              <a:cxnLst/>
              <a:rect l="l" t="t" r="r" b="b"/>
              <a:pathLst>
                <a:path w="9225" h="4923" extrusionOk="0">
                  <a:moveTo>
                    <a:pt x="3849" y="1"/>
                  </a:moveTo>
                  <a:cubicBezTo>
                    <a:pt x="2610" y="1"/>
                    <a:pt x="1409" y="266"/>
                    <a:pt x="777" y="990"/>
                  </a:cubicBezTo>
                  <a:cubicBezTo>
                    <a:pt x="1" y="1999"/>
                    <a:pt x="120" y="3427"/>
                    <a:pt x="1133" y="4260"/>
                  </a:cubicBezTo>
                  <a:cubicBezTo>
                    <a:pt x="1191" y="4260"/>
                    <a:pt x="1252" y="4322"/>
                    <a:pt x="1310" y="4379"/>
                  </a:cubicBezTo>
                  <a:cubicBezTo>
                    <a:pt x="1890" y="4777"/>
                    <a:pt x="2611" y="4923"/>
                    <a:pt x="3336" y="4923"/>
                  </a:cubicBezTo>
                  <a:cubicBezTo>
                    <a:pt x="4025" y="4923"/>
                    <a:pt x="4718" y="4791"/>
                    <a:pt x="5298" y="4617"/>
                  </a:cubicBezTo>
                  <a:cubicBezTo>
                    <a:pt x="6726" y="4141"/>
                    <a:pt x="9224" y="1823"/>
                    <a:pt x="9224" y="1823"/>
                  </a:cubicBezTo>
                  <a:cubicBezTo>
                    <a:pt x="9224" y="1823"/>
                    <a:pt x="7259" y="633"/>
                    <a:pt x="7083" y="571"/>
                  </a:cubicBezTo>
                  <a:cubicBezTo>
                    <a:pt x="6290" y="250"/>
                    <a:pt x="5051" y="1"/>
                    <a:pt x="3849" y="1"/>
                  </a:cubicBezTo>
                  <a:close/>
                </a:path>
              </a:pathLst>
            </a:custGeom>
            <a:solidFill>
              <a:srgbClr val="89E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5"/>
            <p:cNvSpPr/>
            <p:nvPr/>
          </p:nvSpPr>
          <p:spPr>
            <a:xfrm>
              <a:off x="2752775" y="3582425"/>
              <a:ext cx="214175" cy="142850"/>
            </a:xfrm>
            <a:custGeom>
              <a:avLst/>
              <a:gdLst/>
              <a:ahLst/>
              <a:cxnLst/>
              <a:rect l="l" t="t" r="r" b="b"/>
              <a:pathLst>
                <a:path w="8567" h="5714" extrusionOk="0">
                  <a:moveTo>
                    <a:pt x="2507" y="0"/>
                  </a:moveTo>
                  <a:cubicBezTo>
                    <a:pt x="2299" y="0"/>
                    <a:pt x="2097" y="26"/>
                    <a:pt x="1904" y="82"/>
                  </a:cubicBezTo>
                  <a:cubicBezTo>
                    <a:pt x="657" y="439"/>
                    <a:pt x="0" y="1748"/>
                    <a:pt x="357" y="2938"/>
                  </a:cubicBezTo>
                  <a:cubicBezTo>
                    <a:pt x="419" y="2999"/>
                    <a:pt x="419" y="3118"/>
                    <a:pt x="476" y="3176"/>
                  </a:cubicBezTo>
                  <a:cubicBezTo>
                    <a:pt x="952" y="4427"/>
                    <a:pt x="2442" y="5198"/>
                    <a:pt x="3689" y="5555"/>
                  </a:cubicBezTo>
                  <a:cubicBezTo>
                    <a:pt x="4100" y="5671"/>
                    <a:pt x="4652" y="5714"/>
                    <a:pt x="5236" y="5714"/>
                  </a:cubicBezTo>
                  <a:cubicBezTo>
                    <a:pt x="6765" y="5714"/>
                    <a:pt x="8510" y="5420"/>
                    <a:pt x="8510" y="5379"/>
                  </a:cubicBezTo>
                  <a:cubicBezTo>
                    <a:pt x="8567" y="5379"/>
                    <a:pt x="7496" y="3295"/>
                    <a:pt x="7377" y="3176"/>
                  </a:cubicBezTo>
                  <a:cubicBezTo>
                    <a:pt x="6525" y="1897"/>
                    <a:pt x="4291" y="0"/>
                    <a:pt x="2507" y="0"/>
                  </a:cubicBezTo>
                  <a:close/>
                </a:path>
              </a:pathLst>
            </a:custGeom>
            <a:solidFill>
              <a:srgbClr val="89E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5"/>
            <p:cNvSpPr/>
            <p:nvPr/>
          </p:nvSpPr>
          <p:spPr>
            <a:xfrm>
              <a:off x="2160825" y="3308875"/>
              <a:ext cx="1383200" cy="1517550"/>
            </a:xfrm>
            <a:custGeom>
              <a:avLst/>
              <a:gdLst/>
              <a:ahLst/>
              <a:cxnLst/>
              <a:rect l="l" t="t" r="r" b="b"/>
              <a:pathLst>
                <a:path w="55328" h="60702" extrusionOk="0">
                  <a:moveTo>
                    <a:pt x="32865" y="1"/>
                  </a:moveTo>
                  <a:cubicBezTo>
                    <a:pt x="32517" y="1"/>
                    <a:pt x="32163" y="83"/>
                    <a:pt x="31831" y="259"/>
                  </a:cubicBezTo>
                  <a:cubicBezTo>
                    <a:pt x="31769" y="316"/>
                    <a:pt x="31650" y="378"/>
                    <a:pt x="31593" y="378"/>
                  </a:cubicBezTo>
                  <a:cubicBezTo>
                    <a:pt x="30046" y="1506"/>
                    <a:pt x="30046" y="5018"/>
                    <a:pt x="30579" y="6684"/>
                  </a:cubicBezTo>
                  <a:cubicBezTo>
                    <a:pt x="30641" y="6803"/>
                    <a:pt x="31593" y="8944"/>
                    <a:pt x="31650" y="8944"/>
                  </a:cubicBezTo>
                  <a:lnTo>
                    <a:pt x="31650" y="8882"/>
                  </a:lnTo>
                  <a:cubicBezTo>
                    <a:pt x="31650" y="9420"/>
                    <a:pt x="31650" y="10015"/>
                    <a:pt x="31712" y="10667"/>
                  </a:cubicBezTo>
                  <a:cubicBezTo>
                    <a:pt x="31769" y="11857"/>
                    <a:pt x="31831" y="13228"/>
                    <a:pt x="32007" y="14655"/>
                  </a:cubicBezTo>
                  <a:cubicBezTo>
                    <a:pt x="32126" y="16259"/>
                    <a:pt x="32426" y="17806"/>
                    <a:pt x="32783" y="19353"/>
                  </a:cubicBezTo>
                  <a:cubicBezTo>
                    <a:pt x="33140" y="21080"/>
                    <a:pt x="33673" y="22803"/>
                    <a:pt x="34386" y="24412"/>
                  </a:cubicBezTo>
                  <a:lnTo>
                    <a:pt x="34386" y="24469"/>
                  </a:lnTo>
                  <a:cubicBezTo>
                    <a:pt x="34030" y="24055"/>
                    <a:pt x="32959" y="22865"/>
                    <a:pt x="32902" y="22803"/>
                  </a:cubicBezTo>
                  <a:cubicBezTo>
                    <a:pt x="31906" y="21945"/>
                    <a:pt x="29808" y="20913"/>
                    <a:pt x="28128" y="20913"/>
                  </a:cubicBezTo>
                  <a:cubicBezTo>
                    <a:pt x="27600" y="20913"/>
                    <a:pt x="27113" y="21015"/>
                    <a:pt x="26715" y="21256"/>
                  </a:cubicBezTo>
                  <a:cubicBezTo>
                    <a:pt x="25701" y="21913"/>
                    <a:pt x="25344" y="23341"/>
                    <a:pt x="26058" y="24412"/>
                  </a:cubicBezTo>
                  <a:cubicBezTo>
                    <a:pt x="26120" y="24469"/>
                    <a:pt x="26120" y="24531"/>
                    <a:pt x="26177" y="24588"/>
                  </a:cubicBezTo>
                  <a:cubicBezTo>
                    <a:pt x="27010" y="25659"/>
                    <a:pt x="28675" y="26078"/>
                    <a:pt x="29927" y="26078"/>
                  </a:cubicBezTo>
                  <a:cubicBezTo>
                    <a:pt x="31412" y="26078"/>
                    <a:pt x="34267" y="24769"/>
                    <a:pt x="34505" y="24650"/>
                  </a:cubicBezTo>
                  <a:cubicBezTo>
                    <a:pt x="35219" y="26316"/>
                    <a:pt x="36114" y="27862"/>
                    <a:pt x="37066" y="29409"/>
                  </a:cubicBezTo>
                  <a:cubicBezTo>
                    <a:pt x="37599" y="30299"/>
                    <a:pt x="38194" y="31194"/>
                    <a:pt x="38789" y="32084"/>
                  </a:cubicBezTo>
                  <a:cubicBezTo>
                    <a:pt x="38432" y="31727"/>
                    <a:pt x="38137" y="31370"/>
                    <a:pt x="38075" y="31370"/>
                  </a:cubicBezTo>
                  <a:cubicBezTo>
                    <a:pt x="37079" y="30512"/>
                    <a:pt x="35017" y="29480"/>
                    <a:pt x="33354" y="29480"/>
                  </a:cubicBezTo>
                  <a:cubicBezTo>
                    <a:pt x="32831" y="29480"/>
                    <a:pt x="32348" y="29582"/>
                    <a:pt x="31950" y="29823"/>
                  </a:cubicBezTo>
                  <a:cubicBezTo>
                    <a:pt x="30879" y="30480"/>
                    <a:pt x="30579" y="31908"/>
                    <a:pt x="31293" y="32978"/>
                  </a:cubicBezTo>
                  <a:cubicBezTo>
                    <a:pt x="31293" y="33036"/>
                    <a:pt x="31355" y="33097"/>
                    <a:pt x="31412" y="33155"/>
                  </a:cubicBezTo>
                  <a:cubicBezTo>
                    <a:pt x="32245" y="34225"/>
                    <a:pt x="33853" y="34582"/>
                    <a:pt x="35162" y="34644"/>
                  </a:cubicBezTo>
                  <a:cubicBezTo>
                    <a:pt x="36471" y="34644"/>
                    <a:pt x="38970" y="33573"/>
                    <a:pt x="39622" y="33274"/>
                  </a:cubicBezTo>
                  <a:cubicBezTo>
                    <a:pt x="39803" y="33631"/>
                    <a:pt x="40040" y="33930"/>
                    <a:pt x="40278" y="34287"/>
                  </a:cubicBezTo>
                  <a:cubicBezTo>
                    <a:pt x="41406" y="35891"/>
                    <a:pt x="42539" y="37500"/>
                    <a:pt x="43610" y="39104"/>
                  </a:cubicBezTo>
                  <a:cubicBezTo>
                    <a:pt x="43967" y="39641"/>
                    <a:pt x="44324" y="40236"/>
                    <a:pt x="44681" y="40769"/>
                  </a:cubicBezTo>
                  <a:cubicBezTo>
                    <a:pt x="44381" y="40474"/>
                    <a:pt x="44143" y="40174"/>
                    <a:pt x="44086" y="40174"/>
                  </a:cubicBezTo>
                  <a:cubicBezTo>
                    <a:pt x="43090" y="39316"/>
                    <a:pt x="40992" y="38285"/>
                    <a:pt x="39337" y="38285"/>
                  </a:cubicBezTo>
                  <a:cubicBezTo>
                    <a:pt x="38817" y="38285"/>
                    <a:pt x="38341" y="38386"/>
                    <a:pt x="37956" y="38628"/>
                  </a:cubicBezTo>
                  <a:cubicBezTo>
                    <a:pt x="36885" y="39285"/>
                    <a:pt x="36590" y="40712"/>
                    <a:pt x="37242" y="41783"/>
                  </a:cubicBezTo>
                  <a:lnTo>
                    <a:pt x="37423" y="41959"/>
                  </a:lnTo>
                  <a:cubicBezTo>
                    <a:pt x="38194" y="43030"/>
                    <a:pt x="39860" y="43387"/>
                    <a:pt x="41168" y="43449"/>
                  </a:cubicBezTo>
                  <a:cubicBezTo>
                    <a:pt x="42420" y="43449"/>
                    <a:pt x="44681" y="42497"/>
                    <a:pt x="45452" y="42140"/>
                  </a:cubicBezTo>
                  <a:cubicBezTo>
                    <a:pt x="45809" y="42735"/>
                    <a:pt x="46166" y="43330"/>
                    <a:pt x="46465" y="43925"/>
                  </a:cubicBezTo>
                  <a:cubicBezTo>
                    <a:pt x="46642" y="44282"/>
                    <a:pt x="46880" y="44696"/>
                    <a:pt x="46998" y="45115"/>
                  </a:cubicBezTo>
                  <a:cubicBezTo>
                    <a:pt x="47179" y="45529"/>
                    <a:pt x="47417" y="45947"/>
                    <a:pt x="47536" y="46304"/>
                  </a:cubicBezTo>
                  <a:cubicBezTo>
                    <a:pt x="47893" y="47137"/>
                    <a:pt x="48188" y="47908"/>
                    <a:pt x="48488" y="48684"/>
                  </a:cubicBezTo>
                  <a:cubicBezTo>
                    <a:pt x="48726" y="49217"/>
                    <a:pt x="48902" y="49755"/>
                    <a:pt x="49083" y="50288"/>
                  </a:cubicBezTo>
                  <a:cubicBezTo>
                    <a:pt x="48726" y="49693"/>
                    <a:pt x="48012" y="48622"/>
                    <a:pt x="47893" y="48565"/>
                  </a:cubicBezTo>
                  <a:cubicBezTo>
                    <a:pt x="46880" y="47432"/>
                    <a:pt x="45571" y="46599"/>
                    <a:pt x="44143" y="46124"/>
                  </a:cubicBezTo>
                  <a:cubicBezTo>
                    <a:pt x="44024" y="46005"/>
                    <a:pt x="43905" y="45828"/>
                    <a:pt x="43786" y="45767"/>
                  </a:cubicBezTo>
                  <a:cubicBezTo>
                    <a:pt x="43342" y="45378"/>
                    <a:pt x="42783" y="45185"/>
                    <a:pt x="42228" y="45185"/>
                  </a:cubicBezTo>
                  <a:cubicBezTo>
                    <a:pt x="41592" y="45185"/>
                    <a:pt x="40961" y="45439"/>
                    <a:pt x="40516" y="45947"/>
                  </a:cubicBezTo>
                  <a:cubicBezTo>
                    <a:pt x="40516" y="46005"/>
                    <a:pt x="40455" y="46066"/>
                    <a:pt x="40397" y="46185"/>
                  </a:cubicBezTo>
                  <a:cubicBezTo>
                    <a:pt x="39327" y="47789"/>
                    <a:pt x="40635" y="51002"/>
                    <a:pt x="41706" y="52372"/>
                  </a:cubicBezTo>
                  <a:cubicBezTo>
                    <a:pt x="41763" y="52430"/>
                    <a:pt x="42539" y="53205"/>
                    <a:pt x="43072" y="53681"/>
                  </a:cubicBezTo>
                  <a:lnTo>
                    <a:pt x="42001" y="53024"/>
                  </a:lnTo>
                  <a:cubicBezTo>
                    <a:pt x="41287" y="52549"/>
                    <a:pt x="40574" y="52073"/>
                    <a:pt x="39803" y="51540"/>
                  </a:cubicBezTo>
                  <a:lnTo>
                    <a:pt x="38670" y="50883"/>
                  </a:lnTo>
                  <a:cubicBezTo>
                    <a:pt x="38313" y="50588"/>
                    <a:pt x="37899" y="50407"/>
                    <a:pt x="37480" y="50169"/>
                  </a:cubicBezTo>
                  <a:cubicBezTo>
                    <a:pt x="36528" y="49693"/>
                    <a:pt x="35576" y="49217"/>
                    <a:pt x="34567" y="48741"/>
                  </a:cubicBezTo>
                  <a:cubicBezTo>
                    <a:pt x="34981" y="48146"/>
                    <a:pt x="36409" y="45947"/>
                    <a:pt x="36709" y="44696"/>
                  </a:cubicBezTo>
                  <a:cubicBezTo>
                    <a:pt x="36947" y="43449"/>
                    <a:pt x="36885" y="41721"/>
                    <a:pt x="35995" y="40712"/>
                  </a:cubicBezTo>
                  <a:cubicBezTo>
                    <a:pt x="35537" y="40189"/>
                    <a:pt x="34899" y="39917"/>
                    <a:pt x="34260" y="39917"/>
                  </a:cubicBezTo>
                  <a:cubicBezTo>
                    <a:pt x="33736" y="39917"/>
                    <a:pt x="33211" y="40099"/>
                    <a:pt x="32783" y="40474"/>
                  </a:cubicBezTo>
                  <a:lnTo>
                    <a:pt x="32602" y="40650"/>
                  </a:lnTo>
                  <a:cubicBezTo>
                    <a:pt x="31293" y="42021"/>
                    <a:pt x="32069" y="45472"/>
                    <a:pt x="32902" y="46956"/>
                  </a:cubicBezTo>
                  <a:cubicBezTo>
                    <a:pt x="32959" y="47075"/>
                    <a:pt x="33734" y="48027"/>
                    <a:pt x="34149" y="48565"/>
                  </a:cubicBezTo>
                  <a:cubicBezTo>
                    <a:pt x="33554" y="48327"/>
                    <a:pt x="32959" y="48027"/>
                    <a:pt x="32307" y="47789"/>
                  </a:cubicBezTo>
                  <a:cubicBezTo>
                    <a:pt x="30522" y="47075"/>
                    <a:pt x="28675" y="46362"/>
                    <a:pt x="26834" y="45710"/>
                  </a:cubicBezTo>
                  <a:cubicBezTo>
                    <a:pt x="26296" y="45529"/>
                    <a:pt x="25763" y="45291"/>
                    <a:pt x="25168" y="45115"/>
                  </a:cubicBezTo>
                  <a:cubicBezTo>
                    <a:pt x="25344" y="44877"/>
                    <a:pt x="27129" y="42316"/>
                    <a:pt x="27428" y="40888"/>
                  </a:cubicBezTo>
                  <a:cubicBezTo>
                    <a:pt x="27666" y="39641"/>
                    <a:pt x="27605" y="37914"/>
                    <a:pt x="26715" y="36905"/>
                  </a:cubicBezTo>
                  <a:cubicBezTo>
                    <a:pt x="26257" y="36382"/>
                    <a:pt x="25619" y="36110"/>
                    <a:pt x="24979" y="36110"/>
                  </a:cubicBezTo>
                  <a:cubicBezTo>
                    <a:pt x="24455" y="36110"/>
                    <a:pt x="23931" y="36292"/>
                    <a:pt x="23502" y="36667"/>
                  </a:cubicBezTo>
                  <a:lnTo>
                    <a:pt x="23321" y="36843"/>
                  </a:lnTo>
                  <a:cubicBezTo>
                    <a:pt x="22012" y="38214"/>
                    <a:pt x="22788" y="41664"/>
                    <a:pt x="23678" y="43149"/>
                  </a:cubicBezTo>
                  <a:cubicBezTo>
                    <a:pt x="23740" y="43268"/>
                    <a:pt x="24811" y="44696"/>
                    <a:pt x="25106" y="45053"/>
                  </a:cubicBezTo>
                  <a:cubicBezTo>
                    <a:pt x="23859" y="44577"/>
                    <a:pt x="22607" y="44101"/>
                    <a:pt x="21418" y="43568"/>
                  </a:cubicBezTo>
                  <a:cubicBezTo>
                    <a:pt x="19871" y="42854"/>
                    <a:pt x="18324" y="42078"/>
                    <a:pt x="16777" y="41188"/>
                  </a:cubicBezTo>
                  <a:cubicBezTo>
                    <a:pt x="16896" y="41069"/>
                    <a:pt x="18800" y="38390"/>
                    <a:pt x="19038" y="36962"/>
                  </a:cubicBezTo>
                  <a:cubicBezTo>
                    <a:pt x="19276" y="35653"/>
                    <a:pt x="19276" y="33987"/>
                    <a:pt x="18324" y="32978"/>
                  </a:cubicBezTo>
                  <a:cubicBezTo>
                    <a:pt x="17900" y="32455"/>
                    <a:pt x="17259" y="32184"/>
                    <a:pt x="16609" y="32184"/>
                  </a:cubicBezTo>
                  <a:cubicBezTo>
                    <a:pt x="16077" y="32184"/>
                    <a:pt x="15540" y="32366"/>
                    <a:pt x="15111" y="32741"/>
                  </a:cubicBezTo>
                  <a:cubicBezTo>
                    <a:pt x="15054" y="32741"/>
                    <a:pt x="14993" y="32798"/>
                    <a:pt x="14935" y="32860"/>
                  </a:cubicBezTo>
                  <a:cubicBezTo>
                    <a:pt x="13627" y="34287"/>
                    <a:pt x="14459" y="37738"/>
                    <a:pt x="15292" y="39223"/>
                  </a:cubicBezTo>
                  <a:cubicBezTo>
                    <a:pt x="15349" y="39285"/>
                    <a:pt x="16182" y="40412"/>
                    <a:pt x="16539" y="40888"/>
                  </a:cubicBezTo>
                  <a:lnTo>
                    <a:pt x="16482" y="41007"/>
                  </a:lnTo>
                  <a:cubicBezTo>
                    <a:pt x="14993" y="40056"/>
                    <a:pt x="13627" y="38985"/>
                    <a:pt x="12318" y="37795"/>
                  </a:cubicBezTo>
                  <a:cubicBezTo>
                    <a:pt x="11604" y="37143"/>
                    <a:pt x="10947" y="36486"/>
                    <a:pt x="10352" y="35834"/>
                  </a:cubicBezTo>
                  <a:cubicBezTo>
                    <a:pt x="10709" y="35358"/>
                    <a:pt x="12556" y="33274"/>
                    <a:pt x="12970" y="31965"/>
                  </a:cubicBezTo>
                  <a:cubicBezTo>
                    <a:pt x="13389" y="30656"/>
                    <a:pt x="13508" y="29052"/>
                    <a:pt x="12675" y="27919"/>
                  </a:cubicBezTo>
                  <a:cubicBezTo>
                    <a:pt x="12227" y="27287"/>
                    <a:pt x="11499" y="26933"/>
                    <a:pt x="10768" y="26933"/>
                  </a:cubicBezTo>
                  <a:cubicBezTo>
                    <a:pt x="10333" y="26933"/>
                    <a:pt x="9897" y="27058"/>
                    <a:pt x="9519" y="27325"/>
                  </a:cubicBezTo>
                  <a:lnTo>
                    <a:pt x="9343" y="27505"/>
                  </a:lnTo>
                  <a:cubicBezTo>
                    <a:pt x="7854" y="28752"/>
                    <a:pt x="8272" y="32203"/>
                    <a:pt x="8986" y="33811"/>
                  </a:cubicBezTo>
                  <a:cubicBezTo>
                    <a:pt x="8986" y="33868"/>
                    <a:pt x="9519" y="34701"/>
                    <a:pt x="9876" y="35296"/>
                  </a:cubicBezTo>
                  <a:cubicBezTo>
                    <a:pt x="9581" y="35001"/>
                    <a:pt x="9281" y="34701"/>
                    <a:pt x="9043" y="34406"/>
                  </a:cubicBezTo>
                  <a:cubicBezTo>
                    <a:pt x="8092" y="33335"/>
                    <a:pt x="7259" y="32265"/>
                    <a:pt x="6545" y="31313"/>
                  </a:cubicBezTo>
                  <a:cubicBezTo>
                    <a:pt x="6131" y="30775"/>
                    <a:pt x="5774" y="30299"/>
                    <a:pt x="5417" y="29823"/>
                  </a:cubicBezTo>
                  <a:cubicBezTo>
                    <a:pt x="5593" y="29171"/>
                    <a:pt x="6250" y="26492"/>
                    <a:pt x="6012" y="25183"/>
                  </a:cubicBezTo>
                  <a:cubicBezTo>
                    <a:pt x="5774" y="23874"/>
                    <a:pt x="5117" y="22389"/>
                    <a:pt x="3870" y="21732"/>
                  </a:cubicBezTo>
                  <a:cubicBezTo>
                    <a:pt x="3541" y="21549"/>
                    <a:pt x="3177" y="21462"/>
                    <a:pt x="2815" y="21462"/>
                  </a:cubicBezTo>
                  <a:cubicBezTo>
                    <a:pt x="2000" y="21462"/>
                    <a:pt x="1188" y="21903"/>
                    <a:pt x="777" y="22684"/>
                  </a:cubicBezTo>
                  <a:cubicBezTo>
                    <a:pt x="777" y="22746"/>
                    <a:pt x="715" y="22803"/>
                    <a:pt x="658" y="22865"/>
                  </a:cubicBezTo>
                  <a:cubicBezTo>
                    <a:pt x="1" y="24707"/>
                    <a:pt x="1966" y="27562"/>
                    <a:pt x="3275" y="28633"/>
                  </a:cubicBezTo>
                  <a:cubicBezTo>
                    <a:pt x="3391" y="28749"/>
                    <a:pt x="5321" y="29944"/>
                    <a:pt x="5413" y="29944"/>
                  </a:cubicBezTo>
                  <a:cubicBezTo>
                    <a:pt x="5416" y="29944"/>
                    <a:pt x="5417" y="29944"/>
                    <a:pt x="5417" y="29942"/>
                  </a:cubicBezTo>
                  <a:cubicBezTo>
                    <a:pt x="5712" y="30418"/>
                    <a:pt x="6012" y="30894"/>
                    <a:pt x="6426" y="31432"/>
                  </a:cubicBezTo>
                  <a:cubicBezTo>
                    <a:pt x="7083" y="32322"/>
                    <a:pt x="7915" y="33454"/>
                    <a:pt x="8867" y="34582"/>
                  </a:cubicBezTo>
                  <a:cubicBezTo>
                    <a:pt x="9876" y="35772"/>
                    <a:pt x="10947" y="36962"/>
                    <a:pt x="12080" y="38033"/>
                  </a:cubicBezTo>
                  <a:cubicBezTo>
                    <a:pt x="13380" y="39276"/>
                    <a:pt x="14737" y="40341"/>
                    <a:pt x="16215" y="41345"/>
                  </a:cubicBezTo>
                  <a:lnTo>
                    <a:pt x="16215" y="41345"/>
                  </a:lnTo>
                  <a:cubicBezTo>
                    <a:pt x="15619" y="41205"/>
                    <a:pt x="14216" y="40831"/>
                    <a:pt x="14103" y="40831"/>
                  </a:cubicBezTo>
                  <a:cubicBezTo>
                    <a:pt x="13862" y="40798"/>
                    <a:pt x="13587" y="40781"/>
                    <a:pt x="13291" y="40781"/>
                  </a:cubicBezTo>
                  <a:cubicBezTo>
                    <a:pt x="11464" y="40781"/>
                    <a:pt x="8808" y="41428"/>
                    <a:pt x="8092" y="42911"/>
                  </a:cubicBezTo>
                  <a:cubicBezTo>
                    <a:pt x="7616" y="44101"/>
                    <a:pt x="8092" y="45410"/>
                    <a:pt x="9281" y="45947"/>
                  </a:cubicBezTo>
                  <a:cubicBezTo>
                    <a:pt x="9343" y="45947"/>
                    <a:pt x="9462" y="46005"/>
                    <a:pt x="9519" y="46005"/>
                  </a:cubicBezTo>
                  <a:cubicBezTo>
                    <a:pt x="9847" y="46124"/>
                    <a:pt x="10189" y="46176"/>
                    <a:pt x="10534" y="46176"/>
                  </a:cubicBezTo>
                  <a:cubicBezTo>
                    <a:pt x="11572" y="46176"/>
                    <a:pt x="12643" y="45707"/>
                    <a:pt x="13446" y="45172"/>
                  </a:cubicBezTo>
                  <a:cubicBezTo>
                    <a:pt x="14636" y="44401"/>
                    <a:pt x="16363" y="41721"/>
                    <a:pt x="16482" y="41483"/>
                  </a:cubicBezTo>
                  <a:cubicBezTo>
                    <a:pt x="18029" y="42435"/>
                    <a:pt x="19576" y="43330"/>
                    <a:pt x="21241" y="44101"/>
                  </a:cubicBezTo>
                  <a:cubicBezTo>
                    <a:pt x="22193" y="44520"/>
                    <a:pt x="23145" y="44934"/>
                    <a:pt x="24154" y="45353"/>
                  </a:cubicBezTo>
                  <a:lnTo>
                    <a:pt x="23202" y="45115"/>
                  </a:lnTo>
                  <a:cubicBezTo>
                    <a:pt x="22962" y="45081"/>
                    <a:pt x="22688" y="45064"/>
                    <a:pt x="22393" y="45064"/>
                  </a:cubicBezTo>
                  <a:cubicBezTo>
                    <a:pt x="20568" y="45064"/>
                    <a:pt x="17913" y="45712"/>
                    <a:pt x="17196" y="47194"/>
                  </a:cubicBezTo>
                  <a:cubicBezTo>
                    <a:pt x="16720" y="48384"/>
                    <a:pt x="17253" y="49693"/>
                    <a:pt x="18386" y="50231"/>
                  </a:cubicBezTo>
                  <a:cubicBezTo>
                    <a:pt x="18443" y="50231"/>
                    <a:pt x="18562" y="50288"/>
                    <a:pt x="18624" y="50288"/>
                  </a:cubicBezTo>
                  <a:cubicBezTo>
                    <a:pt x="18951" y="50407"/>
                    <a:pt x="19293" y="50459"/>
                    <a:pt x="19639" y="50459"/>
                  </a:cubicBezTo>
                  <a:cubicBezTo>
                    <a:pt x="20676" y="50459"/>
                    <a:pt x="21747" y="49990"/>
                    <a:pt x="22550" y="49455"/>
                  </a:cubicBezTo>
                  <a:cubicBezTo>
                    <a:pt x="23678" y="48741"/>
                    <a:pt x="25106" y="46481"/>
                    <a:pt x="25525" y="45886"/>
                  </a:cubicBezTo>
                  <a:lnTo>
                    <a:pt x="26653" y="46362"/>
                  </a:lnTo>
                  <a:cubicBezTo>
                    <a:pt x="28437" y="47075"/>
                    <a:pt x="30284" y="47789"/>
                    <a:pt x="32069" y="48565"/>
                  </a:cubicBezTo>
                  <a:cubicBezTo>
                    <a:pt x="32664" y="48803"/>
                    <a:pt x="33259" y="49098"/>
                    <a:pt x="33853" y="49398"/>
                  </a:cubicBezTo>
                  <a:cubicBezTo>
                    <a:pt x="33435" y="49279"/>
                    <a:pt x="33078" y="49217"/>
                    <a:pt x="33021" y="49160"/>
                  </a:cubicBezTo>
                  <a:cubicBezTo>
                    <a:pt x="32812" y="49138"/>
                    <a:pt x="32580" y="49127"/>
                    <a:pt x="32331" y="49127"/>
                  </a:cubicBezTo>
                  <a:cubicBezTo>
                    <a:pt x="30513" y="49127"/>
                    <a:pt x="27804" y="49732"/>
                    <a:pt x="27071" y="51302"/>
                  </a:cubicBezTo>
                  <a:cubicBezTo>
                    <a:pt x="26534" y="52430"/>
                    <a:pt x="27071" y="53800"/>
                    <a:pt x="28199" y="54276"/>
                  </a:cubicBezTo>
                  <a:cubicBezTo>
                    <a:pt x="28318" y="54333"/>
                    <a:pt x="28380" y="54333"/>
                    <a:pt x="28437" y="54395"/>
                  </a:cubicBezTo>
                  <a:cubicBezTo>
                    <a:pt x="28747" y="54508"/>
                    <a:pt x="29070" y="54557"/>
                    <a:pt x="29397" y="54557"/>
                  </a:cubicBezTo>
                  <a:cubicBezTo>
                    <a:pt x="30452" y="54557"/>
                    <a:pt x="31546" y="54045"/>
                    <a:pt x="32364" y="53500"/>
                  </a:cubicBezTo>
                  <a:cubicBezTo>
                    <a:pt x="33496" y="52787"/>
                    <a:pt x="34805" y="50764"/>
                    <a:pt x="35281" y="50050"/>
                  </a:cubicBezTo>
                  <a:cubicBezTo>
                    <a:pt x="35876" y="50350"/>
                    <a:pt x="36471" y="50707"/>
                    <a:pt x="37066" y="51002"/>
                  </a:cubicBezTo>
                  <a:cubicBezTo>
                    <a:pt x="37480" y="51240"/>
                    <a:pt x="37837" y="51421"/>
                    <a:pt x="38256" y="51716"/>
                  </a:cubicBezTo>
                  <a:lnTo>
                    <a:pt x="39327" y="52430"/>
                  </a:lnTo>
                  <a:lnTo>
                    <a:pt x="41468" y="53857"/>
                  </a:lnTo>
                  <a:cubicBezTo>
                    <a:pt x="41882" y="54214"/>
                    <a:pt x="42358" y="54571"/>
                    <a:pt x="42777" y="54871"/>
                  </a:cubicBezTo>
                  <a:cubicBezTo>
                    <a:pt x="42182" y="54633"/>
                    <a:pt x="40930" y="54095"/>
                    <a:pt x="40873" y="54095"/>
                  </a:cubicBezTo>
                  <a:cubicBezTo>
                    <a:pt x="40286" y="53928"/>
                    <a:pt x="39470" y="53819"/>
                    <a:pt x="38613" y="53819"/>
                  </a:cubicBezTo>
                  <a:cubicBezTo>
                    <a:pt x="37036" y="53819"/>
                    <a:pt x="35318" y="54186"/>
                    <a:pt x="34624" y="55228"/>
                  </a:cubicBezTo>
                  <a:cubicBezTo>
                    <a:pt x="33972" y="56299"/>
                    <a:pt x="34267" y="57727"/>
                    <a:pt x="35338" y="58379"/>
                  </a:cubicBezTo>
                  <a:cubicBezTo>
                    <a:pt x="35400" y="58441"/>
                    <a:pt x="35457" y="58498"/>
                    <a:pt x="35519" y="58498"/>
                  </a:cubicBezTo>
                  <a:cubicBezTo>
                    <a:pt x="35999" y="58750"/>
                    <a:pt x="36532" y="58853"/>
                    <a:pt x="37075" y="58853"/>
                  </a:cubicBezTo>
                  <a:cubicBezTo>
                    <a:pt x="37942" y="58853"/>
                    <a:pt x="38833" y="58591"/>
                    <a:pt x="39565" y="58260"/>
                  </a:cubicBezTo>
                  <a:cubicBezTo>
                    <a:pt x="40873" y="57665"/>
                    <a:pt x="42834" y="55404"/>
                    <a:pt x="43072" y="55109"/>
                  </a:cubicBezTo>
                  <a:cubicBezTo>
                    <a:pt x="43848" y="55642"/>
                    <a:pt x="44500" y="56237"/>
                    <a:pt x="45214" y="56713"/>
                  </a:cubicBezTo>
                  <a:cubicBezTo>
                    <a:pt x="47117" y="58260"/>
                    <a:pt x="48726" y="59630"/>
                    <a:pt x="49916" y="60701"/>
                  </a:cubicBezTo>
                  <a:lnTo>
                    <a:pt x="50868" y="59806"/>
                  </a:lnTo>
                  <a:cubicBezTo>
                    <a:pt x="49559" y="58736"/>
                    <a:pt x="47893" y="57370"/>
                    <a:pt x="45871" y="55823"/>
                  </a:cubicBezTo>
                  <a:cubicBezTo>
                    <a:pt x="45095" y="55285"/>
                    <a:pt x="44324" y="54690"/>
                    <a:pt x="43491" y="54095"/>
                  </a:cubicBezTo>
                  <a:cubicBezTo>
                    <a:pt x="43967" y="53205"/>
                    <a:pt x="44324" y="52311"/>
                    <a:pt x="44681" y="51421"/>
                  </a:cubicBezTo>
                  <a:cubicBezTo>
                    <a:pt x="44782" y="51429"/>
                    <a:pt x="44890" y="51433"/>
                    <a:pt x="45004" y="51433"/>
                  </a:cubicBezTo>
                  <a:cubicBezTo>
                    <a:pt x="46485" y="51433"/>
                    <a:pt x="48870" y="50760"/>
                    <a:pt x="49202" y="50707"/>
                  </a:cubicBezTo>
                  <a:cubicBezTo>
                    <a:pt x="49497" y="51540"/>
                    <a:pt x="49797" y="52372"/>
                    <a:pt x="50035" y="53205"/>
                  </a:cubicBezTo>
                  <a:cubicBezTo>
                    <a:pt x="50806" y="55466"/>
                    <a:pt x="51344" y="57427"/>
                    <a:pt x="51758" y="59035"/>
                  </a:cubicBezTo>
                  <a:lnTo>
                    <a:pt x="52829" y="58084"/>
                  </a:lnTo>
                  <a:cubicBezTo>
                    <a:pt x="52415" y="56594"/>
                    <a:pt x="51820" y="54809"/>
                    <a:pt x="51106" y="52848"/>
                  </a:cubicBezTo>
                  <a:cubicBezTo>
                    <a:pt x="50806" y="51954"/>
                    <a:pt x="50449" y="51002"/>
                    <a:pt x="50092" y="50050"/>
                  </a:cubicBezTo>
                  <a:cubicBezTo>
                    <a:pt x="50449" y="49874"/>
                    <a:pt x="53067" y="48327"/>
                    <a:pt x="53899" y="47194"/>
                  </a:cubicBezTo>
                  <a:cubicBezTo>
                    <a:pt x="54613" y="46124"/>
                    <a:pt x="55327" y="44577"/>
                    <a:pt x="54913" y="43268"/>
                  </a:cubicBezTo>
                  <a:cubicBezTo>
                    <a:pt x="54619" y="42287"/>
                    <a:pt x="53716" y="41629"/>
                    <a:pt x="52709" y="41629"/>
                  </a:cubicBezTo>
                  <a:cubicBezTo>
                    <a:pt x="52495" y="41629"/>
                    <a:pt x="52276" y="41659"/>
                    <a:pt x="52058" y="41721"/>
                  </a:cubicBezTo>
                  <a:cubicBezTo>
                    <a:pt x="51996" y="41721"/>
                    <a:pt x="51939" y="41721"/>
                    <a:pt x="51820" y="41783"/>
                  </a:cubicBezTo>
                  <a:cubicBezTo>
                    <a:pt x="50092" y="42554"/>
                    <a:pt x="49378" y="45947"/>
                    <a:pt x="49497" y="47670"/>
                  </a:cubicBezTo>
                  <a:cubicBezTo>
                    <a:pt x="49497" y="47789"/>
                    <a:pt x="49735" y="48860"/>
                    <a:pt x="49916" y="49574"/>
                  </a:cubicBezTo>
                  <a:cubicBezTo>
                    <a:pt x="49735" y="49160"/>
                    <a:pt x="49616" y="48803"/>
                    <a:pt x="49440" y="48384"/>
                  </a:cubicBezTo>
                  <a:cubicBezTo>
                    <a:pt x="49140" y="47613"/>
                    <a:pt x="48783" y="46837"/>
                    <a:pt x="48426" y="45947"/>
                  </a:cubicBezTo>
                  <a:cubicBezTo>
                    <a:pt x="48250" y="45591"/>
                    <a:pt x="48069" y="45172"/>
                    <a:pt x="47893" y="44758"/>
                  </a:cubicBezTo>
                  <a:cubicBezTo>
                    <a:pt x="47655" y="44339"/>
                    <a:pt x="47417" y="43925"/>
                    <a:pt x="47236" y="43506"/>
                  </a:cubicBezTo>
                  <a:cubicBezTo>
                    <a:pt x="46703" y="42616"/>
                    <a:pt x="46166" y="41664"/>
                    <a:pt x="45571" y="40712"/>
                  </a:cubicBezTo>
                  <a:cubicBezTo>
                    <a:pt x="46285" y="40412"/>
                    <a:pt x="48726" y="39403"/>
                    <a:pt x="49616" y="38509"/>
                  </a:cubicBezTo>
                  <a:cubicBezTo>
                    <a:pt x="50511" y="37557"/>
                    <a:pt x="51401" y="36129"/>
                    <a:pt x="51225" y="34763"/>
                  </a:cubicBezTo>
                  <a:cubicBezTo>
                    <a:pt x="51059" y="33618"/>
                    <a:pt x="50101" y="32775"/>
                    <a:pt x="48980" y="32775"/>
                  </a:cubicBezTo>
                  <a:cubicBezTo>
                    <a:pt x="48876" y="32775"/>
                    <a:pt x="48771" y="32783"/>
                    <a:pt x="48664" y="32798"/>
                  </a:cubicBezTo>
                  <a:lnTo>
                    <a:pt x="48426" y="32798"/>
                  </a:lnTo>
                  <a:cubicBezTo>
                    <a:pt x="46523" y="33274"/>
                    <a:pt x="45333" y="36548"/>
                    <a:pt x="45214" y="38271"/>
                  </a:cubicBezTo>
                  <a:cubicBezTo>
                    <a:pt x="45214" y="38390"/>
                    <a:pt x="45276" y="39641"/>
                    <a:pt x="45333" y="40355"/>
                  </a:cubicBezTo>
                  <a:cubicBezTo>
                    <a:pt x="44976" y="39760"/>
                    <a:pt x="44619" y="39223"/>
                    <a:pt x="44262" y="38690"/>
                  </a:cubicBezTo>
                  <a:cubicBezTo>
                    <a:pt x="43134" y="37081"/>
                    <a:pt x="42001" y="35477"/>
                    <a:pt x="40811" y="33930"/>
                  </a:cubicBezTo>
                  <a:cubicBezTo>
                    <a:pt x="40455" y="33454"/>
                    <a:pt x="40159" y="32978"/>
                    <a:pt x="39803" y="32441"/>
                  </a:cubicBezTo>
                  <a:cubicBezTo>
                    <a:pt x="40040" y="32384"/>
                    <a:pt x="42953" y="31251"/>
                    <a:pt x="43967" y="30180"/>
                  </a:cubicBezTo>
                  <a:cubicBezTo>
                    <a:pt x="44857" y="29228"/>
                    <a:pt x="45752" y="27862"/>
                    <a:pt x="45571" y="26492"/>
                  </a:cubicBezTo>
                  <a:cubicBezTo>
                    <a:pt x="45459" y="25319"/>
                    <a:pt x="44401" y="24458"/>
                    <a:pt x="43238" y="24458"/>
                  </a:cubicBezTo>
                  <a:cubicBezTo>
                    <a:pt x="43164" y="24458"/>
                    <a:pt x="43090" y="24462"/>
                    <a:pt x="43015" y="24469"/>
                  </a:cubicBezTo>
                  <a:cubicBezTo>
                    <a:pt x="42953" y="24469"/>
                    <a:pt x="42896" y="24531"/>
                    <a:pt x="42777" y="24531"/>
                  </a:cubicBezTo>
                  <a:cubicBezTo>
                    <a:pt x="40930" y="25007"/>
                    <a:pt x="39684" y="28276"/>
                    <a:pt x="39622" y="30004"/>
                  </a:cubicBezTo>
                  <a:cubicBezTo>
                    <a:pt x="39622" y="30123"/>
                    <a:pt x="39684" y="31908"/>
                    <a:pt x="39741" y="32384"/>
                  </a:cubicBezTo>
                  <a:cubicBezTo>
                    <a:pt x="38970" y="31313"/>
                    <a:pt x="38194" y="30242"/>
                    <a:pt x="37542" y="29109"/>
                  </a:cubicBezTo>
                  <a:cubicBezTo>
                    <a:pt x="36590" y="27681"/>
                    <a:pt x="35695" y="26135"/>
                    <a:pt x="34981" y="24588"/>
                  </a:cubicBezTo>
                  <a:cubicBezTo>
                    <a:pt x="35043" y="24531"/>
                    <a:pt x="38137" y="23341"/>
                    <a:pt x="39146" y="22270"/>
                  </a:cubicBezTo>
                  <a:cubicBezTo>
                    <a:pt x="40040" y="21375"/>
                    <a:pt x="40930" y="19948"/>
                    <a:pt x="40754" y="18582"/>
                  </a:cubicBezTo>
                  <a:cubicBezTo>
                    <a:pt x="40643" y="17405"/>
                    <a:pt x="39635" y="16548"/>
                    <a:pt x="38479" y="16548"/>
                  </a:cubicBezTo>
                  <a:cubicBezTo>
                    <a:pt x="38405" y="16548"/>
                    <a:pt x="38331" y="16552"/>
                    <a:pt x="38256" y="16559"/>
                  </a:cubicBezTo>
                  <a:cubicBezTo>
                    <a:pt x="38137" y="16616"/>
                    <a:pt x="38075" y="16616"/>
                    <a:pt x="37956" y="16616"/>
                  </a:cubicBezTo>
                  <a:cubicBezTo>
                    <a:pt x="36114" y="17092"/>
                    <a:pt x="34862" y="20366"/>
                    <a:pt x="34805" y="22089"/>
                  </a:cubicBezTo>
                  <a:cubicBezTo>
                    <a:pt x="34805" y="22208"/>
                    <a:pt x="34862" y="23579"/>
                    <a:pt x="34924" y="24231"/>
                  </a:cubicBezTo>
                  <a:lnTo>
                    <a:pt x="34805" y="24231"/>
                  </a:lnTo>
                  <a:cubicBezTo>
                    <a:pt x="34091" y="22627"/>
                    <a:pt x="33496" y="20961"/>
                    <a:pt x="33078" y="19296"/>
                  </a:cubicBezTo>
                  <a:cubicBezTo>
                    <a:pt x="32840" y="18344"/>
                    <a:pt x="32664" y="17449"/>
                    <a:pt x="32483" y="16559"/>
                  </a:cubicBezTo>
                  <a:cubicBezTo>
                    <a:pt x="33078" y="16378"/>
                    <a:pt x="35814" y="15607"/>
                    <a:pt x="36828" y="14774"/>
                  </a:cubicBezTo>
                  <a:cubicBezTo>
                    <a:pt x="37899" y="13941"/>
                    <a:pt x="38851" y="12633"/>
                    <a:pt x="38851" y="11262"/>
                  </a:cubicBezTo>
                  <a:cubicBezTo>
                    <a:pt x="38789" y="10015"/>
                    <a:pt x="37780" y="9001"/>
                    <a:pt x="36528" y="9001"/>
                  </a:cubicBezTo>
                  <a:lnTo>
                    <a:pt x="36290" y="9001"/>
                  </a:lnTo>
                  <a:cubicBezTo>
                    <a:pt x="34386" y="9301"/>
                    <a:pt x="32783" y="12395"/>
                    <a:pt x="32483" y="14118"/>
                  </a:cubicBezTo>
                  <a:cubicBezTo>
                    <a:pt x="32483" y="14179"/>
                    <a:pt x="32426" y="15131"/>
                    <a:pt x="32364" y="15845"/>
                  </a:cubicBezTo>
                  <a:cubicBezTo>
                    <a:pt x="32307" y="15426"/>
                    <a:pt x="32245" y="15012"/>
                    <a:pt x="32188" y="14655"/>
                  </a:cubicBezTo>
                  <a:cubicBezTo>
                    <a:pt x="32007" y="13228"/>
                    <a:pt x="31888" y="11857"/>
                    <a:pt x="31831" y="10667"/>
                  </a:cubicBezTo>
                  <a:cubicBezTo>
                    <a:pt x="31769" y="10015"/>
                    <a:pt x="31769" y="9420"/>
                    <a:pt x="31769" y="8825"/>
                  </a:cubicBezTo>
                  <a:cubicBezTo>
                    <a:pt x="32245" y="8349"/>
                    <a:pt x="34210" y="6446"/>
                    <a:pt x="34743" y="5256"/>
                  </a:cubicBezTo>
                  <a:cubicBezTo>
                    <a:pt x="35281" y="4066"/>
                    <a:pt x="35576" y="2457"/>
                    <a:pt x="34924" y="1268"/>
                  </a:cubicBezTo>
                  <a:cubicBezTo>
                    <a:pt x="34505" y="472"/>
                    <a:pt x="33699" y="1"/>
                    <a:pt x="32865" y="1"/>
                  </a:cubicBezTo>
                  <a:close/>
                </a:path>
              </a:pathLst>
            </a:custGeom>
            <a:solidFill>
              <a:srgbClr val="89E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5"/>
            <p:cNvSpPr/>
            <p:nvPr/>
          </p:nvSpPr>
          <p:spPr>
            <a:xfrm>
              <a:off x="4666950" y="1266550"/>
              <a:ext cx="187400" cy="281925"/>
            </a:xfrm>
            <a:custGeom>
              <a:avLst/>
              <a:gdLst/>
              <a:ahLst/>
              <a:cxnLst/>
              <a:rect l="l" t="t" r="r" b="b"/>
              <a:pathLst>
                <a:path w="7496" h="11277" extrusionOk="0">
                  <a:moveTo>
                    <a:pt x="3432" y="1"/>
                  </a:moveTo>
                  <a:cubicBezTo>
                    <a:pt x="2349" y="1"/>
                    <a:pt x="1322" y="626"/>
                    <a:pt x="771" y="1639"/>
                  </a:cubicBezTo>
                  <a:cubicBezTo>
                    <a:pt x="771" y="1758"/>
                    <a:pt x="714" y="1877"/>
                    <a:pt x="652" y="1934"/>
                  </a:cubicBezTo>
                  <a:cubicBezTo>
                    <a:pt x="0" y="3600"/>
                    <a:pt x="652" y="5685"/>
                    <a:pt x="1547" y="7112"/>
                  </a:cubicBezTo>
                  <a:cubicBezTo>
                    <a:pt x="2556" y="8778"/>
                    <a:pt x="6187" y="11277"/>
                    <a:pt x="6187" y="11277"/>
                  </a:cubicBezTo>
                  <a:cubicBezTo>
                    <a:pt x="6187" y="11277"/>
                    <a:pt x="7077" y="8359"/>
                    <a:pt x="7139" y="8183"/>
                  </a:cubicBezTo>
                  <a:cubicBezTo>
                    <a:pt x="7496" y="5980"/>
                    <a:pt x="6958" y="1458"/>
                    <a:pt x="4759" y="330"/>
                  </a:cubicBezTo>
                  <a:cubicBezTo>
                    <a:pt x="4327" y="105"/>
                    <a:pt x="3875" y="1"/>
                    <a:pt x="3432" y="1"/>
                  </a:cubicBezTo>
                  <a:close/>
                </a:path>
              </a:pathLst>
            </a:custGeom>
            <a:solidFill>
              <a:srgbClr val="89E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5"/>
            <p:cNvSpPr/>
            <p:nvPr/>
          </p:nvSpPr>
          <p:spPr>
            <a:xfrm>
              <a:off x="5556325" y="1826225"/>
              <a:ext cx="193375" cy="284475"/>
            </a:xfrm>
            <a:custGeom>
              <a:avLst/>
              <a:gdLst/>
              <a:ahLst/>
              <a:cxnLst/>
              <a:rect l="l" t="t" r="r" b="b"/>
              <a:pathLst>
                <a:path w="7735" h="11379" extrusionOk="0">
                  <a:moveTo>
                    <a:pt x="3894" y="0"/>
                  </a:moveTo>
                  <a:cubicBezTo>
                    <a:pt x="3401" y="0"/>
                    <a:pt x="2900" y="119"/>
                    <a:pt x="2437" y="369"/>
                  </a:cubicBezTo>
                  <a:cubicBezTo>
                    <a:pt x="2318" y="431"/>
                    <a:pt x="2261" y="488"/>
                    <a:pt x="2199" y="550"/>
                  </a:cubicBezTo>
                  <a:cubicBezTo>
                    <a:pt x="714" y="1559"/>
                    <a:pt x="177" y="3700"/>
                    <a:pt x="58" y="5366"/>
                  </a:cubicBezTo>
                  <a:cubicBezTo>
                    <a:pt x="0" y="7332"/>
                    <a:pt x="1666" y="11377"/>
                    <a:pt x="1666" y="11377"/>
                  </a:cubicBezTo>
                  <a:cubicBezTo>
                    <a:pt x="1666" y="11378"/>
                    <a:pt x="1667" y="11378"/>
                    <a:pt x="1668" y="11378"/>
                  </a:cubicBezTo>
                  <a:cubicBezTo>
                    <a:pt x="1732" y="11378"/>
                    <a:pt x="3987" y="9472"/>
                    <a:pt x="4165" y="9354"/>
                  </a:cubicBezTo>
                  <a:cubicBezTo>
                    <a:pt x="5712" y="7689"/>
                    <a:pt x="7734" y="3700"/>
                    <a:pt x="6483" y="1440"/>
                  </a:cubicBezTo>
                  <a:cubicBezTo>
                    <a:pt x="5920" y="517"/>
                    <a:pt x="4922" y="0"/>
                    <a:pt x="3894" y="0"/>
                  </a:cubicBezTo>
                  <a:close/>
                </a:path>
              </a:pathLst>
            </a:custGeom>
            <a:solidFill>
              <a:srgbClr val="89E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5"/>
            <p:cNvSpPr/>
            <p:nvPr/>
          </p:nvSpPr>
          <p:spPr>
            <a:xfrm>
              <a:off x="4275725" y="1161100"/>
              <a:ext cx="1853150" cy="1901425"/>
            </a:xfrm>
            <a:custGeom>
              <a:avLst/>
              <a:gdLst/>
              <a:ahLst/>
              <a:cxnLst/>
              <a:rect l="l" t="t" r="r" b="b"/>
              <a:pathLst>
                <a:path w="74126" h="76057" extrusionOk="0">
                  <a:moveTo>
                    <a:pt x="35133" y="0"/>
                  </a:moveTo>
                  <a:cubicBezTo>
                    <a:pt x="32716" y="0"/>
                    <a:pt x="29933" y="3043"/>
                    <a:pt x="28975" y="4962"/>
                  </a:cubicBezTo>
                  <a:cubicBezTo>
                    <a:pt x="28913" y="5143"/>
                    <a:pt x="27842" y="7999"/>
                    <a:pt x="27904" y="7999"/>
                  </a:cubicBezTo>
                  <a:lnTo>
                    <a:pt x="27961" y="7999"/>
                  </a:lnTo>
                  <a:cubicBezTo>
                    <a:pt x="27485" y="8532"/>
                    <a:pt x="26952" y="9127"/>
                    <a:pt x="26414" y="9722"/>
                  </a:cubicBezTo>
                  <a:cubicBezTo>
                    <a:pt x="25406" y="10912"/>
                    <a:pt x="24216" y="12220"/>
                    <a:pt x="23083" y="13710"/>
                  </a:cubicBezTo>
                  <a:cubicBezTo>
                    <a:pt x="21836" y="15376"/>
                    <a:pt x="20703" y="17041"/>
                    <a:pt x="19633" y="18826"/>
                  </a:cubicBezTo>
                  <a:cubicBezTo>
                    <a:pt x="18447" y="20780"/>
                    <a:pt x="17441" y="22856"/>
                    <a:pt x="16610" y="24990"/>
                  </a:cubicBezTo>
                  <a:lnTo>
                    <a:pt x="16610" y="24990"/>
                  </a:lnTo>
                  <a:cubicBezTo>
                    <a:pt x="16658" y="24134"/>
                    <a:pt x="16658" y="22324"/>
                    <a:pt x="16658" y="22158"/>
                  </a:cubicBezTo>
                  <a:cubicBezTo>
                    <a:pt x="16420" y="19897"/>
                    <a:pt x="14754" y="15733"/>
                    <a:pt x="12256" y="15195"/>
                  </a:cubicBezTo>
                  <a:cubicBezTo>
                    <a:pt x="12068" y="15160"/>
                    <a:pt x="11882" y="15144"/>
                    <a:pt x="11698" y="15144"/>
                  </a:cubicBezTo>
                  <a:cubicBezTo>
                    <a:pt x="10307" y="15144"/>
                    <a:pt x="9070" y="16097"/>
                    <a:pt x="8805" y="17517"/>
                  </a:cubicBezTo>
                  <a:cubicBezTo>
                    <a:pt x="8805" y="17636"/>
                    <a:pt x="8748" y="17755"/>
                    <a:pt x="8748" y="17874"/>
                  </a:cubicBezTo>
                  <a:cubicBezTo>
                    <a:pt x="8567" y="19597"/>
                    <a:pt x="9819" y="21444"/>
                    <a:pt x="11009" y="22572"/>
                  </a:cubicBezTo>
                  <a:cubicBezTo>
                    <a:pt x="12375" y="23880"/>
                    <a:pt x="16244" y="25251"/>
                    <a:pt x="16539" y="25370"/>
                  </a:cubicBezTo>
                  <a:cubicBezTo>
                    <a:pt x="15768" y="27569"/>
                    <a:pt x="15111" y="29830"/>
                    <a:pt x="14635" y="32090"/>
                  </a:cubicBezTo>
                  <a:cubicBezTo>
                    <a:pt x="14340" y="33461"/>
                    <a:pt x="14102" y="34827"/>
                    <a:pt x="13864" y="36136"/>
                  </a:cubicBezTo>
                  <a:lnTo>
                    <a:pt x="13864" y="34889"/>
                  </a:lnTo>
                  <a:cubicBezTo>
                    <a:pt x="13683" y="32628"/>
                    <a:pt x="11961" y="28464"/>
                    <a:pt x="9519" y="27926"/>
                  </a:cubicBezTo>
                  <a:cubicBezTo>
                    <a:pt x="9310" y="27879"/>
                    <a:pt x="9101" y="27857"/>
                    <a:pt x="8895" y="27857"/>
                  </a:cubicBezTo>
                  <a:cubicBezTo>
                    <a:pt x="7518" y="27857"/>
                    <a:pt x="6268" y="28849"/>
                    <a:pt x="6012" y="30248"/>
                  </a:cubicBezTo>
                  <a:cubicBezTo>
                    <a:pt x="6012" y="30367"/>
                    <a:pt x="6012" y="30486"/>
                    <a:pt x="5950" y="30543"/>
                  </a:cubicBezTo>
                  <a:cubicBezTo>
                    <a:pt x="5774" y="32328"/>
                    <a:pt x="6963" y="34175"/>
                    <a:pt x="8210" y="35303"/>
                  </a:cubicBezTo>
                  <a:cubicBezTo>
                    <a:pt x="9400" y="36435"/>
                    <a:pt x="12675" y="37682"/>
                    <a:pt x="13564" y="37982"/>
                  </a:cubicBezTo>
                  <a:cubicBezTo>
                    <a:pt x="13446" y="38515"/>
                    <a:pt x="13388" y="39053"/>
                    <a:pt x="13327" y="39586"/>
                  </a:cubicBezTo>
                  <a:cubicBezTo>
                    <a:pt x="12912" y="42085"/>
                    <a:pt x="12556" y="44583"/>
                    <a:pt x="12080" y="47025"/>
                  </a:cubicBezTo>
                  <a:cubicBezTo>
                    <a:pt x="11899" y="47915"/>
                    <a:pt x="11723" y="48748"/>
                    <a:pt x="11542" y="49580"/>
                  </a:cubicBezTo>
                  <a:lnTo>
                    <a:pt x="11542" y="48453"/>
                  </a:lnTo>
                  <a:cubicBezTo>
                    <a:pt x="11366" y="46249"/>
                    <a:pt x="9638" y="42028"/>
                    <a:pt x="7201" y="41490"/>
                  </a:cubicBezTo>
                  <a:cubicBezTo>
                    <a:pt x="7021" y="41457"/>
                    <a:pt x="6842" y="41441"/>
                    <a:pt x="6664" y="41441"/>
                  </a:cubicBezTo>
                  <a:cubicBezTo>
                    <a:pt x="5250" y="41441"/>
                    <a:pt x="3955" y="42445"/>
                    <a:pt x="3689" y="43869"/>
                  </a:cubicBezTo>
                  <a:lnTo>
                    <a:pt x="3689" y="44169"/>
                  </a:lnTo>
                  <a:cubicBezTo>
                    <a:pt x="3451" y="45892"/>
                    <a:pt x="4641" y="47739"/>
                    <a:pt x="5893" y="48867"/>
                  </a:cubicBezTo>
                  <a:cubicBezTo>
                    <a:pt x="7082" y="50056"/>
                    <a:pt x="10057" y="51189"/>
                    <a:pt x="11066" y="51546"/>
                  </a:cubicBezTo>
                  <a:cubicBezTo>
                    <a:pt x="10828" y="52379"/>
                    <a:pt x="10652" y="53269"/>
                    <a:pt x="10414" y="54102"/>
                  </a:cubicBezTo>
                  <a:lnTo>
                    <a:pt x="9876" y="55710"/>
                  </a:lnTo>
                  <a:lnTo>
                    <a:pt x="9281" y="57376"/>
                  </a:lnTo>
                  <a:cubicBezTo>
                    <a:pt x="8867" y="58385"/>
                    <a:pt x="8448" y="59456"/>
                    <a:pt x="8034" y="60408"/>
                  </a:cubicBezTo>
                  <a:cubicBezTo>
                    <a:pt x="7734" y="61122"/>
                    <a:pt x="7439" y="61778"/>
                    <a:pt x="7139" y="62430"/>
                  </a:cubicBezTo>
                  <a:cubicBezTo>
                    <a:pt x="7320" y="61598"/>
                    <a:pt x="7615" y="59875"/>
                    <a:pt x="7615" y="59756"/>
                  </a:cubicBezTo>
                  <a:cubicBezTo>
                    <a:pt x="7734" y="57495"/>
                    <a:pt x="6664" y="53093"/>
                    <a:pt x="4346" y="52198"/>
                  </a:cubicBezTo>
                  <a:cubicBezTo>
                    <a:pt x="4015" y="52084"/>
                    <a:pt x="3677" y="52030"/>
                    <a:pt x="3343" y="52030"/>
                  </a:cubicBezTo>
                  <a:cubicBezTo>
                    <a:pt x="2115" y="52030"/>
                    <a:pt x="958" y="52766"/>
                    <a:pt x="538" y="53983"/>
                  </a:cubicBezTo>
                  <a:cubicBezTo>
                    <a:pt x="538" y="54102"/>
                    <a:pt x="477" y="54221"/>
                    <a:pt x="477" y="54283"/>
                  </a:cubicBezTo>
                  <a:cubicBezTo>
                    <a:pt x="1" y="56005"/>
                    <a:pt x="895" y="57971"/>
                    <a:pt x="1904" y="59337"/>
                  </a:cubicBezTo>
                  <a:cubicBezTo>
                    <a:pt x="3037" y="60765"/>
                    <a:pt x="6487" y="62668"/>
                    <a:pt x="6963" y="62849"/>
                  </a:cubicBezTo>
                  <a:cubicBezTo>
                    <a:pt x="6487" y="63977"/>
                    <a:pt x="5950" y="64991"/>
                    <a:pt x="5474" y="66000"/>
                  </a:cubicBezTo>
                  <a:cubicBezTo>
                    <a:pt x="4108" y="68855"/>
                    <a:pt x="2856" y="71235"/>
                    <a:pt x="1847" y="73139"/>
                  </a:cubicBezTo>
                  <a:lnTo>
                    <a:pt x="3213" y="74091"/>
                  </a:lnTo>
                  <a:cubicBezTo>
                    <a:pt x="4227" y="72187"/>
                    <a:pt x="5474" y="69631"/>
                    <a:pt x="6844" y="66595"/>
                  </a:cubicBezTo>
                  <a:cubicBezTo>
                    <a:pt x="7320" y="65524"/>
                    <a:pt x="7853" y="64334"/>
                    <a:pt x="8391" y="63087"/>
                  </a:cubicBezTo>
                  <a:cubicBezTo>
                    <a:pt x="9581" y="63444"/>
                    <a:pt x="10828" y="63620"/>
                    <a:pt x="12080" y="63801"/>
                  </a:cubicBezTo>
                  <a:cubicBezTo>
                    <a:pt x="12318" y="65705"/>
                    <a:pt x="14102" y="68917"/>
                    <a:pt x="14278" y="69331"/>
                  </a:cubicBezTo>
                  <a:cubicBezTo>
                    <a:pt x="13269" y="69988"/>
                    <a:pt x="12318" y="70583"/>
                    <a:pt x="11366" y="71116"/>
                  </a:cubicBezTo>
                  <a:cubicBezTo>
                    <a:pt x="8686" y="72725"/>
                    <a:pt x="6368" y="74034"/>
                    <a:pt x="4522" y="74985"/>
                  </a:cubicBezTo>
                  <a:lnTo>
                    <a:pt x="6012" y="76056"/>
                  </a:lnTo>
                  <a:cubicBezTo>
                    <a:pt x="7734" y="75104"/>
                    <a:pt x="9819" y="73853"/>
                    <a:pt x="12137" y="72425"/>
                  </a:cubicBezTo>
                  <a:cubicBezTo>
                    <a:pt x="13150" y="71773"/>
                    <a:pt x="14278" y="71059"/>
                    <a:pt x="15349" y="70345"/>
                  </a:cubicBezTo>
                  <a:cubicBezTo>
                    <a:pt x="15706" y="70702"/>
                    <a:pt x="18386" y="73558"/>
                    <a:pt x="20051" y="74271"/>
                  </a:cubicBezTo>
                  <a:cubicBezTo>
                    <a:pt x="20965" y="74656"/>
                    <a:pt x="22085" y="74960"/>
                    <a:pt x="23168" y="74960"/>
                  </a:cubicBezTo>
                  <a:cubicBezTo>
                    <a:pt x="23920" y="74960"/>
                    <a:pt x="24653" y="74814"/>
                    <a:pt x="25287" y="74448"/>
                  </a:cubicBezTo>
                  <a:cubicBezTo>
                    <a:pt x="26714" y="73677"/>
                    <a:pt x="27309" y="71892"/>
                    <a:pt x="26533" y="70402"/>
                  </a:cubicBezTo>
                  <a:cubicBezTo>
                    <a:pt x="26476" y="70345"/>
                    <a:pt x="26414" y="70226"/>
                    <a:pt x="26357" y="70164"/>
                  </a:cubicBezTo>
                  <a:cubicBezTo>
                    <a:pt x="25438" y="68880"/>
                    <a:pt x="23363" y="68434"/>
                    <a:pt x="21406" y="68434"/>
                  </a:cubicBezTo>
                  <a:cubicBezTo>
                    <a:pt x="20193" y="68434"/>
                    <a:pt x="19024" y="68606"/>
                    <a:pt x="18205" y="68855"/>
                  </a:cubicBezTo>
                  <a:cubicBezTo>
                    <a:pt x="18086" y="68917"/>
                    <a:pt x="16777" y="69512"/>
                    <a:pt x="15944" y="69926"/>
                  </a:cubicBezTo>
                  <a:cubicBezTo>
                    <a:pt x="16420" y="69631"/>
                    <a:pt x="16839" y="69331"/>
                    <a:pt x="17315" y="68974"/>
                  </a:cubicBezTo>
                  <a:cubicBezTo>
                    <a:pt x="18205" y="68380"/>
                    <a:pt x="19099" y="67728"/>
                    <a:pt x="20051" y="67071"/>
                  </a:cubicBezTo>
                  <a:lnTo>
                    <a:pt x="21417" y="66000"/>
                  </a:lnTo>
                  <a:cubicBezTo>
                    <a:pt x="21893" y="65643"/>
                    <a:pt x="22369" y="65229"/>
                    <a:pt x="22788" y="64810"/>
                  </a:cubicBezTo>
                  <a:cubicBezTo>
                    <a:pt x="23859" y="63920"/>
                    <a:pt x="24868" y="62968"/>
                    <a:pt x="25881" y="61897"/>
                  </a:cubicBezTo>
                  <a:cubicBezTo>
                    <a:pt x="26414" y="62730"/>
                    <a:pt x="28437" y="65524"/>
                    <a:pt x="29865" y="66419"/>
                  </a:cubicBezTo>
                  <a:cubicBezTo>
                    <a:pt x="30902" y="67024"/>
                    <a:pt x="32252" y="67566"/>
                    <a:pt x="33552" y="67566"/>
                  </a:cubicBezTo>
                  <a:cubicBezTo>
                    <a:pt x="34042" y="67566"/>
                    <a:pt x="34525" y="67489"/>
                    <a:pt x="34981" y="67309"/>
                  </a:cubicBezTo>
                  <a:cubicBezTo>
                    <a:pt x="36528" y="66776"/>
                    <a:pt x="37361" y="65110"/>
                    <a:pt x="36828" y="63563"/>
                  </a:cubicBezTo>
                  <a:cubicBezTo>
                    <a:pt x="36766" y="63444"/>
                    <a:pt x="36709" y="63325"/>
                    <a:pt x="36709" y="63263"/>
                  </a:cubicBezTo>
                  <a:cubicBezTo>
                    <a:pt x="35728" y="61400"/>
                    <a:pt x="32524" y="60669"/>
                    <a:pt x="30196" y="60669"/>
                  </a:cubicBezTo>
                  <a:cubicBezTo>
                    <a:pt x="29700" y="60669"/>
                    <a:pt x="29243" y="60702"/>
                    <a:pt x="28856" y="60765"/>
                  </a:cubicBezTo>
                  <a:cubicBezTo>
                    <a:pt x="28675" y="60827"/>
                    <a:pt x="27128" y="61241"/>
                    <a:pt x="26295" y="61479"/>
                  </a:cubicBezTo>
                  <a:cubicBezTo>
                    <a:pt x="26890" y="60884"/>
                    <a:pt x="27485" y="60289"/>
                    <a:pt x="28080" y="59637"/>
                  </a:cubicBezTo>
                  <a:cubicBezTo>
                    <a:pt x="29808" y="57790"/>
                    <a:pt x="31412" y="55886"/>
                    <a:pt x="33077" y="53983"/>
                  </a:cubicBezTo>
                  <a:cubicBezTo>
                    <a:pt x="33615" y="53388"/>
                    <a:pt x="34148" y="52793"/>
                    <a:pt x="34624" y="52260"/>
                  </a:cubicBezTo>
                  <a:cubicBezTo>
                    <a:pt x="34862" y="52498"/>
                    <a:pt x="37123" y="55886"/>
                    <a:pt x="38731" y="56900"/>
                  </a:cubicBezTo>
                  <a:cubicBezTo>
                    <a:pt x="39785" y="57515"/>
                    <a:pt x="41194" y="58096"/>
                    <a:pt x="42507" y="58096"/>
                  </a:cubicBezTo>
                  <a:cubicBezTo>
                    <a:pt x="42973" y="58096"/>
                    <a:pt x="43426" y="58023"/>
                    <a:pt x="43848" y="57852"/>
                  </a:cubicBezTo>
                  <a:cubicBezTo>
                    <a:pt x="45394" y="57257"/>
                    <a:pt x="46227" y="55591"/>
                    <a:pt x="45689" y="54045"/>
                  </a:cubicBezTo>
                  <a:cubicBezTo>
                    <a:pt x="45632" y="53926"/>
                    <a:pt x="45570" y="53864"/>
                    <a:pt x="45570" y="53745"/>
                  </a:cubicBezTo>
                  <a:cubicBezTo>
                    <a:pt x="44590" y="51882"/>
                    <a:pt x="41389" y="51150"/>
                    <a:pt x="39060" y="51150"/>
                  </a:cubicBezTo>
                  <a:cubicBezTo>
                    <a:pt x="38563" y="51150"/>
                    <a:pt x="38105" y="51183"/>
                    <a:pt x="37718" y="51246"/>
                  </a:cubicBezTo>
                  <a:cubicBezTo>
                    <a:pt x="37542" y="51308"/>
                    <a:pt x="35281" y="51960"/>
                    <a:pt x="34743" y="52141"/>
                  </a:cubicBezTo>
                  <a:cubicBezTo>
                    <a:pt x="35876" y="50832"/>
                    <a:pt x="37004" y="49580"/>
                    <a:pt x="38194" y="48391"/>
                  </a:cubicBezTo>
                  <a:cubicBezTo>
                    <a:pt x="39740" y="46787"/>
                    <a:pt x="41468" y="45240"/>
                    <a:pt x="43191" y="43812"/>
                  </a:cubicBezTo>
                  <a:cubicBezTo>
                    <a:pt x="43310" y="43988"/>
                    <a:pt x="45689" y="47501"/>
                    <a:pt x="47298" y="48510"/>
                  </a:cubicBezTo>
                  <a:cubicBezTo>
                    <a:pt x="48338" y="49161"/>
                    <a:pt x="49724" y="49717"/>
                    <a:pt x="51044" y="49717"/>
                  </a:cubicBezTo>
                  <a:cubicBezTo>
                    <a:pt x="51536" y="49717"/>
                    <a:pt x="52019" y="49640"/>
                    <a:pt x="52471" y="49461"/>
                  </a:cubicBezTo>
                  <a:cubicBezTo>
                    <a:pt x="54018" y="48928"/>
                    <a:pt x="54794" y="47201"/>
                    <a:pt x="54256" y="45654"/>
                  </a:cubicBezTo>
                  <a:cubicBezTo>
                    <a:pt x="54256" y="45597"/>
                    <a:pt x="54199" y="45478"/>
                    <a:pt x="54137" y="45359"/>
                  </a:cubicBezTo>
                  <a:cubicBezTo>
                    <a:pt x="53209" y="43545"/>
                    <a:pt x="49980" y="42821"/>
                    <a:pt x="47638" y="42821"/>
                  </a:cubicBezTo>
                  <a:cubicBezTo>
                    <a:pt x="47136" y="42821"/>
                    <a:pt x="46674" y="42854"/>
                    <a:pt x="46284" y="42918"/>
                  </a:cubicBezTo>
                  <a:cubicBezTo>
                    <a:pt x="46165" y="42918"/>
                    <a:pt x="44443" y="43393"/>
                    <a:pt x="43610" y="43631"/>
                  </a:cubicBezTo>
                  <a:lnTo>
                    <a:pt x="43548" y="43512"/>
                  </a:lnTo>
                  <a:cubicBezTo>
                    <a:pt x="45394" y="42147"/>
                    <a:pt x="47355" y="40957"/>
                    <a:pt x="49378" y="39943"/>
                  </a:cubicBezTo>
                  <a:cubicBezTo>
                    <a:pt x="50511" y="39348"/>
                    <a:pt x="51581" y="38872"/>
                    <a:pt x="52652" y="38396"/>
                  </a:cubicBezTo>
                  <a:cubicBezTo>
                    <a:pt x="53066" y="39110"/>
                    <a:pt x="54794" y="42323"/>
                    <a:pt x="56160" y="43393"/>
                  </a:cubicBezTo>
                  <a:cubicBezTo>
                    <a:pt x="57271" y="44262"/>
                    <a:pt x="58770" y="45014"/>
                    <a:pt x="60186" y="45014"/>
                  </a:cubicBezTo>
                  <a:cubicBezTo>
                    <a:pt x="60516" y="45014"/>
                    <a:pt x="60842" y="44973"/>
                    <a:pt x="61157" y="44883"/>
                  </a:cubicBezTo>
                  <a:cubicBezTo>
                    <a:pt x="62766" y="44526"/>
                    <a:pt x="63775" y="42918"/>
                    <a:pt x="63418" y="41314"/>
                  </a:cubicBezTo>
                  <a:cubicBezTo>
                    <a:pt x="63361" y="41252"/>
                    <a:pt x="63361" y="41133"/>
                    <a:pt x="63299" y="41014"/>
                  </a:cubicBezTo>
                  <a:cubicBezTo>
                    <a:pt x="62470" y="38856"/>
                    <a:pt x="58598" y="37725"/>
                    <a:pt x="56289" y="37725"/>
                  </a:cubicBezTo>
                  <a:cubicBezTo>
                    <a:pt x="56118" y="37725"/>
                    <a:pt x="55955" y="37732"/>
                    <a:pt x="55803" y="37744"/>
                  </a:cubicBezTo>
                  <a:cubicBezTo>
                    <a:pt x="55684" y="37744"/>
                    <a:pt x="54437" y="37920"/>
                    <a:pt x="53542" y="38101"/>
                  </a:cubicBezTo>
                  <a:cubicBezTo>
                    <a:pt x="54018" y="37920"/>
                    <a:pt x="54494" y="37682"/>
                    <a:pt x="54970" y="37506"/>
                  </a:cubicBezTo>
                  <a:cubicBezTo>
                    <a:pt x="56755" y="36849"/>
                    <a:pt x="58420" y="36316"/>
                    <a:pt x="59910" y="35898"/>
                  </a:cubicBezTo>
                  <a:cubicBezTo>
                    <a:pt x="60743" y="35660"/>
                    <a:pt x="61514" y="35422"/>
                    <a:pt x="62228" y="35246"/>
                  </a:cubicBezTo>
                  <a:cubicBezTo>
                    <a:pt x="62942" y="35779"/>
                    <a:pt x="65916" y="37744"/>
                    <a:pt x="67582" y="38039"/>
                  </a:cubicBezTo>
                  <a:cubicBezTo>
                    <a:pt x="68120" y="38133"/>
                    <a:pt x="68699" y="38191"/>
                    <a:pt x="69280" y="38191"/>
                  </a:cubicBezTo>
                  <a:cubicBezTo>
                    <a:pt x="70564" y="38191"/>
                    <a:pt x="71859" y="37906"/>
                    <a:pt x="72760" y="37087"/>
                  </a:cubicBezTo>
                  <a:cubicBezTo>
                    <a:pt x="74007" y="36017"/>
                    <a:pt x="74126" y="34113"/>
                    <a:pt x="73055" y="32866"/>
                  </a:cubicBezTo>
                  <a:lnTo>
                    <a:pt x="72817" y="32628"/>
                  </a:lnTo>
                  <a:cubicBezTo>
                    <a:pt x="72132" y="32008"/>
                    <a:pt x="71092" y="31767"/>
                    <a:pt x="69958" y="31767"/>
                  </a:cubicBezTo>
                  <a:cubicBezTo>
                    <a:pt x="68045" y="31767"/>
                    <a:pt x="65865" y="32453"/>
                    <a:pt x="64669" y="33161"/>
                  </a:cubicBezTo>
                  <a:cubicBezTo>
                    <a:pt x="64489" y="33280"/>
                    <a:pt x="62052" y="35127"/>
                    <a:pt x="62052" y="35127"/>
                  </a:cubicBezTo>
                  <a:lnTo>
                    <a:pt x="62109" y="35184"/>
                  </a:lnTo>
                  <a:cubicBezTo>
                    <a:pt x="61457" y="35303"/>
                    <a:pt x="60681" y="35484"/>
                    <a:pt x="59848" y="35722"/>
                  </a:cubicBezTo>
                  <a:cubicBezTo>
                    <a:pt x="58363" y="36136"/>
                    <a:pt x="56698" y="36611"/>
                    <a:pt x="54913" y="37268"/>
                  </a:cubicBezTo>
                  <a:cubicBezTo>
                    <a:pt x="52947" y="37920"/>
                    <a:pt x="51044" y="38696"/>
                    <a:pt x="49202" y="39586"/>
                  </a:cubicBezTo>
                  <a:cubicBezTo>
                    <a:pt x="47117" y="40600"/>
                    <a:pt x="45156" y="41790"/>
                    <a:pt x="43253" y="43098"/>
                  </a:cubicBezTo>
                  <a:lnTo>
                    <a:pt x="43191" y="43155"/>
                  </a:lnTo>
                  <a:cubicBezTo>
                    <a:pt x="43667" y="42561"/>
                    <a:pt x="44799" y="40895"/>
                    <a:pt x="44918" y="40719"/>
                  </a:cubicBezTo>
                  <a:cubicBezTo>
                    <a:pt x="45927" y="38753"/>
                    <a:pt x="46822" y="34294"/>
                    <a:pt x="45095" y="32509"/>
                  </a:cubicBezTo>
                  <a:cubicBezTo>
                    <a:pt x="44507" y="31950"/>
                    <a:pt x="43745" y="31666"/>
                    <a:pt x="42989" y="31666"/>
                  </a:cubicBezTo>
                  <a:cubicBezTo>
                    <a:pt x="42214" y="31666"/>
                    <a:pt x="41444" y="31964"/>
                    <a:pt x="40873" y="32566"/>
                  </a:cubicBezTo>
                  <a:cubicBezTo>
                    <a:pt x="40811" y="32628"/>
                    <a:pt x="40754" y="32685"/>
                    <a:pt x="40692" y="32804"/>
                  </a:cubicBezTo>
                  <a:cubicBezTo>
                    <a:pt x="39564" y="34175"/>
                    <a:pt x="39564" y="36316"/>
                    <a:pt x="39921" y="37982"/>
                  </a:cubicBezTo>
                  <a:cubicBezTo>
                    <a:pt x="40335" y="39824"/>
                    <a:pt x="42777" y="43036"/>
                    <a:pt x="43015" y="43336"/>
                  </a:cubicBezTo>
                  <a:cubicBezTo>
                    <a:pt x="41111" y="44764"/>
                    <a:pt x="39383" y="46249"/>
                    <a:pt x="37718" y="47915"/>
                  </a:cubicBezTo>
                  <a:cubicBezTo>
                    <a:pt x="36709" y="48867"/>
                    <a:pt x="35757" y="49880"/>
                    <a:pt x="34805" y="50889"/>
                  </a:cubicBezTo>
                  <a:cubicBezTo>
                    <a:pt x="35162" y="50356"/>
                    <a:pt x="35519" y="49880"/>
                    <a:pt x="35519" y="49818"/>
                  </a:cubicBezTo>
                  <a:cubicBezTo>
                    <a:pt x="36590" y="47796"/>
                    <a:pt x="37480" y="43393"/>
                    <a:pt x="35757" y="41552"/>
                  </a:cubicBezTo>
                  <a:cubicBezTo>
                    <a:pt x="35169" y="40992"/>
                    <a:pt x="34422" y="40709"/>
                    <a:pt x="33672" y="40709"/>
                  </a:cubicBezTo>
                  <a:cubicBezTo>
                    <a:pt x="32903" y="40709"/>
                    <a:pt x="32133" y="41006"/>
                    <a:pt x="31531" y="41609"/>
                  </a:cubicBezTo>
                  <a:cubicBezTo>
                    <a:pt x="31474" y="41671"/>
                    <a:pt x="31412" y="41790"/>
                    <a:pt x="31355" y="41847"/>
                  </a:cubicBezTo>
                  <a:cubicBezTo>
                    <a:pt x="30165" y="43217"/>
                    <a:pt x="30222" y="45416"/>
                    <a:pt x="30579" y="47025"/>
                  </a:cubicBezTo>
                  <a:cubicBezTo>
                    <a:pt x="30936" y="48690"/>
                    <a:pt x="33020" y="51484"/>
                    <a:pt x="33553" y="52260"/>
                  </a:cubicBezTo>
                  <a:lnTo>
                    <a:pt x="32483" y="53388"/>
                  </a:lnTo>
                  <a:cubicBezTo>
                    <a:pt x="30760" y="55292"/>
                    <a:pt x="29032" y="57195"/>
                    <a:pt x="27366" y="58980"/>
                  </a:cubicBezTo>
                  <a:cubicBezTo>
                    <a:pt x="26714" y="59575"/>
                    <a:pt x="26119" y="60170"/>
                    <a:pt x="25463" y="60765"/>
                  </a:cubicBezTo>
                  <a:cubicBezTo>
                    <a:pt x="25820" y="60351"/>
                    <a:pt x="26058" y="59932"/>
                    <a:pt x="26119" y="59875"/>
                  </a:cubicBezTo>
                  <a:cubicBezTo>
                    <a:pt x="27190" y="57852"/>
                    <a:pt x="28080" y="53450"/>
                    <a:pt x="26295" y="51603"/>
                  </a:cubicBezTo>
                  <a:cubicBezTo>
                    <a:pt x="25739" y="51047"/>
                    <a:pt x="24994" y="50765"/>
                    <a:pt x="24245" y="50765"/>
                  </a:cubicBezTo>
                  <a:cubicBezTo>
                    <a:pt x="23477" y="50765"/>
                    <a:pt x="22705" y="51062"/>
                    <a:pt x="22131" y="51665"/>
                  </a:cubicBezTo>
                  <a:cubicBezTo>
                    <a:pt x="22012" y="51722"/>
                    <a:pt x="21955" y="51841"/>
                    <a:pt x="21893" y="51903"/>
                  </a:cubicBezTo>
                  <a:cubicBezTo>
                    <a:pt x="20765" y="53269"/>
                    <a:pt x="20765" y="55472"/>
                    <a:pt x="21122" y="57076"/>
                  </a:cubicBezTo>
                  <a:cubicBezTo>
                    <a:pt x="21536" y="58685"/>
                    <a:pt x="23383" y="61303"/>
                    <a:pt x="24035" y="62192"/>
                  </a:cubicBezTo>
                  <a:cubicBezTo>
                    <a:pt x="23383" y="62787"/>
                    <a:pt x="22726" y="63382"/>
                    <a:pt x="22074" y="63920"/>
                  </a:cubicBezTo>
                  <a:cubicBezTo>
                    <a:pt x="21598" y="64277"/>
                    <a:pt x="21179" y="64634"/>
                    <a:pt x="20703" y="64991"/>
                  </a:cubicBezTo>
                  <a:lnTo>
                    <a:pt x="19337" y="66062"/>
                  </a:lnTo>
                  <a:cubicBezTo>
                    <a:pt x="18386" y="66657"/>
                    <a:pt x="17491" y="67309"/>
                    <a:pt x="16539" y="67904"/>
                  </a:cubicBezTo>
                  <a:cubicBezTo>
                    <a:pt x="15944" y="68322"/>
                    <a:pt x="15349" y="68679"/>
                    <a:pt x="14754" y="69093"/>
                  </a:cubicBezTo>
                  <a:cubicBezTo>
                    <a:pt x="15349" y="68441"/>
                    <a:pt x="16539" y="67190"/>
                    <a:pt x="16601" y="67071"/>
                  </a:cubicBezTo>
                  <a:cubicBezTo>
                    <a:pt x="17729" y="65467"/>
                    <a:pt x="18443" y="63620"/>
                    <a:pt x="18624" y="61659"/>
                  </a:cubicBezTo>
                  <a:cubicBezTo>
                    <a:pt x="18743" y="61479"/>
                    <a:pt x="18862" y="61303"/>
                    <a:pt x="18981" y="61065"/>
                  </a:cubicBezTo>
                  <a:cubicBezTo>
                    <a:pt x="19752" y="59637"/>
                    <a:pt x="19218" y="57852"/>
                    <a:pt x="17791" y="57076"/>
                  </a:cubicBezTo>
                  <a:cubicBezTo>
                    <a:pt x="17672" y="57019"/>
                    <a:pt x="17553" y="56957"/>
                    <a:pt x="17491" y="56900"/>
                  </a:cubicBezTo>
                  <a:cubicBezTo>
                    <a:pt x="17159" y="56775"/>
                    <a:pt x="16801" y="56719"/>
                    <a:pt x="16428" y="56719"/>
                  </a:cubicBezTo>
                  <a:cubicBezTo>
                    <a:pt x="14126" y="56719"/>
                    <a:pt x="11224" y="58864"/>
                    <a:pt x="9995" y="60351"/>
                  </a:cubicBezTo>
                  <a:cubicBezTo>
                    <a:pt x="9938" y="60470"/>
                    <a:pt x="9162" y="61659"/>
                    <a:pt x="8686" y="62430"/>
                  </a:cubicBezTo>
                  <a:cubicBezTo>
                    <a:pt x="8867" y="61955"/>
                    <a:pt x="9105" y="61479"/>
                    <a:pt x="9281" y="60946"/>
                  </a:cubicBezTo>
                  <a:cubicBezTo>
                    <a:pt x="9700" y="59932"/>
                    <a:pt x="10114" y="58923"/>
                    <a:pt x="10533" y="57790"/>
                  </a:cubicBezTo>
                  <a:lnTo>
                    <a:pt x="11066" y="56186"/>
                  </a:lnTo>
                  <a:cubicBezTo>
                    <a:pt x="11247" y="55591"/>
                    <a:pt x="11423" y="54996"/>
                    <a:pt x="11604" y="54459"/>
                  </a:cubicBezTo>
                  <a:cubicBezTo>
                    <a:pt x="11961" y="53093"/>
                    <a:pt x="12256" y="51722"/>
                    <a:pt x="12556" y="50294"/>
                  </a:cubicBezTo>
                  <a:cubicBezTo>
                    <a:pt x="13424" y="50643"/>
                    <a:pt x="16505" y="51843"/>
                    <a:pt x="18201" y="51843"/>
                  </a:cubicBezTo>
                  <a:cubicBezTo>
                    <a:pt x="18243" y="51843"/>
                    <a:pt x="18284" y="51843"/>
                    <a:pt x="18324" y="51841"/>
                  </a:cubicBezTo>
                  <a:cubicBezTo>
                    <a:pt x="19989" y="51784"/>
                    <a:pt x="22131" y="51246"/>
                    <a:pt x="23145" y="49818"/>
                  </a:cubicBezTo>
                  <a:cubicBezTo>
                    <a:pt x="24154" y="48510"/>
                    <a:pt x="23859" y="46668"/>
                    <a:pt x="22550" y="45654"/>
                  </a:cubicBezTo>
                  <a:cubicBezTo>
                    <a:pt x="22488" y="45597"/>
                    <a:pt x="22369" y="45535"/>
                    <a:pt x="22312" y="45478"/>
                  </a:cubicBezTo>
                  <a:cubicBezTo>
                    <a:pt x="21822" y="45199"/>
                    <a:pt x="21240" y="45080"/>
                    <a:pt x="20614" y="45080"/>
                  </a:cubicBezTo>
                  <a:cubicBezTo>
                    <a:pt x="18426" y="45080"/>
                    <a:pt x="15692" y="46536"/>
                    <a:pt x="14397" y="47739"/>
                  </a:cubicBezTo>
                  <a:cubicBezTo>
                    <a:pt x="14278" y="47858"/>
                    <a:pt x="13208" y="49047"/>
                    <a:pt x="12675" y="49761"/>
                  </a:cubicBezTo>
                  <a:cubicBezTo>
                    <a:pt x="12851" y="48928"/>
                    <a:pt x="12970" y="48096"/>
                    <a:pt x="13150" y="47201"/>
                  </a:cubicBezTo>
                  <a:lnTo>
                    <a:pt x="14221" y="39705"/>
                  </a:lnTo>
                  <a:cubicBezTo>
                    <a:pt x="14278" y="38934"/>
                    <a:pt x="14397" y="38158"/>
                    <a:pt x="14516" y="37387"/>
                  </a:cubicBezTo>
                  <a:cubicBezTo>
                    <a:pt x="14811" y="37504"/>
                    <a:pt x="18492" y="39054"/>
                    <a:pt x="20367" y="39054"/>
                  </a:cubicBezTo>
                  <a:cubicBezTo>
                    <a:pt x="20400" y="39054"/>
                    <a:pt x="20433" y="39054"/>
                    <a:pt x="20465" y="39053"/>
                  </a:cubicBezTo>
                  <a:cubicBezTo>
                    <a:pt x="22131" y="38991"/>
                    <a:pt x="24273" y="38458"/>
                    <a:pt x="25287" y="36968"/>
                  </a:cubicBezTo>
                  <a:cubicBezTo>
                    <a:pt x="26295" y="35660"/>
                    <a:pt x="26000" y="33818"/>
                    <a:pt x="24692" y="32804"/>
                  </a:cubicBezTo>
                  <a:cubicBezTo>
                    <a:pt x="24630" y="32747"/>
                    <a:pt x="24573" y="32685"/>
                    <a:pt x="24454" y="32628"/>
                  </a:cubicBezTo>
                  <a:cubicBezTo>
                    <a:pt x="23979" y="32372"/>
                    <a:pt x="23418" y="32261"/>
                    <a:pt x="22815" y="32261"/>
                  </a:cubicBezTo>
                  <a:cubicBezTo>
                    <a:pt x="20617" y="32261"/>
                    <a:pt x="17846" y="33720"/>
                    <a:pt x="16539" y="34889"/>
                  </a:cubicBezTo>
                  <a:cubicBezTo>
                    <a:pt x="16420" y="35008"/>
                    <a:pt x="14873" y="36792"/>
                    <a:pt x="14516" y="37268"/>
                  </a:cubicBezTo>
                  <a:cubicBezTo>
                    <a:pt x="14754" y="35603"/>
                    <a:pt x="14992" y="33937"/>
                    <a:pt x="15349" y="32271"/>
                  </a:cubicBezTo>
                  <a:cubicBezTo>
                    <a:pt x="15768" y="30010"/>
                    <a:pt x="16363" y="27807"/>
                    <a:pt x="17077" y="25665"/>
                  </a:cubicBezTo>
                  <a:cubicBezTo>
                    <a:pt x="17194" y="25726"/>
                    <a:pt x="20980" y="27333"/>
                    <a:pt x="22920" y="27333"/>
                  </a:cubicBezTo>
                  <a:cubicBezTo>
                    <a:pt x="22956" y="27333"/>
                    <a:pt x="22991" y="27332"/>
                    <a:pt x="23026" y="27331"/>
                  </a:cubicBezTo>
                  <a:cubicBezTo>
                    <a:pt x="24692" y="27274"/>
                    <a:pt x="26833" y="26736"/>
                    <a:pt x="27842" y="25308"/>
                  </a:cubicBezTo>
                  <a:cubicBezTo>
                    <a:pt x="28856" y="23942"/>
                    <a:pt x="28556" y="22096"/>
                    <a:pt x="27247" y="21087"/>
                  </a:cubicBezTo>
                  <a:cubicBezTo>
                    <a:pt x="27190" y="21025"/>
                    <a:pt x="27128" y="20968"/>
                    <a:pt x="27009" y="20968"/>
                  </a:cubicBezTo>
                  <a:cubicBezTo>
                    <a:pt x="26520" y="20689"/>
                    <a:pt x="25939" y="20570"/>
                    <a:pt x="25314" y="20570"/>
                  </a:cubicBezTo>
                  <a:cubicBezTo>
                    <a:pt x="23128" y="20570"/>
                    <a:pt x="20395" y="22026"/>
                    <a:pt x="19099" y="23228"/>
                  </a:cubicBezTo>
                  <a:cubicBezTo>
                    <a:pt x="18981" y="23286"/>
                    <a:pt x="17848" y="24656"/>
                    <a:pt x="17315" y="25308"/>
                  </a:cubicBezTo>
                  <a:lnTo>
                    <a:pt x="17196" y="25251"/>
                  </a:lnTo>
                  <a:cubicBezTo>
                    <a:pt x="17910" y="23109"/>
                    <a:pt x="18862" y="21025"/>
                    <a:pt x="19989" y="19064"/>
                  </a:cubicBezTo>
                  <a:cubicBezTo>
                    <a:pt x="20646" y="17931"/>
                    <a:pt x="21241" y="16922"/>
                    <a:pt x="21893" y="15971"/>
                  </a:cubicBezTo>
                  <a:cubicBezTo>
                    <a:pt x="22607" y="16328"/>
                    <a:pt x="25820" y="18050"/>
                    <a:pt x="27547" y="18169"/>
                  </a:cubicBezTo>
                  <a:cubicBezTo>
                    <a:pt x="27766" y="18185"/>
                    <a:pt x="27993" y="18193"/>
                    <a:pt x="28227" y="18193"/>
                  </a:cubicBezTo>
                  <a:cubicBezTo>
                    <a:pt x="29772" y="18193"/>
                    <a:pt x="31560" y="17822"/>
                    <a:pt x="32544" y="16684"/>
                  </a:cubicBezTo>
                  <a:cubicBezTo>
                    <a:pt x="33672" y="15495"/>
                    <a:pt x="33615" y="13591"/>
                    <a:pt x="32425" y="12458"/>
                  </a:cubicBezTo>
                  <a:cubicBezTo>
                    <a:pt x="32364" y="12401"/>
                    <a:pt x="32306" y="12339"/>
                    <a:pt x="32187" y="12282"/>
                  </a:cubicBezTo>
                  <a:cubicBezTo>
                    <a:pt x="31599" y="11849"/>
                    <a:pt x="30819" y="11672"/>
                    <a:pt x="29965" y="11672"/>
                  </a:cubicBezTo>
                  <a:cubicBezTo>
                    <a:pt x="27884" y="11672"/>
                    <a:pt x="25362" y="12720"/>
                    <a:pt x="24097" y="13648"/>
                  </a:cubicBezTo>
                  <a:cubicBezTo>
                    <a:pt x="23978" y="13710"/>
                    <a:pt x="23083" y="14600"/>
                    <a:pt x="22431" y="15195"/>
                  </a:cubicBezTo>
                  <a:cubicBezTo>
                    <a:pt x="22726" y="14781"/>
                    <a:pt x="23026" y="14305"/>
                    <a:pt x="23321" y="13886"/>
                  </a:cubicBezTo>
                  <a:cubicBezTo>
                    <a:pt x="24454" y="12339"/>
                    <a:pt x="25524" y="11030"/>
                    <a:pt x="26533" y="9841"/>
                  </a:cubicBezTo>
                  <a:cubicBezTo>
                    <a:pt x="27128" y="9189"/>
                    <a:pt x="27604" y="8594"/>
                    <a:pt x="28142" y="7999"/>
                  </a:cubicBezTo>
                  <a:cubicBezTo>
                    <a:pt x="28275" y="7999"/>
                    <a:pt x="28466" y="8000"/>
                    <a:pt x="28700" y="8000"/>
                  </a:cubicBezTo>
                  <a:cubicBezTo>
                    <a:pt x="30037" y="8000"/>
                    <a:pt x="32783" y="7959"/>
                    <a:pt x="34148" y="7404"/>
                  </a:cubicBezTo>
                  <a:cubicBezTo>
                    <a:pt x="35695" y="6690"/>
                    <a:pt x="37423" y="5438"/>
                    <a:pt x="37899" y="3773"/>
                  </a:cubicBezTo>
                  <a:cubicBezTo>
                    <a:pt x="38313" y="2169"/>
                    <a:pt x="37423" y="503"/>
                    <a:pt x="35876" y="84"/>
                  </a:cubicBezTo>
                  <a:cubicBezTo>
                    <a:pt x="35757" y="27"/>
                    <a:pt x="35638" y="27"/>
                    <a:pt x="35519" y="27"/>
                  </a:cubicBezTo>
                  <a:cubicBezTo>
                    <a:pt x="35392" y="9"/>
                    <a:pt x="35263" y="0"/>
                    <a:pt x="35133" y="0"/>
                  </a:cubicBezTo>
                  <a:close/>
                </a:path>
              </a:pathLst>
            </a:custGeom>
            <a:solidFill>
              <a:srgbClr val="89E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5"/>
            <p:cNvSpPr/>
            <p:nvPr/>
          </p:nvSpPr>
          <p:spPr>
            <a:xfrm>
              <a:off x="5052075" y="3114475"/>
              <a:ext cx="679775" cy="1042675"/>
            </a:xfrm>
            <a:custGeom>
              <a:avLst/>
              <a:gdLst/>
              <a:ahLst/>
              <a:cxnLst/>
              <a:rect l="l" t="t" r="r" b="b"/>
              <a:pathLst>
                <a:path w="27191" h="41707" extrusionOk="0">
                  <a:moveTo>
                    <a:pt x="13864" y="1"/>
                  </a:moveTo>
                  <a:cubicBezTo>
                    <a:pt x="5655" y="1"/>
                    <a:pt x="1" y="4822"/>
                    <a:pt x="1" y="11899"/>
                  </a:cubicBezTo>
                  <a:lnTo>
                    <a:pt x="1" y="12556"/>
                  </a:lnTo>
                  <a:cubicBezTo>
                    <a:pt x="1" y="12970"/>
                    <a:pt x="420" y="13270"/>
                    <a:pt x="1014" y="13270"/>
                  </a:cubicBezTo>
                  <a:lnTo>
                    <a:pt x="7259" y="13508"/>
                  </a:lnTo>
                  <a:cubicBezTo>
                    <a:pt x="7915" y="13508"/>
                    <a:pt x="8272" y="13208"/>
                    <a:pt x="8272" y="12556"/>
                  </a:cubicBezTo>
                  <a:lnTo>
                    <a:pt x="8272" y="11899"/>
                  </a:lnTo>
                  <a:cubicBezTo>
                    <a:pt x="8272" y="9343"/>
                    <a:pt x="10352" y="7497"/>
                    <a:pt x="13684" y="7497"/>
                  </a:cubicBezTo>
                  <a:cubicBezTo>
                    <a:pt x="16777" y="7497"/>
                    <a:pt x="18800" y="9163"/>
                    <a:pt x="18800" y="11661"/>
                  </a:cubicBezTo>
                  <a:cubicBezTo>
                    <a:pt x="18800" y="17491"/>
                    <a:pt x="8510" y="17848"/>
                    <a:pt x="8510" y="26001"/>
                  </a:cubicBezTo>
                  <a:lnTo>
                    <a:pt x="8510" y="27548"/>
                  </a:lnTo>
                  <a:lnTo>
                    <a:pt x="8510" y="27786"/>
                  </a:lnTo>
                  <a:cubicBezTo>
                    <a:pt x="8563" y="28225"/>
                    <a:pt x="8925" y="28564"/>
                    <a:pt x="9400" y="28564"/>
                  </a:cubicBezTo>
                  <a:cubicBezTo>
                    <a:pt x="9439" y="28564"/>
                    <a:pt x="9479" y="28561"/>
                    <a:pt x="9519" y="28557"/>
                  </a:cubicBezTo>
                  <a:lnTo>
                    <a:pt x="15887" y="28557"/>
                  </a:lnTo>
                  <a:cubicBezTo>
                    <a:pt x="16420" y="28499"/>
                    <a:pt x="16777" y="28023"/>
                    <a:pt x="16720" y="27548"/>
                  </a:cubicBezTo>
                  <a:lnTo>
                    <a:pt x="16720" y="26477"/>
                  </a:lnTo>
                  <a:cubicBezTo>
                    <a:pt x="16720" y="21180"/>
                    <a:pt x="27190" y="21123"/>
                    <a:pt x="27190" y="11423"/>
                  </a:cubicBezTo>
                  <a:cubicBezTo>
                    <a:pt x="27190" y="4522"/>
                    <a:pt x="21955" y="1"/>
                    <a:pt x="13864" y="1"/>
                  </a:cubicBezTo>
                  <a:close/>
                  <a:moveTo>
                    <a:pt x="13032" y="32307"/>
                  </a:moveTo>
                  <a:cubicBezTo>
                    <a:pt x="10233" y="32307"/>
                    <a:pt x="7972" y="34448"/>
                    <a:pt x="7972" y="37004"/>
                  </a:cubicBezTo>
                  <a:cubicBezTo>
                    <a:pt x="7972" y="39565"/>
                    <a:pt x="10295" y="41706"/>
                    <a:pt x="12970" y="41706"/>
                  </a:cubicBezTo>
                  <a:cubicBezTo>
                    <a:pt x="15649" y="41706"/>
                    <a:pt x="17967" y="39565"/>
                    <a:pt x="17967" y="37004"/>
                  </a:cubicBezTo>
                  <a:cubicBezTo>
                    <a:pt x="17967" y="34448"/>
                    <a:pt x="15649" y="32307"/>
                    <a:pt x="13032" y="3230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5"/>
            <p:cNvSpPr/>
            <p:nvPr/>
          </p:nvSpPr>
          <p:spPr>
            <a:xfrm>
              <a:off x="1986875" y="1526075"/>
              <a:ext cx="589000" cy="907300"/>
            </a:xfrm>
            <a:custGeom>
              <a:avLst/>
              <a:gdLst/>
              <a:ahLst/>
              <a:cxnLst/>
              <a:rect l="l" t="t" r="r" b="b"/>
              <a:pathLst>
                <a:path w="23560" h="36292" extrusionOk="0">
                  <a:moveTo>
                    <a:pt x="12018" y="1"/>
                  </a:moveTo>
                  <a:cubicBezTo>
                    <a:pt x="4879" y="1"/>
                    <a:pt x="1" y="4284"/>
                    <a:pt x="1" y="10414"/>
                  </a:cubicBezTo>
                  <a:lnTo>
                    <a:pt x="1" y="11009"/>
                  </a:lnTo>
                  <a:cubicBezTo>
                    <a:pt x="1" y="11304"/>
                    <a:pt x="296" y="11604"/>
                    <a:pt x="834" y="11604"/>
                  </a:cubicBezTo>
                  <a:lnTo>
                    <a:pt x="6307" y="11780"/>
                  </a:lnTo>
                  <a:cubicBezTo>
                    <a:pt x="6840" y="11780"/>
                    <a:pt x="7140" y="11542"/>
                    <a:pt x="7140" y="11009"/>
                  </a:cubicBezTo>
                  <a:lnTo>
                    <a:pt x="7140" y="10414"/>
                  </a:lnTo>
                  <a:cubicBezTo>
                    <a:pt x="7140" y="8154"/>
                    <a:pt x="8982" y="6607"/>
                    <a:pt x="11837" y="6607"/>
                  </a:cubicBezTo>
                  <a:cubicBezTo>
                    <a:pt x="14517" y="6607"/>
                    <a:pt x="16301" y="8035"/>
                    <a:pt x="16301" y="10233"/>
                  </a:cubicBezTo>
                  <a:cubicBezTo>
                    <a:pt x="16301" y="15231"/>
                    <a:pt x="7316" y="15530"/>
                    <a:pt x="7316" y="22607"/>
                  </a:cubicBezTo>
                  <a:lnTo>
                    <a:pt x="7316" y="23978"/>
                  </a:lnTo>
                  <a:lnTo>
                    <a:pt x="7316" y="24154"/>
                  </a:lnTo>
                  <a:cubicBezTo>
                    <a:pt x="7373" y="24541"/>
                    <a:pt x="7682" y="24875"/>
                    <a:pt x="8104" y="24875"/>
                  </a:cubicBezTo>
                  <a:cubicBezTo>
                    <a:pt x="8139" y="24875"/>
                    <a:pt x="8174" y="24873"/>
                    <a:pt x="8211" y="24868"/>
                  </a:cubicBezTo>
                  <a:lnTo>
                    <a:pt x="13803" y="24868"/>
                  </a:lnTo>
                  <a:cubicBezTo>
                    <a:pt x="14217" y="24811"/>
                    <a:pt x="14517" y="24392"/>
                    <a:pt x="14455" y="23978"/>
                  </a:cubicBezTo>
                  <a:lnTo>
                    <a:pt x="14455" y="23083"/>
                  </a:lnTo>
                  <a:cubicBezTo>
                    <a:pt x="14455" y="18443"/>
                    <a:pt x="23559" y="18386"/>
                    <a:pt x="23559" y="9938"/>
                  </a:cubicBezTo>
                  <a:cubicBezTo>
                    <a:pt x="23559" y="3989"/>
                    <a:pt x="19038" y="1"/>
                    <a:pt x="12018" y="1"/>
                  </a:cubicBezTo>
                  <a:close/>
                  <a:moveTo>
                    <a:pt x="11242" y="28142"/>
                  </a:moveTo>
                  <a:cubicBezTo>
                    <a:pt x="8805" y="28142"/>
                    <a:pt x="6840" y="29984"/>
                    <a:pt x="6840" y="32188"/>
                  </a:cubicBezTo>
                  <a:cubicBezTo>
                    <a:pt x="6957" y="34468"/>
                    <a:pt x="8801" y="36292"/>
                    <a:pt x="11072" y="36292"/>
                  </a:cubicBezTo>
                  <a:cubicBezTo>
                    <a:pt x="11109" y="36292"/>
                    <a:pt x="11147" y="36291"/>
                    <a:pt x="11185" y="36290"/>
                  </a:cubicBezTo>
                  <a:cubicBezTo>
                    <a:pt x="13503" y="36290"/>
                    <a:pt x="15526" y="34448"/>
                    <a:pt x="15526" y="32188"/>
                  </a:cubicBezTo>
                  <a:cubicBezTo>
                    <a:pt x="15526" y="29984"/>
                    <a:pt x="13503" y="28142"/>
                    <a:pt x="11242" y="28142"/>
                  </a:cubicBezTo>
                  <a:close/>
                </a:path>
              </a:pathLst>
            </a:custGeom>
            <a:solidFill>
              <a:srgbClr val="89E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5"/>
            <p:cNvSpPr/>
            <p:nvPr/>
          </p:nvSpPr>
          <p:spPr>
            <a:xfrm>
              <a:off x="4925725" y="468700"/>
              <a:ext cx="297475" cy="458175"/>
            </a:xfrm>
            <a:custGeom>
              <a:avLst/>
              <a:gdLst/>
              <a:ahLst/>
              <a:cxnLst/>
              <a:rect l="l" t="t" r="r" b="b"/>
              <a:pathLst>
                <a:path w="11899" h="18327" extrusionOk="0">
                  <a:moveTo>
                    <a:pt x="6068" y="0"/>
                  </a:moveTo>
                  <a:cubicBezTo>
                    <a:pt x="2437" y="0"/>
                    <a:pt x="0" y="2142"/>
                    <a:pt x="0" y="5236"/>
                  </a:cubicBezTo>
                  <a:lnTo>
                    <a:pt x="0" y="5531"/>
                  </a:lnTo>
                  <a:cubicBezTo>
                    <a:pt x="0" y="5712"/>
                    <a:pt x="177" y="5831"/>
                    <a:pt x="414" y="5831"/>
                  </a:cubicBezTo>
                  <a:lnTo>
                    <a:pt x="3151" y="5950"/>
                  </a:lnTo>
                  <a:cubicBezTo>
                    <a:pt x="3451" y="5950"/>
                    <a:pt x="3627" y="5831"/>
                    <a:pt x="3627" y="5531"/>
                  </a:cubicBezTo>
                  <a:lnTo>
                    <a:pt x="3627" y="5236"/>
                  </a:lnTo>
                  <a:cubicBezTo>
                    <a:pt x="3627" y="4103"/>
                    <a:pt x="4522" y="3332"/>
                    <a:pt x="6007" y="3332"/>
                  </a:cubicBezTo>
                  <a:cubicBezTo>
                    <a:pt x="7315" y="3332"/>
                    <a:pt x="8210" y="4046"/>
                    <a:pt x="8210" y="5174"/>
                  </a:cubicBezTo>
                  <a:cubicBezTo>
                    <a:pt x="8210" y="7672"/>
                    <a:pt x="3689" y="7853"/>
                    <a:pt x="3689" y="11423"/>
                  </a:cubicBezTo>
                  <a:lnTo>
                    <a:pt x="3689" y="12137"/>
                  </a:lnTo>
                  <a:lnTo>
                    <a:pt x="3689" y="12194"/>
                  </a:lnTo>
                  <a:cubicBezTo>
                    <a:pt x="3746" y="12432"/>
                    <a:pt x="3927" y="12551"/>
                    <a:pt x="4165" y="12551"/>
                  </a:cubicBezTo>
                  <a:lnTo>
                    <a:pt x="6958" y="12551"/>
                  </a:lnTo>
                  <a:cubicBezTo>
                    <a:pt x="7196" y="12493"/>
                    <a:pt x="7315" y="12313"/>
                    <a:pt x="7315" y="12137"/>
                  </a:cubicBezTo>
                  <a:lnTo>
                    <a:pt x="7315" y="11661"/>
                  </a:lnTo>
                  <a:cubicBezTo>
                    <a:pt x="7315" y="9338"/>
                    <a:pt x="11899" y="9281"/>
                    <a:pt x="11899" y="5055"/>
                  </a:cubicBezTo>
                  <a:cubicBezTo>
                    <a:pt x="11899" y="2023"/>
                    <a:pt x="9638" y="0"/>
                    <a:pt x="6068" y="0"/>
                  </a:cubicBezTo>
                  <a:close/>
                  <a:moveTo>
                    <a:pt x="5732" y="13911"/>
                  </a:moveTo>
                  <a:cubicBezTo>
                    <a:pt x="5665" y="13911"/>
                    <a:pt x="5598" y="13914"/>
                    <a:pt x="5531" y="13921"/>
                  </a:cubicBezTo>
                  <a:cubicBezTo>
                    <a:pt x="4341" y="13978"/>
                    <a:pt x="3389" y="15049"/>
                    <a:pt x="3508" y="16239"/>
                  </a:cubicBezTo>
                  <a:lnTo>
                    <a:pt x="3508" y="16301"/>
                  </a:lnTo>
                  <a:cubicBezTo>
                    <a:pt x="3508" y="17397"/>
                    <a:pt x="4464" y="18326"/>
                    <a:pt x="5610" y="18326"/>
                  </a:cubicBezTo>
                  <a:cubicBezTo>
                    <a:pt x="5644" y="18326"/>
                    <a:pt x="5677" y="18325"/>
                    <a:pt x="5712" y="18324"/>
                  </a:cubicBezTo>
                  <a:lnTo>
                    <a:pt x="5831" y="18324"/>
                  </a:lnTo>
                  <a:cubicBezTo>
                    <a:pt x="7020" y="18205"/>
                    <a:pt x="7972" y="17191"/>
                    <a:pt x="7910" y="15944"/>
                  </a:cubicBezTo>
                  <a:cubicBezTo>
                    <a:pt x="7798" y="14822"/>
                    <a:pt x="6839" y="13911"/>
                    <a:pt x="5732" y="13911"/>
                  </a:cubicBezTo>
                  <a:close/>
                </a:path>
              </a:pathLst>
            </a:custGeom>
            <a:solidFill>
              <a:srgbClr val="EE4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5"/>
            <p:cNvSpPr/>
            <p:nvPr/>
          </p:nvSpPr>
          <p:spPr>
            <a:xfrm>
              <a:off x="1580800" y="2771000"/>
              <a:ext cx="386725" cy="588975"/>
            </a:xfrm>
            <a:custGeom>
              <a:avLst/>
              <a:gdLst/>
              <a:ahLst/>
              <a:cxnLst/>
              <a:rect l="l" t="t" r="r" b="b"/>
              <a:pathLst>
                <a:path w="15469" h="23559" extrusionOk="0">
                  <a:moveTo>
                    <a:pt x="7915" y="476"/>
                  </a:moveTo>
                  <a:cubicBezTo>
                    <a:pt x="12198" y="476"/>
                    <a:pt x="14992" y="2856"/>
                    <a:pt x="14992" y="6544"/>
                  </a:cubicBezTo>
                  <a:cubicBezTo>
                    <a:pt x="14992" y="9519"/>
                    <a:pt x="13207" y="10827"/>
                    <a:pt x="11542" y="11898"/>
                  </a:cubicBezTo>
                  <a:cubicBezTo>
                    <a:pt x="10352" y="12788"/>
                    <a:pt x="9224" y="13564"/>
                    <a:pt x="9224" y="14930"/>
                  </a:cubicBezTo>
                  <a:lnTo>
                    <a:pt x="9224" y="15525"/>
                  </a:lnTo>
                  <a:cubicBezTo>
                    <a:pt x="9224" y="15587"/>
                    <a:pt x="9224" y="15706"/>
                    <a:pt x="9162" y="15763"/>
                  </a:cubicBezTo>
                  <a:cubicBezTo>
                    <a:pt x="9105" y="15763"/>
                    <a:pt x="9043" y="15825"/>
                    <a:pt x="8986" y="15825"/>
                  </a:cubicBezTo>
                  <a:lnTo>
                    <a:pt x="5417" y="15825"/>
                  </a:lnTo>
                  <a:cubicBezTo>
                    <a:pt x="5298" y="15825"/>
                    <a:pt x="5179" y="15763"/>
                    <a:pt x="5179" y="15587"/>
                  </a:cubicBezTo>
                  <a:lnTo>
                    <a:pt x="5179" y="15525"/>
                  </a:lnTo>
                  <a:lnTo>
                    <a:pt x="5179" y="14635"/>
                  </a:lnTo>
                  <a:cubicBezTo>
                    <a:pt x="5179" y="12312"/>
                    <a:pt x="6725" y="11241"/>
                    <a:pt x="8272" y="10113"/>
                  </a:cubicBezTo>
                  <a:cubicBezTo>
                    <a:pt x="9581" y="9219"/>
                    <a:pt x="10890" y="8329"/>
                    <a:pt x="10890" y="6720"/>
                  </a:cubicBezTo>
                  <a:cubicBezTo>
                    <a:pt x="10890" y="5235"/>
                    <a:pt x="9638" y="4221"/>
                    <a:pt x="7796" y="4221"/>
                  </a:cubicBezTo>
                  <a:cubicBezTo>
                    <a:pt x="5831" y="4221"/>
                    <a:pt x="4522" y="5292"/>
                    <a:pt x="4522" y="6839"/>
                  </a:cubicBezTo>
                  <a:lnTo>
                    <a:pt x="4522" y="7196"/>
                  </a:lnTo>
                  <a:cubicBezTo>
                    <a:pt x="4522" y="7434"/>
                    <a:pt x="4522" y="7496"/>
                    <a:pt x="4227" y="7496"/>
                  </a:cubicBezTo>
                  <a:lnTo>
                    <a:pt x="776" y="7377"/>
                  </a:lnTo>
                  <a:cubicBezTo>
                    <a:pt x="595" y="7377"/>
                    <a:pt x="476" y="7315"/>
                    <a:pt x="476" y="7196"/>
                  </a:cubicBezTo>
                  <a:lnTo>
                    <a:pt x="476" y="6839"/>
                  </a:lnTo>
                  <a:cubicBezTo>
                    <a:pt x="476" y="3032"/>
                    <a:pt x="3451" y="476"/>
                    <a:pt x="7915" y="476"/>
                  </a:cubicBezTo>
                  <a:close/>
                  <a:moveTo>
                    <a:pt x="7915" y="0"/>
                  </a:moveTo>
                  <a:cubicBezTo>
                    <a:pt x="3213" y="0"/>
                    <a:pt x="0" y="2856"/>
                    <a:pt x="0" y="6839"/>
                  </a:cubicBezTo>
                  <a:lnTo>
                    <a:pt x="0" y="7196"/>
                  </a:lnTo>
                  <a:cubicBezTo>
                    <a:pt x="0" y="7553"/>
                    <a:pt x="300" y="7853"/>
                    <a:pt x="776" y="7853"/>
                  </a:cubicBezTo>
                  <a:lnTo>
                    <a:pt x="4227" y="7972"/>
                  </a:lnTo>
                  <a:cubicBezTo>
                    <a:pt x="4760" y="7972"/>
                    <a:pt x="4998" y="7672"/>
                    <a:pt x="4998" y="7196"/>
                  </a:cubicBezTo>
                  <a:lnTo>
                    <a:pt x="4998" y="6839"/>
                  </a:lnTo>
                  <a:cubicBezTo>
                    <a:pt x="4998" y="5530"/>
                    <a:pt x="6130" y="4697"/>
                    <a:pt x="7796" y="4697"/>
                  </a:cubicBezTo>
                  <a:cubicBezTo>
                    <a:pt x="9400" y="4697"/>
                    <a:pt x="10414" y="5473"/>
                    <a:pt x="10414" y="6720"/>
                  </a:cubicBezTo>
                  <a:cubicBezTo>
                    <a:pt x="10414" y="8091"/>
                    <a:pt x="9281" y="8862"/>
                    <a:pt x="7972" y="9756"/>
                  </a:cubicBezTo>
                  <a:cubicBezTo>
                    <a:pt x="6425" y="10827"/>
                    <a:pt x="4703" y="12074"/>
                    <a:pt x="4703" y="14635"/>
                  </a:cubicBezTo>
                  <a:lnTo>
                    <a:pt x="4703" y="15525"/>
                  </a:lnTo>
                  <a:lnTo>
                    <a:pt x="4703" y="15644"/>
                  </a:lnTo>
                  <a:cubicBezTo>
                    <a:pt x="4703" y="16028"/>
                    <a:pt x="5051" y="16308"/>
                    <a:pt x="5383" y="16308"/>
                  </a:cubicBezTo>
                  <a:cubicBezTo>
                    <a:pt x="5414" y="16308"/>
                    <a:pt x="5444" y="16305"/>
                    <a:pt x="5474" y="16300"/>
                  </a:cubicBezTo>
                  <a:lnTo>
                    <a:pt x="9043" y="16300"/>
                  </a:lnTo>
                  <a:cubicBezTo>
                    <a:pt x="9224" y="16300"/>
                    <a:pt x="9400" y="16181"/>
                    <a:pt x="9519" y="16001"/>
                  </a:cubicBezTo>
                  <a:cubicBezTo>
                    <a:pt x="9638" y="15882"/>
                    <a:pt x="9700" y="15706"/>
                    <a:pt x="9700" y="15525"/>
                  </a:cubicBezTo>
                  <a:lnTo>
                    <a:pt x="9700" y="14930"/>
                  </a:lnTo>
                  <a:cubicBezTo>
                    <a:pt x="9700" y="13802"/>
                    <a:pt x="10709" y="13088"/>
                    <a:pt x="11842" y="12312"/>
                  </a:cubicBezTo>
                  <a:cubicBezTo>
                    <a:pt x="13445" y="11184"/>
                    <a:pt x="15468" y="9814"/>
                    <a:pt x="15468" y="6544"/>
                  </a:cubicBezTo>
                  <a:cubicBezTo>
                    <a:pt x="15468" y="2675"/>
                    <a:pt x="12436" y="0"/>
                    <a:pt x="7915" y="0"/>
                  </a:cubicBezTo>
                  <a:close/>
                  <a:moveTo>
                    <a:pt x="7466" y="18014"/>
                  </a:moveTo>
                  <a:cubicBezTo>
                    <a:pt x="8747" y="18014"/>
                    <a:pt x="9825" y="19048"/>
                    <a:pt x="9938" y="20403"/>
                  </a:cubicBezTo>
                  <a:cubicBezTo>
                    <a:pt x="10057" y="21774"/>
                    <a:pt x="8986" y="22963"/>
                    <a:pt x="7558" y="23082"/>
                  </a:cubicBezTo>
                  <a:lnTo>
                    <a:pt x="7377" y="23082"/>
                  </a:lnTo>
                  <a:cubicBezTo>
                    <a:pt x="7342" y="23084"/>
                    <a:pt x="7306" y="23085"/>
                    <a:pt x="7271" y="23085"/>
                  </a:cubicBezTo>
                  <a:cubicBezTo>
                    <a:pt x="6070" y="23085"/>
                    <a:pt x="5054" y="22152"/>
                    <a:pt x="4879" y="20941"/>
                  </a:cubicBezTo>
                  <a:lnTo>
                    <a:pt x="4879" y="20703"/>
                  </a:lnTo>
                  <a:cubicBezTo>
                    <a:pt x="4760" y="19332"/>
                    <a:pt x="5831" y="18085"/>
                    <a:pt x="7258" y="18023"/>
                  </a:cubicBezTo>
                  <a:cubicBezTo>
                    <a:pt x="7328" y="18017"/>
                    <a:pt x="7397" y="18014"/>
                    <a:pt x="7466" y="18014"/>
                  </a:cubicBezTo>
                  <a:close/>
                  <a:moveTo>
                    <a:pt x="7420" y="17540"/>
                  </a:moveTo>
                  <a:cubicBezTo>
                    <a:pt x="7348" y="17540"/>
                    <a:pt x="7275" y="17542"/>
                    <a:pt x="7201" y="17547"/>
                  </a:cubicBezTo>
                  <a:cubicBezTo>
                    <a:pt x="5654" y="17666"/>
                    <a:pt x="4403" y="18975"/>
                    <a:pt x="4403" y="20522"/>
                  </a:cubicBezTo>
                  <a:lnTo>
                    <a:pt x="4403" y="20760"/>
                  </a:lnTo>
                  <a:cubicBezTo>
                    <a:pt x="4465" y="22307"/>
                    <a:pt x="5712" y="23558"/>
                    <a:pt x="7320" y="23558"/>
                  </a:cubicBezTo>
                  <a:lnTo>
                    <a:pt x="7615" y="23558"/>
                  </a:lnTo>
                  <a:cubicBezTo>
                    <a:pt x="9281" y="23439"/>
                    <a:pt x="10533" y="22012"/>
                    <a:pt x="10414" y="20346"/>
                  </a:cubicBezTo>
                  <a:cubicBezTo>
                    <a:pt x="10300" y="18754"/>
                    <a:pt x="8990" y="17540"/>
                    <a:pt x="7420" y="1754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5"/>
            <p:cNvSpPr/>
            <p:nvPr/>
          </p:nvSpPr>
          <p:spPr>
            <a:xfrm>
              <a:off x="2709700" y="858350"/>
              <a:ext cx="257250" cy="397150"/>
            </a:xfrm>
            <a:custGeom>
              <a:avLst/>
              <a:gdLst/>
              <a:ahLst/>
              <a:cxnLst/>
              <a:rect l="l" t="t" r="r" b="b"/>
              <a:pathLst>
                <a:path w="10290" h="15886" extrusionOk="0">
                  <a:moveTo>
                    <a:pt x="5293" y="1"/>
                  </a:moveTo>
                  <a:cubicBezTo>
                    <a:pt x="2142" y="1"/>
                    <a:pt x="0" y="1905"/>
                    <a:pt x="0" y="4579"/>
                  </a:cubicBezTo>
                  <a:lnTo>
                    <a:pt x="0" y="4817"/>
                  </a:lnTo>
                  <a:cubicBezTo>
                    <a:pt x="0" y="4998"/>
                    <a:pt x="176" y="5055"/>
                    <a:pt x="357" y="5055"/>
                  </a:cubicBezTo>
                  <a:lnTo>
                    <a:pt x="2737" y="5174"/>
                  </a:lnTo>
                  <a:cubicBezTo>
                    <a:pt x="2975" y="5174"/>
                    <a:pt x="3094" y="5055"/>
                    <a:pt x="3094" y="4817"/>
                  </a:cubicBezTo>
                  <a:lnTo>
                    <a:pt x="3094" y="4579"/>
                  </a:lnTo>
                  <a:cubicBezTo>
                    <a:pt x="3094" y="3570"/>
                    <a:pt x="3927" y="2914"/>
                    <a:pt x="5174" y="2914"/>
                  </a:cubicBezTo>
                  <a:cubicBezTo>
                    <a:pt x="6363" y="2914"/>
                    <a:pt x="7139" y="3570"/>
                    <a:pt x="7139" y="4460"/>
                  </a:cubicBezTo>
                  <a:cubicBezTo>
                    <a:pt x="7139" y="6664"/>
                    <a:pt x="3213" y="6840"/>
                    <a:pt x="3213" y="9934"/>
                  </a:cubicBezTo>
                  <a:lnTo>
                    <a:pt x="3213" y="10528"/>
                  </a:lnTo>
                  <a:lnTo>
                    <a:pt x="3213" y="10590"/>
                  </a:lnTo>
                  <a:cubicBezTo>
                    <a:pt x="3213" y="10766"/>
                    <a:pt x="3389" y="10885"/>
                    <a:pt x="3570" y="10885"/>
                  </a:cubicBezTo>
                  <a:lnTo>
                    <a:pt x="6006" y="10885"/>
                  </a:lnTo>
                  <a:cubicBezTo>
                    <a:pt x="6187" y="10885"/>
                    <a:pt x="6306" y="10709"/>
                    <a:pt x="6306" y="10528"/>
                  </a:cubicBezTo>
                  <a:lnTo>
                    <a:pt x="6306" y="10114"/>
                  </a:lnTo>
                  <a:cubicBezTo>
                    <a:pt x="6306" y="8092"/>
                    <a:pt x="10290" y="8092"/>
                    <a:pt x="10290" y="4341"/>
                  </a:cubicBezTo>
                  <a:cubicBezTo>
                    <a:pt x="10290" y="1786"/>
                    <a:pt x="8386" y="1"/>
                    <a:pt x="5293" y="1"/>
                  </a:cubicBezTo>
                  <a:close/>
                  <a:moveTo>
                    <a:pt x="4879" y="12134"/>
                  </a:moveTo>
                  <a:cubicBezTo>
                    <a:pt x="4839" y="12134"/>
                    <a:pt x="4800" y="12135"/>
                    <a:pt x="4760" y="12137"/>
                  </a:cubicBezTo>
                  <a:cubicBezTo>
                    <a:pt x="3746" y="12194"/>
                    <a:pt x="2975" y="13089"/>
                    <a:pt x="3032" y="14098"/>
                  </a:cubicBezTo>
                  <a:lnTo>
                    <a:pt x="2975" y="14098"/>
                  </a:lnTo>
                  <a:cubicBezTo>
                    <a:pt x="3030" y="15076"/>
                    <a:pt x="3807" y="15886"/>
                    <a:pt x="4773" y="15886"/>
                  </a:cubicBezTo>
                  <a:cubicBezTo>
                    <a:pt x="4808" y="15886"/>
                    <a:pt x="4843" y="15885"/>
                    <a:pt x="4879" y="15883"/>
                  </a:cubicBezTo>
                  <a:lnTo>
                    <a:pt x="4998" y="15883"/>
                  </a:lnTo>
                  <a:cubicBezTo>
                    <a:pt x="6006" y="15826"/>
                    <a:pt x="6839" y="14931"/>
                    <a:pt x="6782" y="13922"/>
                  </a:cubicBezTo>
                  <a:cubicBezTo>
                    <a:pt x="6723" y="12891"/>
                    <a:pt x="5896" y="12134"/>
                    <a:pt x="4879" y="1213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5"/>
            <p:cNvSpPr/>
            <p:nvPr/>
          </p:nvSpPr>
          <p:spPr>
            <a:xfrm>
              <a:off x="4451225" y="4088700"/>
              <a:ext cx="269275" cy="408975"/>
            </a:xfrm>
            <a:custGeom>
              <a:avLst/>
              <a:gdLst/>
              <a:ahLst/>
              <a:cxnLst/>
              <a:rect l="l" t="t" r="r" b="b"/>
              <a:pathLst>
                <a:path w="10771" h="16359" extrusionOk="0">
                  <a:moveTo>
                    <a:pt x="5474" y="477"/>
                  </a:moveTo>
                  <a:cubicBezTo>
                    <a:pt x="8448" y="477"/>
                    <a:pt x="10295" y="2081"/>
                    <a:pt x="10295" y="4579"/>
                  </a:cubicBezTo>
                  <a:cubicBezTo>
                    <a:pt x="10295" y="6602"/>
                    <a:pt x="9043" y="7435"/>
                    <a:pt x="7972" y="8210"/>
                  </a:cubicBezTo>
                  <a:cubicBezTo>
                    <a:pt x="7139" y="8805"/>
                    <a:pt x="6307" y="9338"/>
                    <a:pt x="6307" y="10352"/>
                  </a:cubicBezTo>
                  <a:lnTo>
                    <a:pt x="6307" y="10766"/>
                  </a:lnTo>
                  <a:cubicBezTo>
                    <a:pt x="6307" y="10828"/>
                    <a:pt x="6307" y="10885"/>
                    <a:pt x="6249" y="10885"/>
                  </a:cubicBezTo>
                  <a:lnTo>
                    <a:pt x="6249" y="11123"/>
                  </a:lnTo>
                  <a:lnTo>
                    <a:pt x="6188" y="10885"/>
                  </a:lnTo>
                  <a:lnTo>
                    <a:pt x="3689" y="10885"/>
                  </a:lnTo>
                  <a:lnTo>
                    <a:pt x="3632" y="10828"/>
                  </a:lnTo>
                  <a:lnTo>
                    <a:pt x="3632" y="10766"/>
                  </a:lnTo>
                  <a:lnTo>
                    <a:pt x="3632" y="10114"/>
                  </a:lnTo>
                  <a:cubicBezTo>
                    <a:pt x="3632" y="8567"/>
                    <a:pt x="4703" y="7854"/>
                    <a:pt x="5773" y="7078"/>
                  </a:cubicBezTo>
                  <a:cubicBezTo>
                    <a:pt x="6725" y="6483"/>
                    <a:pt x="7558" y="5831"/>
                    <a:pt x="7558" y="4698"/>
                  </a:cubicBezTo>
                  <a:cubicBezTo>
                    <a:pt x="7558" y="3627"/>
                    <a:pt x="6663" y="2856"/>
                    <a:pt x="5417" y="2856"/>
                  </a:cubicBezTo>
                  <a:cubicBezTo>
                    <a:pt x="4046" y="2856"/>
                    <a:pt x="3094" y="3627"/>
                    <a:pt x="3094" y="4817"/>
                  </a:cubicBezTo>
                  <a:lnTo>
                    <a:pt x="3094" y="5055"/>
                  </a:lnTo>
                  <a:cubicBezTo>
                    <a:pt x="3094" y="5117"/>
                    <a:pt x="3094" y="5174"/>
                    <a:pt x="2975" y="5174"/>
                  </a:cubicBezTo>
                  <a:lnTo>
                    <a:pt x="595" y="5055"/>
                  </a:lnTo>
                  <a:lnTo>
                    <a:pt x="419" y="5055"/>
                  </a:lnTo>
                  <a:lnTo>
                    <a:pt x="419" y="4817"/>
                  </a:lnTo>
                  <a:cubicBezTo>
                    <a:pt x="419" y="2200"/>
                    <a:pt x="2499" y="477"/>
                    <a:pt x="5474" y="477"/>
                  </a:cubicBezTo>
                  <a:close/>
                  <a:moveTo>
                    <a:pt x="5474" y="1"/>
                  </a:moveTo>
                  <a:cubicBezTo>
                    <a:pt x="2261" y="1"/>
                    <a:pt x="1" y="1962"/>
                    <a:pt x="1" y="4817"/>
                  </a:cubicBezTo>
                  <a:lnTo>
                    <a:pt x="1" y="5055"/>
                  </a:lnTo>
                  <a:cubicBezTo>
                    <a:pt x="1" y="5355"/>
                    <a:pt x="238" y="5531"/>
                    <a:pt x="595" y="5531"/>
                  </a:cubicBezTo>
                  <a:lnTo>
                    <a:pt x="2975" y="5650"/>
                  </a:lnTo>
                  <a:cubicBezTo>
                    <a:pt x="3332" y="5650"/>
                    <a:pt x="3570" y="5412"/>
                    <a:pt x="3570" y="5055"/>
                  </a:cubicBezTo>
                  <a:lnTo>
                    <a:pt x="3570" y="4817"/>
                  </a:lnTo>
                  <a:cubicBezTo>
                    <a:pt x="3570" y="3927"/>
                    <a:pt x="4284" y="3332"/>
                    <a:pt x="5417" y="3332"/>
                  </a:cubicBezTo>
                  <a:cubicBezTo>
                    <a:pt x="6426" y="3332"/>
                    <a:pt x="7082" y="3865"/>
                    <a:pt x="7082" y="4698"/>
                  </a:cubicBezTo>
                  <a:cubicBezTo>
                    <a:pt x="7082" y="5593"/>
                    <a:pt x="6368" y="6126"/>
                    <a:pt x="5474" y="6721"/>
                  </a:cubicBezTo>
                  <a:cubicBezTo>
                    <a:pt x="4403" y="7497"/>
                    <a:pt x="3156" y="8329"/>
                    <a:pt x="3156" y="10114"/>
                  </a:cubicBezTo>
                  <a:lnTo>
                    <a:pt x="3156" y="10709"/>
                  </a:lnTo>
                  <a:cubicBezTo>
                    <a:pt x="3156" y="10766"/>
                    <a:pt x="3156" y="10828"/>
                    <a:pt x="3213" y="10885"/>
                  </a:cubicBezTo>
                  <a:cubicBezTo>
                    <a:pt x="3213" y="11066"/>
                    <a:pt x="3332" y="11185"/>
                    <a:pt x="3451" y="11242"/>
                  </a:cubicBezTo>
                  <a:cubicBezTo>
                    <a:pt x="3513" y="11361"/>
                    <a:pt x="3632" y="11361"/>
                    <a:pt x="3751" y="11361"/>
                  </a:cubicBezTo>
                  <a:lnTo>
                    <a:pt x="6307" y="11361"/>
                  </a:lnTo>
                  <a:cubicBezTo>
                    <a:pt x="6606" y="11304"/>
                    <a:pt x="6844" y="11004"/>
                    <a:pt x="6782" y="10766"/>
                  </a:cubicBezTo>
                  <a:lnTo>
                    <a:pt x="6782" y="10352"/>
                  </a:lnTo>
                  <a:cubicBezTo>
                    <a:pt x="6782" y="9576"/>
                    <a:pt x="7439" y="9162"/>
                    <a:pt x="8272" y="8625"/>
                  </a:cubicBezTo>
                  <a:cubicBezTo>
                    <a:pt x="9400" y="7792"/>
                    <a:pt x="10771" y="6840"/>
                    <a:pt x="10771" y="4579"/>
                  </a:cubicBezTo>
                  <a:cubicBezTo>
                    <a:pt x="10771" y="1785"/>
                    <a:pt x="8686" y="1"/>
                    <a:pt x="5474" y="1"/>
                  </a:cubicBezTo>
                  <a:close/>
                  <a:moveTo>
                    <a:pt x="4998" y="12551"/>
                  </a:moveTo>
                  <a:cubicBezTo>
                    <a:pt x="5950" y="12551"/>
                    <a:pt x="6725" y="13208"/>
                    <a:pt x="6782" y="14160"/>
                  </a:cubicBezTo>
                  <a:cubicBezTo>
                    <a:pt x="6782" y="15050"/>
                    <a:pt x="6130" y="15825"/>
                    <a:pt x="5179" y="15882"/>
                  </a:cubicBezTo>
                  <a:lnTo>
                    <a:pt x="5060" y="15882"/>
                  </a:lnTo>
                  <a:cubicBezTo>
                    <a:pt x="4227" y="15882"/>
                    <a:pt x="3513" y="15169"/>
                    <a:pt x="3451" y="14336"/>
                  </a:cubicBezTo>
                  <a:lnTo>
                    <a:pt x="3451" y="14160"/>
                  </a:lnTo>
                  <a:cubicBezTo>
                    <a:pt x="3513" y="13327"/>
                    <a:pt x="4165" y="12613"/>
                    <a:pt x="4998" y="12551"/>
                  </a:cubicBezTo>
                  <a:close/>
                  <a:moveTo>
                    <a:pt x="5095" y="12073"/>
                  </a:moveTo>
                  <a:cubicBezTo>
                    <a:pt x="5063" y="12073"/>
                    <a:pt x="5030" y="12073"/>
                    <a:pt x="4998" y="12075"/>
                  </a:cubicBezTo>
                  <a:cubicBezTo>
                    <a:pt x="3808" y="12194"/>
                    <a:pt x="2918" y="13146"/>
                    <a:pt x="2975" y="14336"/>
                  </a:cubicBezTo>
                  <a:lnTo>
                    <a:pt x="2975" y="14574"/>
                  </a:lnTo>
                  <a:lnTo>
                    <a:pt x="3037" y="14574"/>
                  </a:lnTo>
                  <a:cubicBezTo>
                    <a:pt x="3156" y="15587"/>
                    <a:pt x="4046" y="16358"/>
                    <a:pt x="5060" y="16358"/>
                  </a:cubicBezTo>
                  <a:lnTo>
                    <a:pt x="5236" y="16358"/>
                  </a:lnTo>
                  <a:cubicBezTo>
                    <a:pt x="6368" y="16301"/>
                    <a:pt x="7320" y="15288"/>
                    <a:pt x="7201" y="14098"/>
                  </a:cubicBezTo>
                  <a:cubicBezTo>
                    <a:pt x="7141" y="13002"/>
                    <a:pt x="6187" y="12073"/>
                    <a:pt x="5095" y="1207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5"/>
            <p:cNvSpPr/>
            <p:nvPr/>
          </p:nvSpPr>
          <p:spPr>
            <a:xfrm>
              <a:off x="3358150" y="4280500"/>
              <a:ext cx="737700" cy="804700"/>
            </a:xfrm>
            <a:custGeom>
              <a:avLst/>
              <a:gdLst/>
              <a:ahLst/>
              <a:cxnLst/>
              <a:rect l="l" t="t" r="r" b="b"/>
              <a:pathLst>
                <a:path w="29508" h="32188" extrusionOk="0">
                  <a:moveTo>
                    <a:pt x="15168" y="1"/>
                  </a:moveTo>
                  <a:cubicBezTo>
                    <a:pt x="10052" y="1"/>
                    <a:pt x="5649" y="2918"/>
                    <a:pt x="3808" y="7082"/>
                  </a:cubicBezTo>
                  <a:cubicBezTo>
                    <a:pt x="3746" y="7201"/>
                    <a:pt x="3746" y="7320"/>
                    <a:pt x="3689" y="7378"/>
                  </a:cubicBezTo>
                  <a:lnTo>
                    <a:pt x="3570" y="7677"/>
                  </a:lnTo>
                  <a:cubicBezTo>
                    <a:pt x="3508" y="7796"/>
                    <a:pt x="3451" y="7853"/>
                    <a:pt x="3451" y="7972"/>
                  </a:cubicBezTo>
                  <a:cubicBezTo>
                    <a:pt x="3389" y="8091"/>
                    <a:pt x="3332" y="8153"/>
                    <a:pt x="3270" y="8272"/>
                  </a:cubicBezTo>
                  <a:lnTo>
                    <a:pt x="3151" y="8567"/>
                  </a:lnTo>
                  <a:cubicBezTo>
                    <a:pt x="3094" y="8629"/>
                    <a:pt x="3094" y="8748"/>
                    <a:pt x="3032" y="8867"/>
                  </a:cubicBezTo>
                  <a:cubicBezTo>
                    <a:pt x="2975" y="8924"/>
                    <a:pt x="2975" y="9043"/>
                    <a:pt x="2913" y="9105"/>
                  </a:cubicBezTo>
                  <a:cubicBezTo>
                    <a:pt x="2856" y="9224"/>
                    <a:pt x="2794" y="9343"/>
                    <a:pt x="2794" y="9400"/>
                  </a:cubicBezTo>
                  <a:lnTo>
                    <a:pt x="2618" y="9700"/>
                  </a:lnTo>
                  <a:cubicBezTo>
                    <a:pt x="2618" y="9819"/>
                    <a:pt x="2556" y="9876"/>
                    <a:pt x="2499" y="9995"/>
                  </a:cubicBezTo>
                  <a:cubicBezTo>
                    <a:pt x="2437" y="10057"/>
                    <a:pt x="2437" y="10176"/>
                    <a:pt x="2380" y="10295"/>
                  </a:cubicBezTo>
                  <a:lnTo>
                    <a:pt x="2261" y="10590"/>
                  </a:lnTo>
                  <a:cubicBezTo>
                    <a:pt x="2199" y="10652"/>
                    <a:pt x="2142" y="10771"/>
                    <a:pt x="2142" y="10828"/>
                  </a:cubicBezTo>
                  <a:cubicBezTo>
                    <a:pt x="2080" y="10947"/>
                    <a:pt x="2023" y="11066"/>
                    <a:pt x="1961" y="11128"/>
                  </a:cubicBezTo>
                  <a:lnTo>
                    <a:pt x="1842" y="11423"/>
                  </a:lnTo>
                  <a:cubicBezTo>
                    <a:pt x="1785" y="11542"/>
                    <a:pt x="1785" y="11604"/>
                    <a:pt x="1723" y="11723"/>
                  </a:cubicBezTo>
                  <a:cubicBezTo>
                    <a:pt x="1666" y="11842"/>
                    <a:pt x="1666" y="11899"/>
                    <a:pt x="1604" y="12018"/>
                  </a:cubicBezTo>
                  <a:lnTo>
                    <a:pt x="1485" y="12318"/>
                  </a:lnTo>
                  <a:cubicBezTo>
                    <a:pt x="1428" y="12375"/>
                    <a:pt x="1366" y="12494"/>
                    <a:pt x="1309" y="12613"/>
                  </a:cubicBezTo>
                  <a:cubicBezTo>
                    <a:pt x="1309" y="12675"/>
                    <a:pt x="1247" y="12794"/>
                    <a:pt x="1190" y="12913"/>
                  </a:cubicBezTo>
                  <a:cubicBezTo>
                    <a:pt x="414" y="14635"/>
                    <a:pt x="0" y="16482"/>
                    <a:pt x="0" y="18386"/>
                  </a:cubicBezTo>
                  <a:cubicBezTo>
                    <a:pt x="0" y="26001"/>
                    <a:pt x="6544" y="32188"/>
                    <a:pt x="14635" y="32188"/>
                  </a:cubicBezTo>
                  <a:cubicBezTo>
                    <a:pt x="22607" y="32188"/>
                    <a:pt x="29508" y="26001"/>
                    <a:pt x="29508" y="18386"/>
                  </a:cubicBezTo>
                  <a:cubicBezTo>
                    <a:pt x="29508" y="16958"/>
                    <a:pt x="29270" y="15530"/>
                    <a:pt x="28732" y="14159"/>
                  </a:cubicBezTo>
                  <a:cubicBezTo>
                    <a:pt x="28732" y="14041"/>
                    <a:pt x="28675" y="13922"/>
                    <a:pt x="28675" y="13803"/>
                  </a:cubicBezTo>
                  <a:cubicBezTo>
                    <a:pt x="28613" y="13745"/>
                    <a:pt x="28613" y="13626"/>
                    <a:pt x="28556" y="13507"/>
                  </a:cubicBezTo>
                  <a:cubicBezTo>
                    <a:pt x="28494" y="13446"/>
                    <a:pt x="28494" y="13327"/>
                    <a:pt x="28437" y="13208"/>
                  </a:cubicBezTo>
                  <a:cubicBezTo>
                    <a:pt x="28437" y="13089"/>
                    <a:pt x="28375" y="13032"/>
                    <a:pt x="28318" y="12913"/>
                  </a:cubicBezTo>
                  <a:cubicBezTo>
                    <a:pt x="28318" y="12794"/>
                    <a:pt x="28256" y="12732"/>
                    <a:pt x="28256" y="12613"/>
                  </a:cubicBezTo>
                  <a:cubicBezTo>
                    <a:pt x="28199" y="12494"/>
                    <a:pt x="28199" y="12437"/>
                    <a:pt x="28137" y="12318"/>
                  </a:cubicBezTo>
                  <a:cubicBezTo>
                    <a:pt x="28080" y="12199"/>
                    <a:pt x="28080" y="12137"/>
                    <a:pt x="28018" y="12018"/>
                  </a:cubicBezTo>
                  <a:lnTo>
                    <a:pt x="27899" y="11723"/>
                  </a:lnTo>
                  <a:cubicBezTo>
                    <a:pt x="27899" y="11604"/>
                    <a:pt x="27842" y="11542"/>
                    <a:pt x="27842" y="11423"/>
                  </a:cubicBezTo>
                  <a:lnTo>
                    <a:pt x="27723" y="11128"/>
                  </a:lnTo>
                  <a:cubicBezTo>
                    <a:pt x="27661" y="11009"/>
                    <a:pt x="27661" y="10890"/>
                    <a:pt x="27604" y="10828"/>
                  </a:cubicBezTo>
                  <a:lnTo>
                    <a:pt x="27542" y="10533"/>
                  </a:lnTo>
                  <a:cubicBezTo>
                    <a:pt x="27485" y="10414"/>
                    <a:pt x="27423" y="10295"/>
                    <a:pt x="27423" y="10233"/>
                  </a:cubicBezTo>
                  <a:lnTo>
                    <a:pt x="27304" y="9876"/>
                  </a:lnTo>
                  <a:cubicBezTo>
                    <a:pt x="27304" y="9819"/>
                    <a:pt x="27247" y="9700"/>
                    <a:pt x="27185" y="9581"/>
                  </a:cubicBezTo>
                  <a:lnTo>
                    <a:pt x="27128" y="9281"/>
                  </a:lnTo>
                  <a:cubicBezTo>
                    <a:pt x="27066" y="9224"/>
                    <a:pt x="27009" y="9105"/>
                    <a:pt x="27009" y="8986"/>
                  </a:cubicBezTo>
                  <a:cubicBezTo>
                    <a:pt x="26947" y="8924"/>
                    <a:pt x="26947" y="8805"/>
                    <a:pt x="26890" y="8686"/>
                  </a:cubicBezTo>
                  <a:cubicBezTo>
                    <a:pt x="26828" y="8629"/>
                    <a:pt x="26828" y="8510"/>
                    <a:pt x="26771" y="8391"/>
                  </a:cubicBezTo>
                  <a:cubicBezTo>
                    <a:pt x="26771" y="8272"/>
                    <a:pt x="26709" y="8210"/>
                    <a:pt x="26709" y="8091"/>
                  </a:cubicBezTo>
                  <a:cubicBezTo>
                    <a:pt x="25162" y="3394"/>
                    <a:pt x="20403" y="1"/>
                    <a:pt x="1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5"/>
            <p:cNvSpPr/>
            <p:nvPr/>
          </p:nvSpPr>
          <p:spPr>
            <a:xfrm>
              <a:off x="2770625" y="2010925"/>
              <a:ext cx="2003425" cy="2107550"/>
            </a:xfrm>
            <a:custGeom>
              <a:avLst/>
              <a:gdLst/>
              <a:ahLst/>
              <a:cxnLst/>
              <a:rect l="l" t="t" r="r" b="b"/>
              <a:pathLst>
                <a:path w="80137" h="84302" extrusionOk="0">
                  <a:moveTo>
                    <a:pt x="40930" y="1"/>
                  </a:moveTo>
                  <a:cubicBezTo>
                    <a:pt x="16600" y="1"/>
                    <a:pt x="0" y="14341"/>
                    <a:pt x="0" y="35281"/>
                  </a:cubicBezTo>
                  <a:lnTo>
                    <a:pt x="0" y="37123"/>
                  </a:lnTo>
                  <a:cubicBezTo>
                    <a:pt x="0" y="37780"/>
                    <a:pt x="357" y="38375"/>
                    <a:pt x="895" y="38670"/>
                  </a:cubicBezTo>
                  <a:cubicBezTo>
                    <a:pt x="1014" y="38789"/>
                    <a:pt x="1133" y="38851"/>
                    <a:pt x="1252" y="38970"/>
                  </a:cubicBezTo>
                  <a:cubicBezTo>
                    <a:pt x="1309" y="39027"/>
                    <a:pt x="1428" y="39146"/>
                    <a:pt x="1547" y="39208"/>
                  </a:cubicBezTo>
                  <a:cubicBezTo>
                    <a:pt x="1666" y="39327"/>
                    <a:pt x="1785" y="39384"/>
                    <a:pt x="1904" y="39446"/>
                  </a:cubicBezTo>
                  <a:cubicBezTo>
                    <a:pt x="2023" y="39565"/>
                    <a:pt x="2142" y="39684"/>
                    <a:pt x="2261" y="39741"/>
                  </a:cubicBezTo>
                  <a:cubicBezTo>
                    <a:pt x="2323" y="39860"/>
                    <a:pt x="2442" y="39922"/>
                    <a:pt x="2561" y="39979"/>
                  </a:cubicBezTo>
                  <a:cubicBezTo>
                    <a:pt x="2679" y="40098"/>
                    <a:pt x="2798" y="40217"/>
                    <a:pt x="2917" y="40278"/>
                  </a:cubicBezTo>
                  <a:cubicBezTo>
                    <a:pt x="2975" y="40397"/>
                    <a:pt x="3094" y="40455"/>
                    <a:pt x="3213" y="40516"/>
                  </a:cubicBezTo>
                  <a:cubicBezTo>
                    <a:pt x="3332" y="40635"/>
                    <a:pt x="3450" y="40693"/>
                    <a:pt x="3569" y="40812"/>
                  </a:cubicBezTo>
                  <a:cubicBezTo>
                    <a:pt x="3688" y="40873"/>
                    <a:pt x="3807" y="40992"/>
                    <a:pt x="3926" y="41049"/>
                  </a:cubicBezTo>
                  <a:cubicBezTo>
                    <a:pt x="3988" y="41168"/>
                    <a:pt x="4107" y="41287"/>
                    <a:pt x="4283" y="41349"/>
                  </a:cubicBezTo>
                  <a:cubicBezTo>
                    <a:pt x="4345" y="41406"/>
                    <a:pt x="4464" y="41525"/>
                    <a:pt x="4583" y="41587"/>
                  </a:cubicBezTo>
                  <a:cubicBezTo>
                    <a:pt x="4702" y="41706"/>
                    <a:pt x="4759" y="41763"/>
                    <a:pt x="4878" y="41825"/>
                  </a:cubicBezTo>
                  <a:cubicBezTo>
                    <a:pt x="4997" y="41944"/>
                    <a:pt x="5116" y="42063"/>
                    <a:pt x="5235" y="42120"/>
                  </a:cubicBezTo>
                  <a:cubicBezTo>
                    <a:pt x="5354" y="42239"/>
                    <a:pt x="5473" y="42301"/>
                    <a:pt x="5592" y="42358"/>
                  </a:cubicBezTo>
                  <a:cubicBezTo>
                    <a:pt x="5654" y="42477"/>
                    <a:pt x="5773" y="42596"/>
                    <a:pt x="5892" y="42658"/>
                  </a:cubicBezTo>
                  <a:cubicBezTo>
                    <a:pt x="6011" y="42715"/>
                    <a:pt x="6130" y="42834"/>
                    <a:pt x="6249" y="42896"/>
                  </a:cubicBezTo>
                  <a:lnTo>
                    <a:pt x="6544" y="43191"/>
                  </a:lnTo>
                  <a:cubicBezTo>
                    <a:pt x="6663" y="43253"/>
                    <a:pt x="6782" y="43372"/>
                    <a:pt x="6901" y="43429"/>
                  </a:cubicBezTo>
                  <a:cubicBezTo>
                    <a:pt x="7020" y="43548"/>
                    <a:pt x="7139" y="43610"/>
                    <a:pt x="7258" y="43729"/>
                  </a:cubicBezTo>
                  <a:cubicBezTo>
                    <a:pt x="7320" y="43786"/>
                    <a:pt x="7439" y="43905"/>
                    <a:pt x="7558" y="43967"/>
                  </a:cubicBezTo>
                  <a:cubicBezTo>
                    <a:pt x="8091" y="44443"/>
                    <a:pt x="8805" y="44681"/>
                    <a:pt x="9580" y="44681"/>
                  </a:cubicBezTo>
                  <a:lnTo>
                    <a:pt x="24748" y="45214"/>
                  </a:lnTo>
                  <a:cubicBezTo>
                    <a:pt x="26295" y="45214"/>
                    <a:pt x="27128" y="44500"/>
                    <a:pt x="27128" y="42953"/>
                  </a:cubicBezTo>
                  <a:lnTo>
                    <a:pt x="27128" y="41406"/>
                  </a:lnTo>
                  <a:cubicBezTo>
                    <a:pt x="27128" y="35162"/>
                    <a:pt x="32244" y="30760"/>
                    <a:pt x="40397" y="30760"/>
                  </a:cubicBezTo>
                  <a:cubicBezTo>
                    <a:pt x="47773" y="30760"/>
                    <a:pt x="52709" y="34743"/>
                    <a:pt x="52709" y="40812"/>
                  </a:cubicBezTo>
                  <a:cubicBezTo>
                    <a:pt x="52709" y="41525"/>
                    <a:pt x="52652" y="42239"/>
                    <a:pt x="52533" y="42896"/>
                  </a:cubicBezTo>
                  <a:cubicBezTo>
                    <a:pt x="44918" y="52891"/>
                    <a:pt x="25048" y="57293"/>
                    <a:pt x="25048" y="76687"/>
                  </a:cubicBezTo>
                  <a:lnTo>
                    <a:pt x="25048" y="81327"/>
                  </a:lnTo>
                  <a:cubicBezTo>
                    <a:pt x="25048" y="83231"/>
                    <a:pt x="26119" y="84302"/>
                    <a:pt x="28023" y="84302"/>
                  </a:cubicBezTo>
                  <a:lnTo>
                    <a:pt x="46284" y="84302"/>
                  </a:lnTo>
                  <a:cubicBezTo>
                    <a:pt x="48187" y="84302"/>
                    <a:pt x="49201" y="83231"/>
                    <a:pt x="49201" y="81327"/>
                  </a:cubicBezTo>
                  <a:lnTo>
                    <a:pt x="49201" y="78234"/>
                  </a:lnTo>
                  <a:cubicBezTo>
                    <a:pt x="49201" y="62528"/>
                    <a:pt x="80136" y="62347"/>
                    <a:pt x="80136" y="33673"/>
                  </a:cubicBezTo>
                  <a:cubicBezTo>
                    <a:pt x="80136" y="13508"/>
                    <a:pt x="64726" y="1"/>
                    <a:pt x="409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5"/>
            <p:cNvSpPr/>
            <p:nvPr/>
          </p:nvSpPr>
          <p:spPr>
            <a:xfrm>
              <a:off x="2770625" y="2010925"/>
              <a:ext cx="2003425" cy="3074275"/>
            </a:xfrm>
            <a:custGeom>
              <a:avLst/>
              <a:gdLst/>
              <a:ahLst/>
              <a:cxnLst/>
              <a:rect l="l" t="t" r="r" b="b"/>
              <a:pathLst>
                <a:path w="80137" h="122971" extrusionOk="0">
                  <a:moveTo>
                    <a:pt x="40930" y="1"/>
                  </a:moveTo>
                  <a:cubicBezTo>
                    <a:pt x="16600" y="1"/>
                    <a:pt x="0" y="14341"/>
                    <a:pt x="0" y="35219"/>
                  </a:cubicBezTo>
                  <a:lnTo>
                    <a:pt x="0" y="37123"/>
                  </a:lnTo>
                  <a:cubicBezTo>
                    <a:pt x="0" y="38313"/>
                    <a:pt x="1190" y="39208"/>
                    <a:pt x="2917" y="39208"/>
                  </a:cubicBezTo>
                  <a:lnTo>
                    <a:pt x="21417" y="39922"/>
                  </a:lnTo>
                  <a:cubicBezTo>
                    <a:pt x="23320" y="39922"/>
                    <a:pt x="24334" y="39027"/>
                    <a:pt x="24334" y="37123"/>
                  </a:cubicBezTo>
                  <a:lnTo>
                    <a:pt x="24334" y="35219"/>
                  </a:lnTo>
                  <a:cubicBezTo>
                    <a:pt x="24334" y="27666"/>
                    <a:pt x="30578" y="22312"/>
                    <a:pt x="40397" y="22312"/>
                  </a:cubicBezTo>
                  <a:cubicBezTo>
                    <a:pt x="49377" y="22312"/>
                    <a:pt x="55445" y="27129"/>
                    <a:pt x="55445" y="34567"/>
                  </a:cubicBezTo>
                  <a:cubicBezTo>
                    <a:pt x="55445" y="51701"/>
                    <a:pt x="25048" y="52710"/>
                    <a:pt x="25048" y="76687"/>
                  </a:cubicBezTo>
                  <a:lnTo>
                    <a:pt x="25048" y="81384"/>
                  </a:lnTo>
                  <a:cubicBezTo>
                    <a:pt x="25048" y="83231"/>
                    <a:pt x="26057" y="84302"/>
                    <a:pt x="27961" y="84302"/>
                  </a:cubicBezTo>
                  <a:lnTo>
                    <a:pt x="46284" y="84302"/>
                  </a:lnTo>
                  <a:cubicBezTo>
                    <a:pt x="48187" y="84302"/>
                    <a:pt x="49201" y="83231"/>
                    <a:pt x="49201" y="81327"/>
                  </a:cubicBezTo>
                  <a:lnTo>
                    <a:pt x="49201" y="78234"/>
                  </a:lnTo>
                  <a:cubicBezTo>
                    <a:pt x="49201" y="62528"/>
                    <a:pt x="80136" y="62347"/>
                    <a:pt x="80136" y="33673"/>
                  </a:cubicBezTo>
                  <a:cubicBezTo>
                    <a:pt x="80136" y="13508"/>
                    <a:pt x="64788" y="1"/>
                    <a:pt x="40930" y="1"/>
                  </a:cubicBezTo>
                  <a:close/>
                  <a:moveTo>
                    <a:pt x="38312" y="95367"/>
                  </a:moveTo>
                  <a:cubicBezTo>
                    <a:pt x="30221" y="95367"/>
                    <a:pt x="23501" y="101611"/>
                    <a:pt x="23501" y="109169"/>
                  </a:cubicBezTo>
                  <a:cubicBezTo>
                    <a:pt x="23501" y="116784"/>
                    <a:pt x="30045" y="122971"/>
                    <a:pt x="38136" y="122971"/>
                  </a:cubicBezTo>
                  <a:cubicBezTo>
                    <a:pt x="46108" y="122971"/>
                    <a:pt x="53009" y="116784"/>
                    <a:pt x="53009" y="109169"/>
                  </a:cubicBezTo>
                  <a:cubicBezTo>
                    <a:pt x="53009" y="101611"/>
                    <a:pt x="46108" y="95367"/>
                    <a:pt x="38312" y="95367"/>
                  </a:cubicBezTo>
                  <a:close/>
                </a:path>
              </a:pathLst>
            </a:custGeom>
            <a:solidFill>
              <a:srgbClr val="EE4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5"/>
            <p:cNvSpPr/>
            <p:nvPr/>
          </p:nvSpPr>
          <p:spPr>
            <a:xfrm>
              <a:off x="2764675" y="2004975"/>
              <a:ext cx="2015325" cy="3086175"/>
            </a:xfrm>
            <a:custGeom>
              <a:avLst/>
              <a:gdLst/>
              <a:ahLst/>
              <a:cxnLst/>
              <a:rect l="l" t="t" r="r" b="b"/>
              <a:pathLst>
                <a:path w="80613" h="123447" extrusionOk="0">
                  <a:moveTo>
                    <a:pt x="41168" y="477"/>
                  </a:moveTo>
                  <a:cubicBezTo>
                    <a:pt x="52771" y="477"/>
                    <a:pt x="62584" y="3689"/>
                    <a:pt x="69547" y="9700"/>
                  </a:cubicBezTo>
                  <a:cubicBezTo>
                    <a:pt x="76448" y="15649"/>
                    <a:pt x="80136" y="24035"/>
                    <a:pt x="80136" y="33911"/>
                  </a:cubicBezTo>
                  <a:cubicBezTo>
                    <a:pt x="80136" y="50273"/>
                    <a:pt x="70142" y="57174"/>
                    <a:pt x="61337" y="63299"/>
                  </a:cubicBezTo>
                  <a:cubicBezTo>
                    <a:pt x="54850" y="67763"/>
                    <a:pt x="49201" y="71690"/>
                    <a:pt x="49201" y="78472"/>
                  </a:cubicBezTo>
                  <a:lnTo>
                    <a:pt x="49201" y="81565"/>
                  </a:lnTo>
                  <a:cubicBezTo>
                    <a:pt x="49201" y="83350"/>
                    <a:pt x="48249" y="84302"/>
                    <a:pt x="46522" y="84302"/>
                  </a:cubicBezTo>
                  <a:lnTo>
                    <a:pt x="28199" y="84302"/>
                  </a:lnTo>
                  <a:cubicBezTo>
                    <a:pt x="27366" y="84302"/>
                    <a:pt x="26652" y="84064"/>
                    <a:pt x="26176" y="83588"/>
                  </a:cubicBezTo>
                  <a:cubicBezTo>
                    <a:pt x="25762" y="83169"/>
                    <a:pt x="25524" y="82455"/>
                    <a:pt x="25524" y="81622"/>
                  </a:cubicBezTo>
                  <a:lnTo>
                    <a:pt x="25524" y="76925"/>
                  </a:lnTo>
                  <a:cubicBezTo>
                    <a:pt x="25524" y="64013"/>
                    <a:pt x="34567" y="57707"/>
                    <a:pt x="42538" y="52115"/>
                  </a:cubicBezTo>
                  <a:cubicBezTo>
                    <a:pt x="49377" y="47298"/>
                    <a:pt x="55921" y="42777"/>
                    <a:pt x="55921" y="34805"/>
                  </a:cubicBezTo>
                  <a:cubicBezTo>
                    <a:pt x="55921" y="27310"/>
                    <a:pt x="49796" y="22312"/>
                    <a:pt x="40635" y="22312"/>
                  </a:cubicBezTo>
                  <a:cubicBezTo>
                    <a:pt x="30878" y="22312"/>
                    <a:pt x="24334" y="27605"/>
                    <a:pt x="24334" y="35457"/>
                  </a:cubicBezTo>
                  <a:lnTo>
                    <a:pt x="24334" y="37361"/>
                  </a:lnTo>
                  <a:cubicBezTo>
                    <a:pt x="24334" y="39089"/>
                    <a:pt x="23501" y="39922"/>
                    <a:pt x="21655" y="39922"/>
                  </a:cubicBezTo>
                  <a:lnTo>
                    <a:pt x="3155" y="39208"/>
                  </a:lnTo>
                  <a:cubicBezTo>
                    <a:pt x="1609" y="39208"/>
                    <a:pt x="476" y="38432"/>
                    <a:pt x="476" y="37361"/>
                  </a:cubicBezTo>
                  <a:lnTo>
                    <a:pt x="476" y="35457"/>
                  </a:lnTo>
                  <a:cubicBezTo>
                    <a:pt x="476" y="25287"/>
                    <a:pt x="4345" y="16539"/>
                    <a:pt x="11722" y="10233"/>
                  </a:cubicBezTo>
                  <a:cubicBezTo>
                    <a:pt x="19099" y="3870"/>
                    <a:pt x="29269" y="477"/>
                    <a:pt x="41168" y="477"/>
                  </a:cubicBezTo>
                  <a:close/>
                  <a:moveTo>
                    <a:pt x="41168" y="1"/>
                  </a:moveTo>
                  <a:cubicBezTo>
                    <a:pt x="29151" y="1"/>
                    <a:pt x="18861" y="3394"/>
                    <a:pt x="11422" y="9876"/>
                  </a:cubicBezTo>
                  <a:cubicBezTo>
                    <a:pt x="3926" y="16301"/>
                    <a:pt x="0" y="25168"/>
                    <a:pt x="0" y="35457"/>
                  </a:cubicBezTo>
                  <a:lnTo>
                    <a:pt x="0" y="37361"/>
                  </a:lnTo>
                  <a:cubicBezTo>
                    <a:pt x="0" y="38732"/>
                    <a:pt x="1309" y="39684"/>
                    <a:pt x="3155" y="39684"/>
                  </a:cubicBezTo>
                  <a:lnTo>
                    <a:pt x="21655" y="40397"/>
                  </a:lnTo>
                  <a:cubicBezTo>
                    <a:pt x="23739" y="40397"/>
                    <a:pt x="24810" y="39327"/>
                    <a:pt x="24810" y="37361"/>
                  </a:cubicBezTo>
                  <a:lnTo>
                    <a:pt x="24810" y="35457"/>
                  </a:lnTo>
                  <a:cubicBezTo>
                    <a:pt x="24810" y="27843"/>
                    <a:pt x="31173" y="22788"/>
                    <a:pt x="40635" y="22788"/>
                  </a:cubicBezTo>
                  <a:cubicBezTo>
                    <a:pt x="49496" y="22788"/>
                    <a:pt x="55445" y="27605"/>
                    <a:pt x="55445" y="34805"/>
                  </a:cubicBezTo>
                  <a:cubicBezTo>
                    <a:pt x="55445" y="42539"/>
                    <a:pt x="49020" y="46999"/>
                    <a:pt x="42238" y="51758"/>
                  </a:cubicBezTo>
                  <a:cubicBezTo>
                    <a:pt x="34210" y="57412"/>
                    <a:pt x="25048" y="63775"/>
                    <a:pt x="25048" y="76925"/>
                  </a:cubicBezTo>
                  <a:lnTo>
                    <a:pt x="25048" y="81622"/>
                  </a:lnTo>
                  <a:cubicBezTo>
                    <a:pt x="25048" y="82636"/>
                    <a:pt x="25343" y="83407"/>
                    <a:pt x="25881" y="83945"/>
                  </a:cubicBezTo>
                  <a:cubicBezTo>
                    <a:pt x="26414" y="84478"/>
                    <a:pt x="27190" y="84778"/>
                    <a:pt x="28199" y="84778"/>
                  </a:cubicBezTo>
                  <a:lnTo>
                    <a:pt x="46522" y="84778"/>
                  </a:lnTo>
                  <a:cubicBezTo>
                    <a:pt x="48544" y="84778"/>
                    <a:pt x="49677" y="83588"/>
                    <a:pt x="49677" y="81565"/>
                  </a:cubicBezTo>
                  <a:lnTo>
                    <a:pt x="49677" y="78472"/>
                  </a:lnTo>
                  <a:cubicBezTo>
                    <a:pt x="49677" y="71928"/>
                    <a:pt x="55207" y="68058"/>
                    <a:pt x="61575" y="63656"/>
                  </a:cubicBezTo>
                  <a:cubicBezTo>
                    <a:pt x="70499" y="57469"/>
                    <a:pt x="80612" y="50511"/>
                    <a:pt x="80612" y="33911"/>
                  </a:cubicBezTo>
                  <a:cubicBezTo>
                    <a:pt x="80612" y="23916"/>
                    <a:pt x="76862" y="15411"/>
                    <a:pt x="69842" y="9343"/>
                  </a:cubicBezTo>
                  <a:cubicBezTo>
                    <a:pt x="62822" y="3213"/>
                    <a:pt x="52890" y="1"/>
                    <a:pt x="41168" y="1"/>
                  </a:cubicBezTo>
                  <a:close/>
                  <a:moveTo>
                    <a:pt x="38550" y="95843"/>
                  </a:moveTo>
                  <a:cubicBezTo>
                    <a:pt x="46403" y="95843"/>
                    <a:pt x="53009" y="102087"/>
                    <a:pt x="53009" y="109407"/>
                  </a:cubicBezTo>
                  <a:cubicBezTo>
                    <a:pt x="53009" y="116784"/>
                    <a:pt x="46346" y="122971"/>
                    <a:pt x="38374" y="122971"/>
                  </a:cubicBezTo>
                  <a:cubicBezTo>
                    <a:pt x="30459" y="122971"/>
                    <a:pt x="23977" y="116903"/>
                    <a:pt x="23977" y="109407"/>
                  </a:cubicBezTo>
                  <a:cubicBezTo>
                    <a:pt x="23977" y="101911"/>
                    <a:pt x="30521" y="95843"/>
                    <a:pt x="38550" y="95843"/>
                  </a:cubicBezTo>
                  <a:close/>
                  <a:moveTo>
                    <a:pt x="38550" y="95367"/>
                  </a:moveTo>
                  <a:cubicBezTo>
                    <a:pt x="30283" y="95367"/>
                    <a:pt x="23501" y="101673"/>
                    <a:pt x="23501" y="109407"/>
                  </a:cubicBezTo>
                  <a:cubicBezTo>
                    <a:pt x="23501" y="117140"/>
                    <a:pt x="30164" y="123447"/>
                    <a:pt x="38374" y="123447"/>
                  </a:cubicBezTo>
                  <a:cubicBezTo>
                    <a:pt x="46584" y="123447"/>
                    <a:pt x="53485" y="117022"/>
                    <a:pt x="53485" y="109407"/>
                  </a:cubicBezTo>
                  <a:cubicBezTo>
                    <a:pt x="53485" y="101792"/>
                    <a:pt x="46641" y="95367"/>
                    <a:pt x="38550" y="9536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5"/>
            <p:cNvSpPr/>
            <p:nvPr/>
          </p:nvSpPr>
          <p:spPr>
            <a:xfrm>
              <a:off x="3060700" y="5183325"/>
              <a:ext cx="1289425" cy="288575"/>
            </a:xfrm>
            <a:custGeom>
              <a:avLst/>
              <a:gdLst/>
              <a:ahLst/>
              <a:cxnLst/>
              <a:rect l="l" t="t" r="r" b="b"/>
              <a:pathLst>
                <a:path w="51577" h="11543" extrusionOk="0">
                  <a:moveTo>
                    <a:pt x="25819" y="1"/>
                  </a:moveTo>
                  <a:cubicBezTo>
                    <a:pt x="11541" y="1"/>
                    <a:pt x="0" y="2619"/>
                    <a:pt x="0" y="5769"/>
                  </a:cubicBezTo>
                  <a:cubicBezTo>
                    <a:pt x="0" y="8982"/>
                    <a:pt x="11541" y="11542"/>
                    <a:pt x="25819" y="11542"/>
                  </a:cubicBezTo>
                  <a:cubicBezTo>
                    <a:pt x="40035" y="11542"/>
                    <a:pt x="51576" y="8982"/>
                    <a:pt x="51576" y="5769"/>
                  </a:cubicBezTo>
                  <a:cubicBezTo>
                    <a:pt x="51576" y="2619"/>
                    <a:pt x="40035" y="1"/>
                    <a:pt x="25819" y="1"/>
                  </a:cubicBezTo>
                  <a:close/>
                </a:path>
              </a:pathLst>
            </a:custGeom>
            <a:solidFill>
              <a:srgbClr val="89E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5"/>
            <p:cNvSpPr/>
            <p:nvPr/>
          </p:nvSpPr>
          <p:spPr>
            <a:xfrm>
              <a:off x="3045825" y="2060075"/>
              <a:ext cx="258800" cy="168825"/>
            </a:xfrm>
            <a:custGeom>
              <a:avLst/>
              <a:gdLst/>
              <a:ahLst/>
              <a:cxnLst/>
              <a:rect l="l" t="t" r="r" b="b"/>
              <a:pathLst>
                <a:path w="10352" h="6753" extrusionOk="0">
                  <a:moveTo>
                    <a:pt x="6720" y="0"/>
                  </a:moveTo>
                  <a:lnTo>
                    <a:pt x="5711" y="2142"/>
                  </a:lnTo>
                  <a:cubicBezTo>
                    <a:pt x="5711" y="2142"/>
                    <a:pt x="0" y="2737"/>
                    <a:pt x="0" y="3151"/>
                  </a:cubicBezTo>
                  <a:cubicBezTo>
                    <a:pt x="0" y="3627"/>
                    <a:pt x="57" y="6544"/>
                    <a:pt x="357" y="6663"/>
                  </a:cubicBezTo>
                  <a:cubicBezTo>
                    <a:pt x="476" y="6723"/>
                    <a:pt x="595" y="6753"/>
                    <a:pt x="714" y="6753"/>
                  </a:cubicBezTo>
                  <a:cubicBezTo>
                    <a:pt x="833" y="6753"/>
                    <a:pt x="952" y="6723"/>
                    <a:pt x="1071" y="6663"/>
                  </a:cubicBezTo>
                  <a:lnTo>
                    <a:pt x="9519" y="4522"/>
                  </a:lnTo>
                  <a:lnTo>
                    <a:pt x="10352" y="714"/>
                  </a:lnTo>
                  <a:lnTo>
                    <a:pt x="67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5"/>
            <p:cNvSpPr/>
            <p:nvPr/>
          </p:nvSpPr>
          <p:spPr>
            <a:xfrm>
              <a:off x="3039875" y="2053525"/>
              <a:ext cx="270700" cy="182075"/>
            </a:xfrm>
            <a:custGeom>
              <a:avLst/>
              <a:gdLst/>
              <a:ahLst/>
              <a:cxnLst/>
              <a:rect l="l" t="t" r="r" b="b"/>
              <a:pathLst>
                <a:path w="10828" h="7283" extrusionOk="0">
                  <a:moveTo>
                    <a:pt x="7077" y="500"/>
                  </a:moveTo>
                  <a:lnTo>
                    <a:pt x="10290" y="1152"/>
                  </a:lnTo>
                  <a:lnTo>
                    <a:pt x="9576" y="4603"/>
                  </a:lnTo>
                  <a:lnTo>
                    <a:pt x="1247" y="6745"/>
                  </a:lnTo>
                  <a:cubicBezTo>
                    <a:pt x="1159" y="6776"/>
                    <a:pt x="1070" y="6791"/>
                    <a:pt x="981" y="6791"/>
                  </a:cubicBezTo>
                  <a:cubicBezTo>
                    <a:pt x="891" y="6791"/>
                    <a:pt x="802" y="6776"/>
                    <a:pt x="714" y="6745"/>
                  </a:cubicBezTo>
                  <a:cubicBezTo>
                    <a:pt x="533" y="6388"/>
                    <a:pt x="476" y="4546"/>
                    <a:pt x="476" y="3532"/>
                  </a:cubicBezTo>
                  <a:cubicBezTo>
                    <a:pt x="890" y="3294"/>
                    <a:pt x="3570" y="2880"/>
                    <a:pt x="5949" y="2642"/>
                  </a:cubicBezTo>
                  <a:cubicBezTo>
                    <a:pt x="6068" y="2642"/>
                    <a:pt x="6125" y="2580"/>
                    <a:pt x="6187" y="2461"/>
                  </a:cubicBezTo>
                  <a:lnTo>
                    <a:pt x="7077" y="500"/>
                  </a:lnTo>
                  <a:close/>
                  <a:moveTo>
                    <a:pt x="6901" y="0"/>
                  </a:moveTo>
                  <a:cubicBezTo>
                    <a:pt x="6841" y="0"/>
                    <a:pt x="6765" y="57"/>
                    <a:pt x="6720" y="143"/>
                  </a:cubicBezTo>
                  <a:lnTo>
                    <a:pt x="5768" y="2166"/>
                  </a:lnTo>
                  <a:cubicBezTo>
                    <a:pt x="0" y="2818"/>
                    <a:pt x="0" y="3237"/>
                    <a:pt x="0" y="3413"/>
                  </a:cubicBezTo>
                  <a:cubicBezTo>
                    <a:pt x="0" y="4484"/>
                    <a:pt x="0" y="6983"/>
                    <a:pt x="476" y="7163"/>
                  </a:cubicBezTo>
                  <a:cubicBezTo>
                    <a:pt x="652" y="7221"/>
                    <a:pt x="833" y="7282"/>
                    <a:pt x="952" y="7282"/>
                  </a:cubicBezTo>
                  <a:cubicBezTo>
                    <a:pt x="1128" y="7282"/>
                    <a:pt x="1247" y="7221"/>
                    <a:pt x="1366" y="7163"/>
                  </a:cubicBezTo>
                  <a:lnTo>
                    <a:pt x="9814" y="5022"/>
                  </a:lnTo>
                  <a:cubicBezTo>
                    <a:pt x="9933" y="5022"/>
                    <a:pt x="9995" y="4903"/>
                    <a:pt x="9995" y="4841"/>
                  </a:cubicBezTo>
                  <a:lnTo>
                    <a:pt x="10828" y="1033"/>
                  </a:lnTo>
                  <a:cubicBezTo>
                    <a:pt x="10828" y="976"/>
                    <a:pt x="10828" y="914"/>
                    <a:pt x="10766" y="857"/>
                  </a:cubicBezTo>
                  <a:cubicBezTo>
                    <a:pt x="10709" y="796"/>
                    <a:pt x="10647" y="738"/>
                    <a:pt x="10590" y="738"/>
                  </a:cubicBezTo>
                  <a:lnTo>
                    <a:pt x="6958" y="25"/>
                  </a:lnTo>
                  <a:cubicBezTo>
                    <a:pt x="6943" y="8"/>
                    <a:pt x="6923" y="0"/>
                    <a:pt x="6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5"/>
            <p:cNvSpPr/>
            <p:nvPr/>
          </p:nvSpPr>
          <p:spPr>
            <a:xfrm>
              <a:off x="3053200" y="2134450"/>
              <a:ext cx="232025" cy="116025"/>
            </a:xfrm>
            <a:custGeom>
              <a:avLst/>
              <a:gdLst/>
              <a:ahLst/>
              <a:cxnLst/>
              <a:rect l="l" t="t" r="r" b="b"/>
              <a:pathLst>
                <a:path w="9281" h="4641" extrusionOk="0">
                  <a:moveTo>
                    <a:pt x="9281" y="0"/>
                  </a:moveTo>
                  <a:lnTo>
                    <a:pt x="4821" y="833"/>
                  </a:lnTo>
                  <a:cubicBezTo>
                    <a:pt x="3751" y="1723"/>
                    <a:pt x="2618" y="2437"/>
                    <a:pt x="1428" y="3094"/>
                  </a:cubicBezTo>
                  <a:cubicBezTo>
                    <a:pt x="62" y="3688"/>
                    <a:pt x="0" y="4640"/>
                    <a:pt x="419" y="4640"/>
                  </a:cubicBezTo>
                  <a:cubicBezTo>
                    <a:pt x="895" y="4640"/>
                    <a:pt x="4702" y="3032"/>
                    <a:pt x="4702" y="3032"/>
                  </a:cubicBezTo>
                  <a:cubicBezTo>
                    <a:pt x="4702" y="3032"/>
                    <a:pt x="8210" y="2080"/>
                    <a:pt x="8748" y="1842"/>
                  </a:cubicBezTo>
                  <a:cubicBezTo>
                    <a:pt x="9224" y="1547"/>
                    <a:pt x="9281" y="0"/>
                    <a:pt x="92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5"/>
            <p:cNvSpPr/>
            <p:nvPr/>
          </p:nvSpPr>
          <p:spPr>
            <a:xfrm>
              <a:off x="3050225" y="2128500"/>
              <a:ext cx="240950" cy="127925"/>
            </a:xfrm>
            <a:custGeom>
              <a:avLst/>
              <a:gdLst/>
              <a:ahLst/>
              <a:cxnLst/>
              <a:rect l="l" t="t" r="r" b="b"/>
              <a:pathLst>
                <a:path w="9638" h="5117" extrusionOk="0">
                  <a:moveTo>
                    <a:pt x="9400" y="0"/>
                  </a:moveTo>
                  <a:cubicBezTo>
                    <a:pt x="9281" y="0"/>
                    <a:pt x="9162" y="119"/>
                    <a:pt x="9162" y="238"/>
                  </a:cubicBezTo>
                  <a:cubicBezTo>
                    <a:pt x="9162" y="771"/>
                    <a:pt x="8986" y="1723"/>
                    <a:pt x="8748" y="1842"/>
                  </a:cubicBezTo>
                  <a:cubicBezTo>
                    <a:pt x="8391" y="2080"/>
                    <a:pt x="6187" y="2675"/>
                    <a:pt x="4760" y="3032"/>
                  </a:cubicBezTo>
                  <a:cubicBezTo>
                    <a:pt x="2918" y="3807"/>
                    <a:pt x="833" y="4640"/>
                    <a:pt x="538" y="4640"/>
                  </a:cubicBezTo>
                  <a:lnTo>
                    <a:pt x="538" y="4521"/>
                  </a:lnTo>
                  <a:cubicBezTo>
                    <a:pt x="657" y="4222"/>
                    <a:pt x="952" y="3865"/>
                    <a:pt x="1666" y="3569"/>
                  </a:cubicBezTo>
                  <a:cubicBezTo>
                    <a:pt x="2856" y="2913"/>
                    <a:pt x="3989" y="2142"/>
                    <a:pt x="5059" y="1247"/>
                  </a:cubicBezTo>
                  <a:cubicBezTo>
                    <a:pt x="5178" y="1190"/>
                    <a:pt x="5178" y="1009"/>
                    <a:pt x="5116" y="952"/>
                  </a:cubicBezTo>
                  <a:cubicBezTo>
                    <a:pt x="5046" y="882"/>
                    <a:pt x="4976" y="853"/>
                    <a:pt x="4906" y="853"/>
                  </a:cubicBezTo>
                  <a:cubicBezTo>
                    <a:pt x="4857" y="853"/>
                    <a:pt x="4808" y="867"/>
                    <a:pt x="4760" y="890"/>
                  </a:cubicBezTo>
                  <a:cubicBezTo>
                    <a:pt x="3751" y="1723"/>
                    <a:pt x="2618" y="2499"/>
                    <a:pt x="1428" y="3094"/>
                  </a:cubicBezTo>
                  <a:cubicBezTo>
                    <a:pt x="357" y="3569"/>
                    <a:pt x="0" y="4283"/>
                    <a:pt x="119" y="4697"/>
                  </a:cubicBezTo>
                  <a:cubicBezTo>
                    <a:pt x="119" y="4935"/>
                    <a:pt x="300" y="5116"/>
                    <a:pt x="538" y="5116"/>
                  </a:cubicBezTo>
                  <a:cubicBezTo>
                    <a:pt x="1014" y="5116"/>
                    <a:pt x="4046" y="3865"/>
                    <a:pt x="4879" y="3508"/>
                  </a:cubicBezTo>
                  <a:cubicBezTo>
                    <a:pt x="5235" y="3389"/>
                    <a:pt x="8448" y="2556"/>
                    <a:pt x="8986" y="2261"/>
                  </a:cubicBezTo>
                  <a:cubicBezTo>
                    <a:pt x="9581" y="1961"/>
                    <a:pt x="9638" y="533"/>
                    <a:pt x="9638" y="238"/>
                  </a:cubicBezTo>
                  <a:cubicBezTo>
                    <a:pt x="9638" y="119"/>
                    <a:pt x="9519" y="0"/>
                    <a:pt x="94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5"/>
            <p:cNvSpPr/>
            <p:nvPr/>
          </p:nvSpPr>
          <p:spPr>
            <a:xfrm>
              <a:off x="3190025" y="1024925"/>
              <a:ext cx="285575" cy="1072300"/>
            </a:xfrm>
            <a:custGeom>
              <a:avLst/>
              <a:gdLst/>
              <a:ahLst/>
              <a:cxnLst/>
              <a:rect l="l" t="t" r="r" b="b"/>
              <a:pathLst>
                <a:path w="11423" h="42892" extrusionOk="0">
                  <a:moveTo>
                    <a:pt x="5949" y="1"/>
                  </a:moveTo>
                  <a:lnTo>
                    <a:pt x="2442" y="27010"/>
                  </a:lnTo>
                  <a:lnTo>
                    <a:pt x="0" y="41644"/>
                  </a:lnTo>
                  <a:lnTo>
                    <a:pt x="5416" y="42891"/>
                  </a:lnTo>
                  <a:lnTo>
                    <a:pt x="9462" y="25639"/>
                  </a:lnTo>
                  <a:lnTo>
                    <a:pt x="11423" y="14755"/>
                  </a:lnTo>
                  <a:lnTo>
                    <a:pt x="59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5"/>
            <p:cNvSpPr/>
            <p:nvPr/>
          </p:nvSpPr>
          <p:spPr>
            <a:xfrm>
              <a:off x="3184075" y="1018975"/>
              <a:ext cx="297475" cy="1084200"/>
            </a:xfrm>
            <a:custGeom>
              <a:avLst/>
              <a:gdLst/>
              <a:ahLst/>
              <a:cxnLst/>
              <a:rect l="l" t="t" r="r" b="b"/>
              <a:pathLst>
                <a:path w="11899" h="43368" extrusionOk="0">
                  <a:moveTo>
                    <a:pt x="6306" y="1248"/>
                  </a:moveTo>
                  <a:lnTo>
                    <a:pt x="11423" y="14993"/>
                  </a:lnTo>
                  <a:lnTo>
                    <a:pt x="9519" y="25820"/>
                  </a:lnTo>
                  <a:lnTo>
                    <a:pt x="5474" y="42834"/>
                  </a:lnTo>
                  <a:lnTo>
                    <a:pt x="476" y="41702"/>
                  </a:lnTo>
                  <a:lnTo>
                    <a:pt x="2918" y="27248"/>
                  </a:lnTo>
                  <a:lnTo>
                    <a:pt x="6306" y="1248"/>
                  </a:lnTo>
                  <a:close/>
                  <a:moveTo>
                    <a:pt x="6187" y="1"/>
                  </a:moveTo>
                  <a:cubicBezTo>
                    <a:pt x="6068" y="1"/>
                    <a:pt x="6011" y="120"/>
                    <a:pt x="5950" y="239"/>
                  </a:cubicBezTo>
                  <a:lnTo>
                    <a:pt x="2442" y="27186"/>
                  </a:lnTo>
                  <a:lnTo>
                    <a:pt x="0" y="41821"/>
                  </a:lnTo>
                  <a:cubicBezTo>
                    <a:pt x="0" y="41940"/>
                    <a:pt x="62" y="42059"/>
                    <a:pt x="181" y="42120"/>
                  </a:cubicBezTo>
                  <a:lnTo>
                    <a:pt x="5593" y="43367"/>
                  </a:lnTo>
                  <a:lnTo>
                    <a:pt x="5773" y="43367"/>
                  </a:lnTo>
                  <a:cubicBezTo>
                    <a:pt x="5831" y="43310"/>
                    <a:pt x="5892" y="43248"/>
                    <a:pt x="5892" y="43191"/>
                  </a:cubicBezTo>
                  <a:lnTo>
                    <a:pt x="9938" y="25877"/>
                  </a:lnTo>
                  <a:lnTo>
                    <a:pt x="11899" y="14993"/>
                  </a:lnTo>
                  <a:lnTo>
                    <a:pt x="11899" y="14874"/>
                  </a:lnTo>
                  <a:lnTo>
                    <a:pt x="6425" y="177"/>
                  </a:lnTo>
                  <a:cubicBezTo>
                    <a:pt x="6368" y="58"/>
                    <a:pt x="6306" y="1"/>
                    <a:pt x="61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5"/>
            <p:cNvSpPr/>
            <p:nvPr/>
          </p:nvSpPr>
          <p:spPr>
            <a:xfrm>
              <a:off x="3881650" y="486550"/>
              <a:ext cx="171000" cy="145775"/>
            </a:xfrm>
            <a:custGeom>
              <a:avLst/>
              <a:gdLst/>
              <a:ahLst/>
              <a:cxnLst/>
              <a:rect l="l" t="t" r="r" b="b"/>
              <a:pathLst>
                <a:path w="6840" h="5831" extrusionOk="0">
                  <a:moveTo>
                    <a:pt x="177" y="0"/>
                  </a:moveTo>
                  <a:lnTo>
                    <a:pt x="1" y="5236"/>
                  </a:lnTo>
                  <a:lnTo>
                    <a:pt x="6840" y="5830"/>
                  </a:lnTo>
                  <a:lnTo>
                    <a:pt x="6721" y="2023"/>
                  </a:lnTo>
                  <a:lnTo>
                    <a:pt x="4579" y="166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5"/>
            <p:cNvSpPr/>
            <p:nvPr/>
          </p:nvSpPr>
          <p:spPr>
            <a:xfrm>
              <a:off x="3875700" y="480600"/>
              <a:ext cx="182900" cy="157675"/>
            </a:xfrm>
            <a:custGeom>
              <a:avLst/>
              <a:gdLst/>
              <a:ahLst/>
              <a:cxnLst/>
              <a:rect l="l" t="t" r="r" b="b"/>
              <a:pathLst>
                <a:path w="7316" h="6307" extrusionOk="0">
                  <a:moveTo>
                    <a:pt x="653" y="595"/>
                  </a:moveTo>
                  <a:lnTo>
                    <a:pt x="4760" y="2142"/>
                  </a:lnTo>
                  <a:lnTo>
                    <a:pt x="6721" y="2437"/>
                  </a:lnTo>
                  <a:lnTo>
                    <a:pt x="6840" y="5830"/>
                  </a:lnTo>
                  <a:lnTo>
                    <a:pt x="477" y="5236"/>
                  </a:lnTo>
                  <a:lnTo>
                    <a:pt x="653" y="595"/>
                  </a:lnTo>
                  <a:close/>
                  <a:moveTo>
                    <a:pt x="477" y="0"/>
                  </a:moveTo>
                  <a:cubicBezTo>
                    <a:pt x="415" y="0"/>
                    <a:pt x="358" y="0"/>
                    <a:pt x="296" y="57"/>
                  </a:cubicBezTo>
                  <a:cubicBezTo>
                    <a:pt x="239" y="57"/>
                    <a:pt x="177" y="176"/>
                    <a:pt x="177" y="238"/>
                  </a:cubicBezTo>
                  <a:lnTo>
                    <a:pt x="1" y="5474"/>
                  </a:lnTo>
                  <a:cubicBezTo>
                    <a:pt x="1" y="5592"/>
                    <a:pt x="120" y="5711"/>
                    <a:pt x="239" y="5711"/>
                  </a:cubicBezTo>
                  <a:lnTo>
                    <a:pt x="7078" y="6306"/>
                  </a:lnTo>
                  <a:cubicBezTo>
                    <a:pt x="7140" y="6306"/>
                    <a:pt x="7197" y="6306"/>
                    <a:pt x="7259" y="6245"/>
                  </a:cubicBezTo>
                  <a:cubicBezTo>
                    <a:pt x="7259" y="6187"/>
                    <a:pt x="7316" y="6126"/>
                    <a:pt x="7316" y="6068"/>
                  </a:cubicBezTo>
                  <a:lnTo>
                    <a:pt x="7197" y="2261"/>
                  </a:lnTo>
                  <a:cubicBezTo>
                    <a:pt x="7197" y="2142"/>
                    <a:pt x="7140" y="2023"/>
                    <a:pt x="7021" y="2023"/>
                  </a:cubicBezTo>
                  <a:lnTo>
                    <a:pt x="4879" y="1666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5"/>
            <p:cNvSpPr/>
            <p:nvPr/>
          </p:nvSpPr>
          <p:spPr>
            <a:xfrm>
              <a:off x="3264375" y="2897225"/>
              <a:ext cx="315325" cy="345900"/>
            </a:xfrm>
            <a:custGeom>
              <a:avLst/>
              <a:gdLst/>
              <a:ahLst/>
              <a:cxnLst/>
              <a:rect l="l" t="t" r="r" b="b"/>
              <a:pathLst>
                <a:path w="12613" h="13836" extrusionOk="0">
                  <a:moveTo>
                    <a:pt x="9748" y="1"/>
                  </a:moveTo>
                  <a:cubicBezTo>
                    <a:pt x="8409" y="1"/>
                    <a:pt x="6910" y="523"/>
                    <a:pt x="6307" y="1314"/>
                  </a:cubicBezTo>
                  <a:cubicBezTo>
                    <a:pt x="4703" y="3161"/>
                    <a:pt x="3213" y="5122"/>
                    <a:pt x="1848" y="7144"/>
                  </a:cubicBezTo>
                  <a:cubicBezTo>
                    <a:pt x="1" y="9943"/>
                    <a:pt x="658" y="12917"/>
                    <a:pt x="2918" y="13688"/>
                  </a:cubicBezTo>
                  <a:cubicBezTo>
                    <a:pt x="3231" y="13790"/>
                    <a:pt x="3558" y="13836"/>
                    <a:pt x="3891" y="13836"/>
                  </a:cubicBezTo>
                  <a:cubicBezTo>
                    <a:pt x="5902" y="13836"/>
                    <a:pt x="8136" y="12152"/>
                    <a:pt x="8748" y="10776"/>
                  </a:cubicBezTo>
                  <a:cubicBezTo>
                    <a:pt x="9519" y="9167"/>
                    <a:pt x="9281" y="8334"/>
                    <a:pt x="10471" y="6730"/>
                  </a:cubicBezTo>
                  <a:cubicBezTo>
                    <a:pt x="11661" y="5122"/>
                    <a:pt x="12613" y="3518"/>
                    <a:pt x="12199" y="1376"/>
                  </a:cubicBezTo>
                  <a:cubicBezTo>
                    <a:pt x="11977" y="402"/>
                    <a:pt x="10923" y="1"/>
                    <a:pt x="9748" y="1"/>
                  </a:cubicBez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5"/>
            <p:cNvSpPr/>
            <p:nvPr/>
          </p:nvSpPr>
          <p:spPr>
            <a:xfrm>
              <a:off x="3270325" y="2891225"/>
              <a:ext cx="315325" cy="357150"/>
            </a:xfrm>
            <a:custGeom>
              <a:avLst/>
              <a:gdLst/>
              <a:ahLst/>
              <a:cxnLst/>
              <a:rect l="l" t="t" r="r" b="b"/>
              <a:pathLst>
                <a:path w="12613" h="14286" extrusionOk="0">
                  <a:moveTo>
                    <a:pt x="9519" y="483"/>
                  </a:moveTo>
                  <a:cubicBezTo>
                    <a:pt x="9819" y="483"/>
                    <a:pt x="10114" y="483"/>
                    <a:pt x="10414" y="545"/>
                  </a:cubicBezTo>
                  <a:cubicBezTo>
                    <a:pt x="10890" y="664"/>
                    <a:pt x="11542" y="959"/>
                    <a:pt x="11723" y="1673"/>
                  </a:cubicBezTo>
                  <a:cubicBezTo>
                    <a:pt x="12137" y="3758"/>
                    <a:pt x="11128" y="5304"/>
                    <a:pt x="10057" y="6851"/>
                  </a:cubicBezTo>
                  <a:cubicBezTo>
                    <a:pt x="9281" y="7860"/>
                    <a:pt x="9105" y="8574"/>
                    <a:pt x="8867" y="9350"/>
                  </a:cubicBezTo>
                  <a:cubicBezTo>
                    <a:pt x="8748" y="9826"/>
                    <a:pt x="8568" y="10302"/>
                    <a:pt x="8330" y="10954"/>
                  </a:cubicBezTo>
                  <a:cubicBezTo>
                    <a:pt x="7669" y="12280"/>
                    <a:pt x="5517" y="13827"/>
                    <a:pt x="3642" y="13827"/>
                  </a:cubicBezTo>
                  <a:cubicBezTo>
                    <a:pt x="3330" y="13827"/>
                    <a:pt x="3026" y="13784"/>
                    <a:pt x="2737" y="13690"/>
                  </a:cubicBezTo>
                  <a:cubicBezTo>
                    <a:pt x="1905" y="13395"/>
                    <a:pt x="1253" y="12800"/>
                    <a:pt x="953" y="11906"/>
                  </a:cubicBezTo>
                  <a:cubicBezTo>
                    <a:pt x="539" y="10597"/>
                    <a:pt x="834" y="8993"/>
                    <a:pt x="1786" y="7503"/>
                  </a:cubicBezTo>
                  <a:cubicBezTo>
                    <a:pt x="3156" y="5542"/>
                    <a:pt x="4641" y="3577"/>
                    <a:pt x="6250" y="1673"/>
                  </a:cubicBezTo>
                  <a:cubicBezTo>
                    <a:pt x="6783" y="959"/>
                    <a:pt x="8272" y="483"/>
                    <a:pt x="9519" y="483"/>
                  </a:cubicBezTo>
                  <a:close/>
                  <a:moveTo>
                    <a:pt x="9467" y="0"/>
                  </a:moveTo>
                  <a:cubicBezTo>
                    <a:pt x="8067" y="0"/>
                    <a:pt x="6552" y="576"/>
                    <a:pt x="5893" y="1378"/>
                  </a:cubicBezTo>
                  <a:cubicBezTo>
                    <a:pt x="4284" y="3282"/>
                    <a:pt x="2799" y="5243"/>
                    <a:pt x="1372" y="7265"/>
                  </a:cubicBezTo>
                  <a:cubicBezTo>
                    <a:pt x="358" y="8874"/>
                    <a:pt x="1" y="10659"/>
                    <a:pt x="539" y="12086"/>
                  </a:cubicBezTo>
                  <a:cubicBezTo>
                    <a:pt x="896" y="13095"/>
                    <a:pt x="1610" y="13809"/>
                    <a:pt x="2561" y="14109"/>
                  </a:cubicBezTo>
                  <a:cubicBezTo>
                    <a:pt x="2918" y="14228"/>
                    <a:pt x="3275" y="14285"/>
                    <a:pt x="3689" y="14285"/>
                  </a:cubicBezTo>
                  <a:cubicBezTo>
                    <a:pt x="5774" y="14285"/>
                    <a:pt x="8035" y="12619"/>
                    <a:pt x="8748" y="11135"/>
                  </a:cubicBezTo>
                  <a:cubicBezTo>
                    <a:pt x="9043" y="10478"/>
                    <a:pt x="9162" y="9945"/>
                    <a:pt x="9343" y="9469"/>
                  </a:cubicBezTo>
                  <a:cubicBezTo>
                    <a:pt x="9519" y="8693"/>
                    <a:pt x="9700" y="8041"/>
                    <a:pt x="10414" y="7089"/>
                  </a:cubicBezTo>
                  <a:cubicBezTo>
                    <a:pt x="11542" y="5542"/>
                    <a:pt x="12613" y="3877"/>
                    <a:pt x="12137" y="1616"/>
                  </a:cubicBezTo>
                  <a:cubicBezTo>
                    <a:pt x="12018" y="840"/>
                    <a:pt x="11423" y="307"/>
                    <a:pt x="10533" y="126"/>
                  </a:cubicBezTo>
                  <a:cubicBezTo>
                    <a:pt x="10198" y="40"/>
                    <a:pt x="9836" y="0"/>
                    <a:pt x="94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5"/>
            <p:cNvSpPr/>
            <p:nvPr/>
          </p:nvSpPr>
          <p:spPr>
            <a:xfrm>
              <a:off x="3268900" y="3087425"/>
              <a:ext cx="209675" cy="155700"/>
            </a:xfrm>
            <a:custGeom>
              <a:avLst/>
              <a:gdLst/>
              <a:ahLst/>
              <a:cxnLst/>
              <a:rect l="l" t="t" r="r" b="b"/>
              <a:pathLst>
                <a:path w="8387" h="6228" extrusionOk="0">
                  <a:moveTo>
                    <a:pt x="3467" y="1"/>
                  </a:moveTo>
                  <a:cubicBezTo>
                    <a:pt x="2641" y="1"/>
                    <a:pt x="1848" y="164"/>
                    <a:pt x="1191" y="369"/>
                  </a:cubicBezTo>
                  <a:cubicBezTo>
                    <a:pt x="1" y="2868"/>
                    <a:pt x="715" y="5428"/>
                    <a:pt x="2737" y="6080"/>
                  </a:cubicBezTo>
                  <a:cubicBezTo>
                    <a:pt x="3049" y="6181"/>
                    <a:pt x="3375" y="6228"/>
                    <a:pt x="3707" y="6228"/>
                  </a:cubicBezTo>
                  <a:cubicBezTo>
                    <a:pt x="5529" y="6228"/>
                    <a:pt x="7533" y="4842"/>
                    <a:pt x="8387" y="3582"/>
                  </a:cubicBezTo>
                  <a:cubicBezTo>
                    <a:pt x="8211" y="3287"/>
                    <a:pt x="8030" y="2930"/>
                    <a:pt x="7854" y="2573"/>
                  </a:cubicBezTo>
                  <a:cubicBezTo>
                    <a:pt x="6723" y="585"/>
                    <a:pt x="5034" y="1"/>
                    <a:pt x="3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5"/>
            <p:cNvSpPr/>
            <p:nvPr/>
          </p:nvSpPr>
          <p:spPr>
            <a:xfrm>
              <a:off x="3273300" y="3081575"/>
              <a:ext cx="211225" cy="168350"/>
            </a:xfrm>
            <a:custGeom>
              <a:avLst/>
              <a:gdLst/>
              <a:ahLst/>
              <a:cxnLst/>
              <a:rect l="l" t="t" r="r" b="b"/>
              <a:pathLst>
                <a:path w="8449" h="6734" extrusionOk="0">
                  <a:moveTo>
                    <a:pt x="3238" y="479"/>
                  </a:moveTo>
                  <a:cubicBezTo>
                    <a:pt x="4705" y="479"/>
                    <a:pt x="6343" y="1006"/>
                    <a:pt x="7440" y="2926"/>
                  </a:cubicBezTo>
                  <a:cubicBezTo>
                    <a:pt x="7616" y="3221"/>
                    <a:pt x="7797" y="3521"/>
                    <a:pt x="7916" y="3816"/>
                  </a:cubicBezTo>
                  <a:cubicBezTo>
                    <a:pt x="7119" y="4962"/>
                    <a:pt x="5241" y="6232"/>
                    <a:pt x="3567" y="6232"/>
                  </a:cubicBezTo>
                  <a:cubicBezTo>
                    <a:pt x="3240" y="6232"/>
                    <a:pt x="2920" y="6184"/>
                    <a:pt x="2618" y="6076"/>
                  </a:cubicBezTo>
                  <a:cubicBezTo>
                    <a:pt x="1847" y="5838"/>
                    <a:pt x="1253" y="5305"/>
                    <a:pt x="953" y="4529"/>
                  </a:cubicBezTo>
                  <a:cubicBezTo>
                    <a:pt x="477" y="3459"/>
                    <a:pt x="596" y="2093"/>
                    <a:pt x="1191" y="784"/>
                  </a:cubicBezTo>
                  <a:cubicBezTo>
                    <a:pt x="1760" y="621"/>
                    <a:pt x="2476" y="479"/>
                    <a:pt x="3238" y="479"/>
                  </a:cubicBezTo>
                  <a:close/>
                  <a:moveTo>
                    <a:pt x="3288" y="1"/>
                  </a:moveTo>
                  <a:cubicBezTo>
                    <a:pt x="2409" y="1"/>
                    <a:pt x="1587" y="176"/>
                    <a:pt x="953" y="365"/>
                  </a:cubicBezTo>
                  <a:cubicBezTo>
                    <a:pt x="896" y="365"/>
                    <a:pt x="834" y="427"/>
                    <a:pt x="834" y="484"/>
                  </a:cubicBezTo>
                  <a:cubicBezTo>
                    <a:pt x="120" y="1912"/>
                    <a:pt x="1" y="3459"/>
                    <a:pt x="477" y="4710"/>
                  </a:cubicBezTo>
                  <a:cubicBezTo>
                    <a:pt x="896" y="5600"/>
                    <a:pt x="1548" y="6257"/>
                    <a:pt x="2442" y="6552"/>
                  </a:cubicBezTo>
                  <a:cubicBezTo>
                    <a:pt x="2799" y="6671"/>
                    <a:pt x="3156" y="6733"/>
                    <a:pt x="3513" y="6733"/>
                  </a:cubicBezTo>
                  <a:cubicBezTo>
                    <a:pt x="5474" y="6733"/>
                    <a:pt x="7559" y="5243"/>
                    <a:pt x="8391" y="3935"/>
                  </a:cubicBezTo>
                  <a:cubicBezTo>
                    <a:pt x="8449" y="3877"/>
                    <a:pt x="8449" y="3758"/>
                    <a:pt x="8391" y="3697"/>
                  </a:cubicBezTo>
                  <a:cubicBezTo>
                    <a:pt x="8211" y="3340"/>
                    <a:pt x="8035" y="3045"/>
                    <a:pt x="7854" y="2688"/>
                  </a:cubicBezTo>
                  <a:cubicBezTo>
                    <a:pt x="6666" y="577"/>
                    <a:pt x="4884" y="1"/>
                    <a:pt x="3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5"/>
            <p:cNvSpPr/>
            <p:nvPr/>
          </p:nvSpPr>
          <p:spPr>
            <a:xfrm>
              <a:off x="3285200" y="2933050"/>
              <a:ext cx="294500" cy="310075"/>
            </a:xfrm>
            <a:custGeom>
              <a:avLst/>
              <a:gdLst/>
              <a:ahLst/>
              <a:cxnLst/>
              <a:rect l="l" t="t" r="r" b="b"/>
              <a:pathLst>
                <a:path w="11780" h="12403" extrusionOk="0">
                  <a:moveTo>
                    <a:pt x="11366" y="0"/>
                  </a:moveTo>
                  <a:cubicBezTo>
                    <a:pt x="11366" y="2561"/>
                    <a:pt x="10414" y="2975"/>
                    <a:pt x="9224" y="4345"/>
                  </a:cubicBezTo>
                  <a:cubicBezTo>
                    <a:pt x="8034" y="5711"/>
                    <a:pt x="7796" y="7796"/>
                    <a:pt x="7202" y="8748"/>
                  </a:cubicBezTo>
                  <a:cubicBezTo>
                    <a:pt x="6655" y="9540"/>
                    <a:pt x="5947" y="11442"/>
                    <a:pt x="3839" y="11442"/>
                  </a:cubicBezTo>
                  <a:cubicBezTo>
                    <a:pt x="3413" y="11442"/>
                    <a:pt x="2930" y="11364"/>
                    <a:pt x="2380" y="11184"/>
                  </a:cubicBezTo>
                  <a:cubicBezTo>
                    <a:pt x="1429" y="10946"/>
                    <a:pt x="596" y="10413"/>
                    <a:pt x="1" y="9699"/>
                  </a:cubicBezTo>
                  <a:lnTo>
                    <a:pt x="1" y="9699"/>
                  </a:lnTo>
                  <a:cubicBezTo>
                    <a:pt x="182" y="10889"/>
                    <a:pt x="953" y="11841"/>
                    <a:pt x="2085" y="12255"/>
                  </a:cubicBezTo>
                  <a:cubicBezTo>
                    <a:pt x="2398" y="12357"/>
                    <a:pt x="2725" y="12403"/>
                    <a:pt x="3058" y="12403"/>
                  </a:cubicBezTo>
                  <a:cubicBezTo>
                    <a:pt x="5070" y="12403"/>
                    <a:pt x="7311" y="10719"/>
                    <a:pt x="7973" y="9343"/>
                  </a:cubicBezTo>
                  <a:cubicBezTo>
                    <a:pt x="8686" y="7796"/>
                    <a:pt x="8448" y="6901"/>
                    <a:pt x="9638" y="5297"/>
                  </a:cubicBezTo>
                  <a:cubicBezTo>
                    <a:pt x="10828" y="3689"/>
                    <a:pt x="11780" y="2142"/>
                    <a:pt x="1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5"/>
            <p:cNvSpPr/>
            <p:nvPr/>
          </p:nvSpPr>
          <p:spPr>
            <a:xfrm>
              <a:off x="3279250" y="2927100"/>
              <a:ext cx="306400" cy="322825"/>
            </a:xfrm>
            <a:custGeom>
              <a:avLst/>
              <a:gdLst/>
              <a:ahLst/>
              <a:cxnLst/>
              <a:rect l="l" t="t" r="r" b="b"/>
              <a:pathLst>
                <a:path w="12256" h="12913" extrusionOk="0">
                  <a:moveTo>
                    <a:pt x="11066" y="3094"/>
                  </a:moveTo>
                  <a:cubicBezTo>
                    <a:pt x="10771" y="3927"/>
                    <a:pt x="10233" y="4640"/>
                    <a:pt x="9700" y="5416"/>
                  </a:cubicBezTo>
                  <a:cubicBezTo>
                    <a:pt x="8986" y="6425"/>
                    <a:pt x="8748" y="7139"/>
                    <a:pt x="8510" y="7915"/>
                  </a:cubicBezTo>
                  <a:cubicBezTo>
                    <a:pt x="8391" y="8391"/>
                    <a:pt x="8272" y="8924"/>
                    <a:pt x="7973" y="9519"/>
                  </a:cubicBezTo>
                  <a:cubicBezTo>
                    <a:pt x="7316" y="10835"/>
                    <a:pt x="5237" y="12410"/>
                    <a:pt x="3347" y="12410"/>
                  </a:cubicBezTo>
                  <a:cubicBezTo>
                    <a:pt x="3016" y="12410"/>
                    <a:pt x="2691" y="12362"/>
                    <a:pt x="2380" y="12255"/>
                  </a:cubicBezTo>
                  <a:cubicBezTo>
                    <a:pt x="1609" y="12017"/>
                    <a:pt x="1015" y="11422"/>
                    <a:pt x="715" y="10708"/>
                  </a:cubicBezTo>
                  <a:lnTo>
                    <a:pt x="715" y="10708"/>
                  </a:lnTo>
                  <a:cubicBezTo>
                    <a:pt x="1253" y="11184"/>
                    <a:pt x="1847" y="11484"/>
                    <a:pt x="2561" y="11660"/>
                  </a:cubicBezTo>
                  <a:cubicBezTo>
                    <a:pt x="3134" y="11840"/>
                    <a:pt x="3637" y="11918"/>
                    <a:pt x="4081" y="11918"/>
                  </a:cubicBezTo>
                  <a:cubicBezTo>
                    <a:pt x="5983" y="11918"/>
                    <a:pt x="6788" y="10484"/>
                    <a:pt x="7321" y="9519"/>
                  </a:cubicBezTo>
                  <a:cubicBezTo>
                    <a:pt x="7440" y="9400"/>
                    <a:pt x="7497" y="9224"/>
                    <a:pt x="7616" y="9105"/>
                  </a:cubicBezTo>
                  <a:cubicBezTo>
                    <a:pt x="7854" y="8686"/>
                    <a:pt x="8092" y="8153"/>
                    <a:pt x="8272" y="7496"/>
                  </a:cubicBezTo>
                  <a:cubicBezTo>
                    <a:pt x="8629" y="6606"/>
                    <a:pt x="8924" y="5535"/>
                    <a:pt x="9638" y="4759"/>
                  </a:cubicBezTo>
                  <a:cubicBezTo>
                    <a:pt x="9876" y="4521"/>
                    <a:pt x="10057" y="4283"/>
                    <a:pt x="10233" y="4046"/>
                  </a:cubicBezTo>
                  <a:cubicBezTo>
                    <a:pt x="10590" y="3750"/>
                    <a:pt x="10828" y="3451"/>
                    <a:pt x="11066" y="3094"/>
                  </a:cubicBezTo>
                  <a:close/>
                  <a:moveTo>
                    <a:pt x="11542" y="0"/>
                  </a:moveTo>
                  <a:cubicBezTo>
                    <a:pt x="11423" y="0"/>
                    <a:pt x="11366" y="119"/>
                    <a:pt x="11366" y="238"/>
                  </a:cubicBezTo>
                  <a:cubicBezTo>
                    <a:pt x="11366" y="2204"/>
                    <a:pt x="10771" y="2799"/>
                    <a:pt x="9938" y="3750"/>
                  </a:cubicBezTo>
                  <a:cubicBezTo>
                    <a:pt x="9700" y="3927"/>
                    <a:pt x="9519" y="4165"/>
                    <a:pt x="9281" y="4464"/>
                  </a:cubicBezTo>
                  <a:cubicBezTo>
                    <a:pt x="8510" y="5297"/>
                    <a:pt x="8153" y="6368"/>
                    <a:pt x="7854" y="7320"/>
                  </a:cubicBezTo>
                  <a:cubicBezTo>
                    <a:pt x="7616" y="7972"/>
                    <a:pt x="7440" y="8448"/>
                    <a:pt x="7202" y="8867"/>
                  </a:cubicBezTo>
                  <a:cubicBezTo>
                    <a:pt x="7140" y="8986"/>
                    <a:pt x="7021" y="9162"/>
                    <a:pt x="6902" y="9343"/>
                  </a:cubicBezTo>
                  <a:cubicBezTo>
                    <a:pt x="6425" y="10200"/>
                    <a:pt x="5720" y="11439"/>
                    <a:pt x="4084" y="11439"/>
                  </a:cubicBezTo>
                  <a:cubicBezTo>
                    <a:pt x="3677" y="11439"/>
                    <a:pt x="3213" y="11363"/>
                    <a:pt x="2680" y="11184"/>
                  </a:cubicBezTo>
                  <a:cubicBezTo>
                    <a:pt x="1786" y="10946"/>
                    <a:pt x="1015" y="10471"/>
                    <a:pt x="420" y="9757"/>
                  </a:cubicBezTo>
                  <a:cubicBezTo>
                    <a:pt x="358" y="9700"/>
                    <a:pt x="239" y="9700"/>
                    <a:pt x="182" y="9700"/>
                  </a:cubicBezTo>
                  <a:cubicBezTo>
                    <a:pt x="63" y="9757"/>
                    <a:pt x="1" y="9876"/>
                    <a:pt x="1" y="9937"/>
                  </a:cubicBezTo>
                  <a:cubicBezTo>
                    <a:pt x="182" y="11246"/>
                    <a:pt x="1015" y="12317"/>
                    <a:pt x="2261" y="12731"/>
                  </a:cubicBezTo>
                  <a:cubicBezTo>
                    <a:pt x="2618" y="12850"/>
                    <a:pt x="2975" y="12912"/>
                    <a:pt x="3332" y="12912"/>
                  </a:cubicBezTo>
                  <a:cubicBezTo>
                    <a:pt x="5417" y="12912"/>
                    <a:pt x="7735" y="11184"/>
                    <a:pt x="8391" y="9700"/>
                  </a:cubicBezTo>
                  <a:cubicBezTo>
                    <a:pt x="8686" y="9043"/>
                    <a:pt x="8867" y="8567"/>
                    <a:pt x="8986" y="8034"/>
                  </a:cubicBezTo>
                  <a:cubicBezTo>
                    <a:pt x="9224" y="7320"/>
                    <a:pt x="9400" y="6606"/>
                    <a:pt x="10057" y="5711"/>
                  </a:cubicBezTo>
                  <a:cubicBezTo>
                    <a:pt x="11185" y="4165"/>
                    <a:pt x="12256" y="2442"/>
                    <a:pt x="11842" y="181"/>
                  </a:cubicBezTo>
                  <a:cubicBezTo>
                    <a:pt x="11780" y="62"/>
                    <a:pt x="11723" y="0"/>
                    <a:pt x="11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5"/>
            <p:cNvSpPr/>
            <p:nvPr/>
          </p:nvSpPr>
          <p:spPr>
            <a:xfrm>
              <a:off x="4051200" y="2897225"/>
              <a:ext cx="315325" cy="345900"/>
            </a:xfrm>
            <a:custGeom>
              <a:avLst/>
              <a:gdLst/>
              <a:ahLst/>
              <a:cxnLst/>
              <a:rect l="l" t="t" r="r" b="b"/>
              <a:pathLst>
                <a:path w="12613" h="13836" extrusionOk="0">
                  <a:moveTo>
                    <a:pt x="2875" y="1"/>
                  </a:moveTo>
                  <a:cubicBezTo>
                    <a:pt x="1708" y="1"/>
                    <a:pt x="670" y="402"/>
                    <a:pt x="477" y="1376"/>
                  </a:cubicBezTo>
                  <a:cubicBezTo>
                    <a:pt x="1" y="3518"/>
                    <a:pt x="1010" y="5122"/>
                    <a:pt x="2143" y="6730"/>
                  </a:cubicBezTo>
                  <a:cubicBezTo>
                    <a:pt x="3332" y="8334"/>
                    <a:pt x="3094" y="9167"/>
                    <a:pt x="3865" y="10776"/>
                  </a:cubicBezTo>
                  <a:cubicBezTo>
                    <a:pt x="4531" y="12152"/>
                    <a:pt x="6727" y="13836"/>
                    <a:pt x="8765" y="13836"/>
                  </a:cubicBezTo>
                  <a:cubicBezTo>
                    <a:pt x="9103" y="13836"/>
                    <a:pt x="9436" y="13790"/>
                    <a:pt x="9757" y="13688"/>
                  </a:cubicBezTo>
                  <a:cubicBezTo>
                    <a:pt x="11956" y="12917"/>
                    <a:pt x="12613" y="9943"/>
                    <a:pt x="10766" y="7144"/>
                  </a:cubicBezTo>
                  <a:cubicBezTo>
                    <a:pt x="9400" y="5122"/>
                    <a:pt x="7911" y="3161"/>
                    <a:pt x="6307" y="1314"/>
                  </a:cubicBezTo>
                  <a:cubicBezTo>
                    <a:pt x="5703" y="523"/>
                    <a:pt x="4205" y="1"/>
                    <a:pt x="2875" y="1"/>
                  </a:cubicBez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5"/>
            <p:cNvSpPr/>
            <p:nvPr/>
          </p:nvSpPr>
          <p:spPr>
            <a:xfrm>
              <a:off x="4045250" y="2891225"/>
              <a:ext cx="315325" cy="357150"/>
            </a:xfrm>
            <a:custGeom>
              <a:avLst/>
              <a:gdLst/>
              <a:ahLst/>
              <a:cxnLst/>
              <a:rect l="l" t="t" r="r" b="b"/>
              <a:pathLst>
                <a:path w="12613" h="14286" extrusionOk="0">
                  <a:moveTo>
                    <a:pt x="3094" y="483"/>
                  </a:moveTo>
                  <a:cubicBezTo>
                    <a:pt x="4341" y="483"/>
                    <a:pt x="5831" y="959"/>
                    <a:pt x="6364" y="1673"/>
                  </a:cubicBezTo>
                  <a:cubicBezTo>
                    <a:pt x="7973" y="3577"/>
                    <a:pt x="9458" y="5542"/>
                    <a:pt x="10828" y="7503"/>
                  </a:cubicBezTo>
                  <a:cubicBezTo>
                    <a:pt x="11780" y="8993"/>
                    <a:pt x="12075" y="10597"/>
                    <a:pt x="11661" y="11906"/>
                  </a:cubicBezTo>
                  <a:cubicBezTo>
                    <a:pt x="11361" y="12800"/>
                    <a:pt x="10709" y="13395"/>
                    <a:pt x="9876" y="13690"/>
                  </a:cubicBezTo>
                  <a:cubicBezTo>
                    <a:pt x="9588" y="13784"/>
                    <a:pt x="9284" y="13827"/>
                    <a:pt x="8972" y="13827"/>
                  </a:cubicBezTo>
                  <a:cubicBezTo>
                    <a:pt x="7098" y="13827"/>
                    <a:pt x="4953" y="12280"/>
                    <a:pt x="4341" y="10954"/>
                  </a:cubicBezTo>
                  <a:cubicBezTo>
                    <a:pt x="4046" y="10302"/>
                    <a:pt x="3865" y="9826"/>
                    <a:pt x="3746" y="9350"/>
                  </a:cubicBezTo>
                  <a:cubicBezTo>
                    <a:pt x="3509" y="8574"/>
                    <a:pt x="3332" y="7860"/>
                    <a:pt x="2557" y="6851"/>
                  </a:cubicBezTo>
                  <a:cubicBezTo>
                    <a:pt x="1486" y="5304"/>
                    <a:pt x="477" y="3758"/>
                    <a:pt x="891" y="1673"/>
                  </a:cubicBezTo>
                  <a:cubicBezTo>
                    <a:pt x="1072" y="959"/>
                    <a:pt x="1667" y="664"/>
                    <a:pt x="2200" y="545"/>
                  </a:cubicBezTo>
                  <a:cubicBezTo>
                    <a:pt x="2500" y="483"/>
                    <a:pt x="2795" y="483"/>
                    <a:pt x="3094" y="483"/>
                  </a:cubicBezTo>
                  <a:close/>
                  <a:moveTo>
                    <a:pt x="3147" y="0"/>
                  </a:moveTo>
                  <a:cubicBezTo>
                    <a:pt x="2777" y="0"/>
                    <a:pt x="2416" y="40"/>
                    <a:pt x="2081" y="126"/>
                  </a:cubicBezTo>
                  <a:cubicBezTo>
                    <a:pt x="1191" y="307"/>
                    <a:pt x="596" y="840"/>
                    <a:pt x="477" y="1616"/>
                  </a:cubicBezTo>
                  <a:cubicBezTo>
                    <a:pt x="1" y="3877"/>
                    <a:pt x="1072" y="5542"/>
                    <a:pt x="2200" y="7089"/>
                  </a:cubicBezTo>
                  <a:cubicBezTo>
                    <a:pt x="2914" y="8041"/>
                    <a:pt x="3094" y="8693"/>
                    <a:pt x="3271" y="9469"/>
                  </a:cubicBezTo>
                  <a:cubicBezTo>
                    <a:pt x="3451" y="9945"/>
                    <a:pt x="3570" y="10478"/>
                    <a:pt x="3865" y="11135"/>
                  </a:cubicBezTo>
                  <a:cubicBezTo>
                    <a:pt x="4579" y="12619"/>
                    <a:pt x="6840" y="14285"/>
                    <a:pt x="8982" y="14285"/>
                  </a:cubicBezTo>
                  <a:cubicBezTo>
                    <a:pt x="9339" y="14285"/>
                    <a:pt x="9696" y="14228"/>
                    <a:pt x="10052" y="14109"/>
                  </a:cubicBezTo>
                  <a:cubicBezTo>
                    <a:pt x="11004" y="13809"/>
                    <a:pt x="11718" y="13095"/>
                    <a:pt x="12075" y="12086"/>
                  </a:cubicBezTo>
                  <a:cubicBezTo>
                    <a:pt x="12613" y="10659"/>
                    <a:pt x="12256" y="8874"/>
                    <a:pt x="11242" y="7265"/>
                  </a:cubicBezTo>
                  <a:cubicBezTo>
                    <a:pt x="9876" y="5243"/>
                    <a:pt x="8330" y="3282"/>
                    <a:pt x="6721" y="1378"/>
                  </a:cubicBezTo>
                  <a:cubicBezTo>
                    <a:pt x="6062" y="576"/>
                    <a:pt x="4547" y="0"/>
                    <a:pt x="31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5"/>
            <p:cNvSpPr/>
            <p:nvPr/>
          </p:nvSpPr>
          <p:spPr>
            <a:xfrm>
              <a:off x="4153775" y="3087425"/>
              <a:ext cx="209775" cy="155700"/>
            </a:xfrm>
            <a:custGeom>
              <a:avLst/>
              <a:gdLst/>
              <a:ahLst/>
              <a:cxnLst/>
              <a:rect l="l" t="t" r="r" b="b"/>
              <a:pathLst>
                <a:path w="8391" h="6228" extrusionOk="0">
                  <a:moveTo>
                    <a:pt x="4865" y="1"/>
                  </a:moveTo>
                  <a:cubicBezTo>
                    <a:pt x="3304" y="1"/>
                    <a:pt x="1628" y="585"/>
                    <a:pt x="538" y="2573"/>
                  </a:cubicBezTo>
                  <a:cubicBezTo>
                    <a:pt x="300" y="2930"/>
                    <a:pt x="119" y="3287"/>
                    <a:pt x="0" y="3582"/>
                  </a:cubicBezTo>
                  <a:cubicBezTo>
                    <a:pt x="805" y="4842"/>
                    <a:pt x="2802" y="6228"/>
                    <a:pt x="4623" y="6228"/>
                  </a:cubicBezTo>
                  <a:cubicBezTo>
                    <a:pt x="4955" y="6228"/>
                    <a:pt x="5281" y="6181"/>
                    <a:pt x="5592" y="6080"/>
                  </a:cubicBezTo>
                  <a:cubicBezTo>
                    <a:pt x="7677" y="5428"/>
                    <a:pt x="8391" y="2868"/>
                    <a:pt x="7139" y="369"/>
                  </a:cubicBezTo>
                  <a:cubicBezTo>
                    <a:pt x="6482" y="164"/>
                    <a:pt x="5689" y="1"/>
                    <a:pt x="48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5"/>
            <p:cNvSpPr/>
            <p:nvPr/>
          </p:nvSpPr>
          <p:spPr>
            <a:xfrm>
              <a:off x="4146400" y="3081575"/>
              <a:ext cx="211200" cy="168350"/>
            </a:xfrm>
            <a:custGeom>
              <a:avLst/>
              <a:gdLst/>
              <a:ahLst/>
              <a:cxnLst/>
              <a:rect l="l" t="t" r="r" b="b"/>
              <a:pathLst>
                <a:path w="8448" h="6734" extrusionOk="0">
                  <a:moveTo>
                    <a:pt x="5211" y="479"/>
                  </a:moveTo>
                  <a:cubicBezTo>
                    <a:pt x="5973" y="479"/>
                    <a:pt x="6689" y="621"/>
                    <a:pt x="7258" y="784"/>
                  </a:cubicBezTo>
                  <a:cubicBezTo>
                    <a:pt x="7853" y="2093"/>
                    <a:pt x="7972" y="3459"/>
                    <a:pt x="7496" y="4529"/>
                  </a:cubicBezTo>
                  <a:cubicBezTo>
                    <a:pt x="7196" y="5305"/>
                    <a:pt x="6601" y="5838"/>
                    <a:pt x="5830" y="6076"/>
                  </a:cubicBezTo>
                  <a:cubicBezTo>
                    <a:pt x="5529" y="6184"/>
                    <a:pt x="5209" y="6232"/>
                    <a:pt x="4882" y="6232"/>
                  </a:cubicBezTo>
                  <a:cubicBezTo>
                    <a:pt x="3208" y="6232"/>
                    <a:pt x="1330" y="4962"/>
                    <a:pt x="533" y="3816"/>
                  </a:cubicBezTo>
                  <a:cubicBezTo>
                    <a:pt x="652" y="3521"/>
                    <a:pt x="833" y="3221"/>
                    <a:pt x="1009" y="2926"/>
                  </a:cubicBezTo>
                  <a:cubicBezTo>
                    <a:pt x="2105" y="1006"/>
                    <a:pt x="3744" y="479"/>
                    <a:pt x="5211" y="479"/>
                  </a:cubicBezTo>
                  <a:close/>
                  <a:moveTo>
                    <a:pt x="5161" y="1"/>
                  </a:moveTo>
                  <a:cubicBezTo>
                    <a:pt x="3565" y="1"/>
                    <a:pt x="1783" y="577"/>
                    <a:pt x="595" y="2688"/>
                  </a:cubicBezTo>
                  <a:cubicBezTo>
                    <a:pt x="414" y="3045"/>
                    <a:pt x="238" y="3402"/>
                    <a:pt x="57" y="3697"/>
                  </a:cubicBezTo>
                  <a:cubicBezTo>
                    <a:pt x="0" y="3816"/>
                    <a:pt x="57" y="3877"/>
                    <a:pt x="57" y="3935"/>
                  </a:cubicBezTo>
                  <a:cubicBezTo>
                    <a:pt x="952" y="5243"/>
                    <a:pt x="2975" y="6733"/>
                    <a:pt x="4936" y="6733"/>
                  </a:cubicBezTo>
                  <a:cubicBezTo>
                    <a:pt x="5293" y="6733"/>
                    <a:pt x="5650" y="6671"/>
                    <a:pt x="6006" y="6552"/>
                  </a:cubicBezTo>
                  <a:cubicBezTo>
                    <a:pt x="6901" y="6257"/>
                    <a:pt x="7553" y="5600"/>
                    <a:pt x="7972" y="4710"/>
                  </a:cubicBezTo>
                  <a:cubicBezTo>
                    <a:pt x="8448" y="3459"/>
                    <a:pt x="8329" y="1912"/>
                    <a:pt x="7615" y="484"/>
                  </a:cubicBezTo>
                  <a:cubicBezTo>
                    <a:pt x="7615" y="427"/>
                    <a:pt x="7553" y="365"/>
                    <a:pt x="7496" y="365"/>
                  </a:cubicBezTo>
                  <a:cubicBezTo>
                    <a:pt x="6862" y="176"/>
                    <a:pt x="6040" y="1"/>
                    <a:pt x="51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5"/>
            <p:cNvSpPr/>
            <p:nvPr/>
          </p:nvSpPr>
          <p:spPr>
            <a:xfrm>
              <a:off x="4051200" y="2933050"/>
              <a:ext cx="294525" cy="310075"/>
            </a:xfrm>
            <a:custGeom>
              <a:avLst/>
              <a:gdLst/>
              <a:ahLst/>
              <a:cxnLst/>
              <a:rect l="l" t="t" r="r" b="b"/>
              <a:pathLst>
                <a:path w="11781" h="12403" extrusionOk="0">
                  <a:moveTo>
                    <a:pt x="415" y="0"/>
                  </a:moveTo>
                  <a:lnTo>
                    <a:pt x="415" y="0"/>
                  </a:lnTo>
                  <a:cubicBezTo>
                    <a:pt x="1" y="2142"/>
                    <a:pt x="953" y="3689"/>
                    <a:pt x="2143" y="5297"/>
                  </a:cubicBezTo>
                  <a:cubicBezTo>
                    <a:pt x="3332" y="6901"/>
                    <a:pt x="3094" y="7796"/>
                    <a:pt x="3865" y="9343"/>
                  </a:cubicBezTo>
                  <a:cubicBezTo>
                    <a:pt x="4478" y="10719"/>
                    <a:pt x="6712" y="12403"/>
                    <a:pt x="8723" y="12403"/>
                  </a:cubicBezTo>
                  <a:cubicBezTo>
                    <a:pt x="9056" y="12403"/>
                    <a:pt x="9383" y="12357"/>
                    <a:pt x="9695" y="12255"/>
                  </a:cubicBezTo>
                  <a:cubicBezTo>
                    <a:pt x="10828" y="11841"/>
                    <a:pt x="11599" y="10889"/>
                    <a:pt x="11780" y="9699"/>
                  </a:cubicBezTo>
                  <a:lnTo>
                    <a:pt x="11780" y="9699"/>
                  </a:lnTo>
                  <a:cubicBezTo>
                    <a:pt x="11185" y="10413"/>
                    <a:pt x="10352" y="10946"/>
                    <a:pt x="9400" y="11184"/>
                  </a:cubicBezTo>
                  <a:cubicBezTo>
                    <a:pt x="8850" y="11364"/>
                    <a:pt x="8368" y="11442"/>
                    <a:pt x="7942" y="11442"/>
                  </a:cubicBezTo>
                  <a:cubicBezTo>
                    <a:pt x="5835" y="11442"/>
                    <a:pt x="5136" y="9540"/>
                    <a:pt x="4641" y="8748"/>
                  </a:cubicBezTo>
                  <a:cubicBezTo>
                    <a:pt x="3984" y="7796"/>
                    <a:pt x="3746" y="5711"/>
                    <a:pt x="2557" y="4345"/>
                  </a:cubicBezTo>
                  <a:cubicBezTo>
                    <a:pt x="1367" y="2975"/>
                    <a:pt x="415" y="2561"/>
                    <a:pt x="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5"/>
            <p:cNvSpPr/>
            <p:nvPr/>
          </p:nvSpPr>
          <p:spPr>
            <a:xfrm>
              <a:off x="4045250" y="2927100"/>
              <a:ext cx="306400" cy="322825"/>
            </a:xfrm>
            <a:custGeom>
              <a:avLst/>
              <a:gdLst/>
              <a:ahLst/>
              <a:cxnLst/>
              <a:rect l="l" t="t" r="r" b="b"/>
              <a:pathLst>
                <a:path w="12256" h="12913" extrusionOk="0">
                  <a:moveTo>
                    <a:pt x="1191" y="3094"/>
                  </a:moveTo>
                  <a:lnTo>
                    <a:pt x="1191" y="3094"/>
                  </a:lnTo>
                  <a:cubicBezTo>
                    <a:pt x="1429" y="3451"/>
                    <a:pt x="1724" y="3750"/>
                    <a:pt x="2024" y="4046"/>
                  </a:cubicBezTo>
                  <a:cubicBezTo>
                    <a:pt x="2200" y="4283"/>
                    <a:pt x="2381" y="4521"/>
                    <a:pt x="2619" y="4759"/>
                  </a:cubicBezTo>
                  <a:cubicBezTo>
                    <a:pt x="3332" y="5535"/>
                    <a:pt x="3689" y="6606"/>
                    <a:pt x="3984" y="7496"/>
                  </a:cubicBezTo>
                  <a:cubicBezTo>
                    <a:pt x="4165" y="8153"/>
                    <a:pt x="4403" y="8686"/>
                    <a:pt x="4641" y="9105"/>
                  </a:cubicBezTo>
                  <a:cubicBezTo>
                    <a:pt x="4760" y="9224"/>
                    <a:pt x="4817" y="9400"/>
                    <a:pt x="4936" y="9581"/>
                  </a:cubicBezTo>
                  <a:cubicBezTo>
                    <a:pt x="5469" y="10495"/>
                    <a:pt x="6273" y="11919"/>
                    <a:pt x="8173" y="11919"/>
                  </a:cubicBezTo>
                  <a:cubicBezTo>
                    <a:pt x="8617" y="11919"/>
                    <a:pt x="9121" y="11841"/>
                    <a:pt x="9696" y="11660"/>
                  </a:cubicBezTo>
                  <a:cubicBezTo>
                    <a:pt x="10409" y="11484"/>
                    <a:pt x="11004" y="11184"/>
                    <a:pt x="11542" y="10708"/>
                  </a:cubicBezTo>
                  <a:lnTo>
                    <a:pt x="11542" y="10708"/>
                  </a:lnTo>
                  <a:cubicBezTo>
                    <a:pt x="11242" y="11422"/>
                    <a:pt x="10647" y="12017"/>
                    <a:pt x="9876" y="12255"/>
                  </a:cubicBezTo>
                  <a:cubicBezTo>
                    <a:pt x="9575" y="12362"/>
                    <a:pt x="9257" y="12410"/>
                    <a:pt x="8930" y="12410"/>
                  </a:cubicBezTo>
                  <a:cubicBezTo>
                    <a:pt x="7065" y="12410"/>
                    <a:pt x="4940" y="10835"/>
                    <a:pt x="4284" y="9519"/>
                  </a:cubicBezTo>
                  <a:cubicBezTo>
                    <a:pt x="3984" y="8924"/>
                    <a:pt x="3865" y="8391"/>
                    <a:pt x="3746" y="7915"/>
                  </a:cubicBezTo>
                  <a:cubicBezTo>
                    <a:pt x="3509" y="7139"/>
                    <a:pt x="3332" y="6425"/>
                    <a:pt x="2557" y="5416"/>
                  </a:cubicBezTo>
                  <a:cubicBezTo>
                    <a:pt x="2024" y="4640"/>
                    <a:pt x="1486" y="3927"/>
                    <a:pt x="1191" y="3094"/>
                  </a:cubicBezTo>
                  <a:close/>
                  <a:moveTo>
                    <a:pt x="715" y="0"/>
                  </a:moveTo>
                  <a:cubicBezTo>
                    <a:pt x="534" y="0"/>
                    <a:pt x="477" y="62"/>
                    <a:pt x="415" y="181"/>
                  </a:cubicBezTo>
                  <a:cubicBezTo>
                    <a:pt x="1" y="2442"/>
                    <a:pt x="1072" y="4165"/>
                    <a:pt x="2200" y="5711"/>
                  </a:cubicBezTo>
                  <a:cubicBezTo>
                    <a:pt x="2856" y="6606"/>
                    <a:pt x="3033" y="7320"/>
                    <a:pt x="3271" y="8034"/>
                  </a:cubicBezTo>
                  <a:cubicBezTo>
                    <a:pt x="3390" y="8567"/>
                    <a:pt x="3570" y="9043"/>
                    <a:pt x="3865" y="9700"/>
                  </a:cubicBezTo>
                  <a:cubicBezTo>
                    <a:pt x="4579" y="11184"/>
                    <a:pt x="6840" y="12912"/>
                    <a:pt x="8925" y="12912"/>
                  </a:cubicBezTo>
                  <a:cubicBezTo>
                    <a:pt x="9281" y="12912"/>
                    <a:pt x="9696" y="12850"/>
                    <a:pt x="10052" y="12731"/>
                  </a:cubicBezTo>
                  <a:cubicBezTo>
                    <a:pt x="11242" y="12317"/>
                    <a:pt x="12075" y="11246"/>
                    <a:pt x="12256" y="9937"/>
                  </a:cubicBezTo>
                  <a:cubicBezTo>
                    <a:pt x="12256" y="9876"/>
                    <a:pt x="12194" y="9757"/>
                    <a:pt x="12137" y="9700"/>
                  </a:cubicBezTo>
                  <a:cubicBezTo>
                    <a:pt x="12018" y="9700"/>
                    <a:pt x="11899" y="9700"/>
                    <a:pt x="11837" y="9757"/>
                  </a:cubicBezTo>
                  <a:cubicBezTo>
                    <a:pt x="11242" y="10471"/>
                    <a:pt x="10471" y="10946"/>
                    <a:pt x="9577" y="11184"/>
                  </a:cubicBezTo>
                  <a:cubicBezTo>
                    <a:pt x="9044" y="11363"/>
                    <a:pt x="8579" y="11439"/>
                    <a:pt x="8173" y="11439"/>
                  </a:cubicBezTo>
                  <a:cubicBezTo>
                    <a:pt x="6537" y="11439"/>
                    <a:pt x="5832" y="10200"/>
                    <a:pt x="5355" y="9343"/>
                  </a:cubicBezTo>
                  <a:cubicBezTo>
                    <a:pt x="5236" y="9162"/>
                    <a:pt x="5117" y="8986"/>
                    <a:pt x="5055" y="8867"/>
                  </a:cubicBezTo>
                  <a:cubicBezTo>
                    <a:pt x="4817" y="8510"/>
                    <a:pt x="4641" y="7972"/>
                    <a:pt x="4403" y="7320"/>
                  </a:cubicBezTo>
                  <a:cubicBezTo>
                    <a:pt x="4103" y="6368"/>
                    <a:pt x="3746" y="5297"/>
                    <a:pt x="2975" y="4464"/>
                  </a:cubicBezTo>
                  <a:cubicBezTo>
                    <a:pt x="2738" y="4165"/>
                    <a:pt x="2557" y="3927"/>
                    <a:pt x="2319" y="3750"/>
                  </a:cubicBezTo>
                  <a:cubicBezTo>
                    <a:pt x="1486" y="2799"/>
                    <a:pt x="891" y="2204"/>
                    <a:pt x="891" y="238"/>
                  </a:cubicBezTo>
                  <a:cubicBezTo>
                    <a:pt x="891" y="119"/>
                    <a:pt x="834" y="0"/>
                    <a:pt x="7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5"/>
            <p:cNvSpPr/>
            <p:nvPr/>
          </p:nvSpPr>
          <p:spPr>
            <a:xfrm>
              <a:off x="3304600" y="1802225"/>
              <a:ext cx="1029225" cy="1173050"/>
            </a:xfrm>
            <a:custGeom>
              <a:avLst/>
              <a:gdLst/>
              <a:ahLst/>
              <a:cxnLst/>
              <a:rect l="l" t="t" r="r" b="b"/>
              <a:pathLst>
                <a:path w="41169" h="46922" extrusionOk="0">
                  <a:moveTo>
                    <a:pt x="16056" y="1"/>
                  </a:moveTo>
                  <a:cubicBezTo>
                    <a:pt x="11999" y="1"/>
                    <a:pt x="6706" y="788"/>
                    <a:pt x="3332" y="4246"/>
                  </a:cubicBezTo>
                  <a:cubicBezTo>
                    <a:pt x="3332" y="4246"/>
                    <a:pt x="1" y="6388"/>
                    <a:pt x="1" y="8292"/>
                  </a:cubicBezTo>
                  <a:cubicBezTo>
                    <a:pt x="1" y="10195"/>
                    <a:pt x="4165" y="44876"/>
                    <a:pt x="4165" y="44876"/>
                  </a:cubicBezTo>
                  <a:cubicBezTo>
                    <a:pt x="4165" y="44876"/>
                    <a:pt x="4046" y="46723"/>
                    <a:pt x="7020" y="46899"/>
                  </a:cubicBezTo>
                  <a:cubicBezTo>
                    <a:pt x="7216" y="46914"/>
                    <a:pt x="7405" y="46921"/>
                    <a:pt x="7586" y="46921"/>
                  </a:cubicBezTo>
                  <a:cubicBezTo>
                    <a:pt x="10209" y="46921"/>
                    <a:pt x="11304" y="45414"/>
                    <a:pt x="11304" y="45414"/>
                  </a:cubicBezTo>
                  <a:lnTo>
                    <a:pt x="12494" y="16083"/>
                  </a:lnTo>
                  <a:cubicBezTo>
                    <a:pt x="12494" y="16083"/>
                    <a:pt x="17253" y="12694"/>
                    <a:pt x="18143" y="12575"/>
                  </a:cubicBezTo>
                  <a:cubicBezTo>
                    <a:pt x="18443" y="12513"/>
                    <a:pt x="18857" y="12456"/>
                    <a:pt x="19333" y="12394"/>
                  </a:cubicBezTo>
                  <a:lnTo>
                    <a:pt x="19333" y="12456"/>
                  </a:lnTo>
                  <a:cubicBezTo>
                    <a:pt x="19749" y="12366"/>
                    <a:pt x="20166" y="12321"/>
                    <a:pt x="20590" y="12321"/>
                  </a:cubicBezTo>
                  <a:cubicBezTo>
                    <a:pt x="21014" y="12321"/>
                    <a:pt x="21446" y="12366"/>
                    <a:pt x="21893" y="12456"/>
                  </a:cubicBezTo>
                  <a:lnTo>
                    <a:pt x="21893" y="12394"/>
                  </a:lnTo>
                  <a:cubicBezTo>
                    <a:pt x="22369" y="12456"/>
                    <a:pt x="22726" y="12513"/>
                    <a:pt x="23021" y="12575"/>
                  </a:cubicBezTo>
                  <a:cubicBezTo>
                    <a:pt x="23916" y="12694"/>
                    <a:pt x="28732" y="16083"/>
                    <a:pt x="28732" y="16083"/>
                  </a:cubicBezTo>
                  <a:lnTo>
                    <a:pt x="29865" y="45414"/>
                  </a:lnTo>
                  <a:cubicBezTo>
                    <a:pt x="29865" y="45414"/>
                    <a:pt x="31010" y="46921"/>
                    <a:pt x="33593" y="46921"/>
                  </a:cubicBezTo>
                  <a:cubicBezTo>
                    <a:pt x="33771" y="46921"/>
                    <a:pt x="33956" y="46914"/>
                    <a:pt x="34148" y="46899"/>
                  </a:cubicBezTo>
                  <a:cubicBezTo>
                    <a:pt x="37123" y="46723"/>
                    <a:pt x="37004" y="44876"/>
                    <a:pt x="37004" y="44876"/>
                  </a:cubicBezTo>
                  <a:cubicBezTo>
                    <a:pt x="37004" y="44876"/>
                    <a:pt x="41168" y="10195"/>
                    <a:pt x="41168" y="8292"/>
                  </a:cubicBezTo>
                  <a:cubicBezTo>
                    <a:pt x="41168" y="6388"/>
                    <a:pt x="37894" y="4246"/>
                    <a:pt x="37894" y="4246"/>
                  </a:cubicBezTo>
                  <a:cubicBezTo>
                    <a:pt x="34478" y="788"/>
                    <a:pt x="29200" y="1"/>
                    <a:pt x="25138" y="1"/>
                  </a:cubicBezTo>
                  <a:cubicBezTo>
                    <a:pt x="23258" y="1"/>
                    <a:pt x="21638" y="169"/>
                    <a:pt x="20584" y="320"/>
                  </a:cubicBezTo>
                  <a:cubicBezTo>
                    <a:pt x="19548" y="169"/>
                    <a:pt x="17935" y="1"/>
                    <a:pt x="160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5"/>
            <p:cNvSpPr/>
            <p:nvPr/>
          </p:nvSpPr>
          <p:spPr>
            <a:xfrm>
              <a:off x="3298650" y="1795950"/>
              <a:ext cx="1041125" cy="1186250"/>
            </a:xfrm>
            <a:custGeom>
              <a:avLst/>
              <a:gdLst/>
              <a:ahLst/>
              <a:cxnLst/>
              <a:rect l="l" t="t" r="r" b="b"/>
              <a:pathLst>
                <a:path w="41645" h="47450" extrusionOk="0">
                  <a:moveTo>
                    <a:pt x="25420" y="473"/>
                  </a:moveTo>
                  <a:cubicBezTo>
                    <a:pt x="29454" y="473"/>
                    <a:pt x="34604" y="1282"/>
                    <a:pt x="37956" y="4674"/>
                  </a:cubicBezTo>
                  <a:lnTo>
                    <a:pt x="38013" y="4674"/>
                  </a:lnTo>
                  <a:cubicBezTo>
                    <a:pt x="38013" y="4735"/>
                    <a:pt x="41168" y="6758"/>
                    <a:pt x="41168" y="8543"/>
                  </a:cubicBezTo>
                  <a:cubicBezTo>
                    <a:pt x="41168" y="10446"/>
                    <a:pt x="37061" y="44770"/>
                    <a:pt x="37004" y="45127"/>
                  </a:cubicBezTo>
                  <a:cubicBezTo>
                    <a:pt x="37004" y="45246"/>
                    <a:pt x="37061" y="46736"/>
                    <a:pt x="34324" y="46912"/>
                  </a:cubicBezTo>
                  <a:cubicBezTo>
                    <a:pt x="34149" y="46925"/>
                    <a:pt x="33981" y="46931"/>
                    <a:pt x="33818" y="46931"/>
                  </a:cubicBezTo>
                  <a:cubicBezTo>
                    <a:pt x="31656" y="46931"/>
                    <a:pt x="30562" y="45882"/>
                    <a:pt x="30341" y="45603"/>
                  </a:cubicBezTo>
                  <a:lnTo>
                    <a:pt x="29208" y="16334"/>
                  </a:lnTo>
                  <a:cubicBezTo>
                    <a:pt x="29151" y="16277"/>
                    <a:pt x="29151" y="16158"/>
                    <a:pt x="29089" y="16158"/>
                  </a:cubicBezTo>
                  <a:cubicBezTo>
                    <a:pt x="28556" y="15801"/>
                    <a:pt x="24211" y="12707"/>
                    <a:pt x="23321" y="12588"/>
                  </a:cubicBezTo>
                  <a:cubicBezTo>
                    <a:pt x="23202" y="12588"/>
                    <a:pt x="23083" y="12526"/>
                    <a:pt x="22902" y="12526"/>
                  </a:cubicBezTo>
                  <a:cubicBezTo>
                    <a:pt x="22726" y="12469"/>
                    <a:pt x="22426" y="12469"/>
                    <a:pt x="22131" y="12407"/>
                  </a:cubicBezTo>
                  <a:cubicBezTo>
                    <a:pt x="22069" y="12407"/>
                    <a:pt x="22012" y="12407"/>
                    <a:pt x="22012" y="12469"/>
                  </a:cubicBezTo>
                  <a:cubicBezTo>
                    <a:pt x="21624" y="12379"/>
                    <a:pt x="21238" y="12334"/>
                    <a:pt x="20844" y="12334"/>
                  </a:cubicBezTo>
                  <a:cubicBezTo>
                    <a:pt x="20450" y="12334"/>
                    <a:pt x="20049" y="12379"/>
                    <a:pt x="19633" y="12469"/>
                  </a:cubicBezTo>
                  <a:cubicBezTo>
                    <a:pt x="19633" y="12407"/>
                    <a:pt x="19571" y="12407"/>
                    <a:pt x="19514" y="12407"/>
                  </a:cubicBezTo>
                  <a:cubicBezTo>
                    <a:pt x="19214" y="12469"/>
                    <a:pt x="18976" y="12469"/>
                    <a:pt x="18738" y="12526"/>
                  </a:cubicBezTo>
                  <a:lnTo>
                    <a:pt x="18324" y="12588"/>
                  </a:lnTo>
                  <a:cubicBezTo>
                    <a:pt x="17429" y="12707"/>
                    <a:pt x="13089" y="15801"/>
                    <a:pt x="12551" y="16158"/>
                  </a:cubicBezTo>
                  <a:cubicBezTo>
                    <a:pt x="12494" y="16158"/>
                    <a:pt x="12494" y="16277"/>
                    <a:pt x="12494" y="16334"/>
                  </a:cubicBezTo>
                  <a:lnTo>
                    <a:pt x="11304" y="45603"/>
                  </a:lnTo>
                  <a:cubicBezTo>
                    <a:pt x="11082" y="45825"/>
                    <a:pt x="9977" y="46930"/>
                    <a:pt x="7801" y="46930"/>
                  </a:cubicBezTo>
                  <a:cubicBezTo>
                    <a:pt x="7645" y="46930"/>
                    <a:pt x="7483" y="46924"/>
                    <a:pt x="7316" y="46912"/>
                  </a:cubicBezTo>
                  <a:cubicBezTo>
                    <a:pt x="4579" y="46736"/>
                    <a:pt x="4641" y="45246"/>
                    <a:pt x="4641" y="45127"/>
                  </a:cubicBezTo>
                  <a:cubicBezTo>
                    <a:pt x="4579" y="44770"/>
                    <a:pt x="477" y="10446"/>
                    <a:pt x="477" y="8543"/>
                  </a:cubicBezTo>
                  <a:cubicBezTo>
                    <a:pt x="477" y="6758"/>
                    <a:pt x="3627" y="4735"/>
                    <a:pt x="3689" y="4674"/>
                  </a:cubicBezTo>
                  <a:cubicBezTo>
                    <a:pt x="7048" y="1235"/>
                    <a:pt x="12302" y="475"/>
                    <a:pt x="16252" y="475"/>
                  </a:cubicBezTo>
                  <a:cubicBezTo>
                    <a:pt x="18244" y="475"/>
                    <a:pt x="19905" y="669"/>
                    <a:pt x="20822" y="809"/>
                  </a:cubicBezTo>
                  <a:lnTo>
                    <a:pt x="20879" y="809"/>
                  </a:lnTo>
                  <a:cubicBezTo>
                    <a:pt x="21978" y="641"/>
                    <a:pt x="23584" y="473"/>
                    <a:pt x="25420" y="473"/>
                  </a:cubicBezTo>
                  <a:close/>
                  <a:moveTo>
                    <a:pt x="25412" y="1"/>
                  </a:moveTo>
                  <a:cubicBezTo>
                    <a:pt x="23563" y="1"/>
                    <a:pt x="21945" y="167"/>
                    <a:pt x="20822" y="333"/>
                  </a:cubicBezTo>
                  <a:cubicBezTo>
                    <a:pt x="19895" y="194"/>
                    <a:pt x="18235" y="4"/>
                    <a:pt x="16242" y="4"/>
                  </a:cubicBezTo>
                  <a:cubicBezTo>
                    <a:pt x="12224" y="4"/>
                    <a:pt x="6851" y="779"/>
                    <a:pt x="3389" y="4317"/>
                  </a:cubicBezTo>
                  <a:cubicBezTo>
                    <a:pt x="3094" y="4497"/>
                    <a:pt x="1" y="6577"/>
                    <a:pt x="1" y="8543"/>
                  </a:cubicBezTo>
                  <a:cubicBezTo>
                    <a:pt x="1" y="10446"/>
                    <a:pt x="3984" y="43761"/>
                    <a:pt x="4165" y="45127"/>
                  </a:cubicBezTo>
                  <a:cubicBezTo>
                    <a:pt x="4165" y="45127"/>
                    <a:pt x="4103" y="47150"/>
                    <a:pt x="7258" y="47388"/>
                  </a:cubicBezTo>
                  <a:cubicBezTo>
                    <a:pt x="7458" y="47403"/>
                    <a:pt x="7650" y="47410"/>
                    <a:pt x="7835" y="47410"/>
                  </a:cubicBezTo>
                  <a:cubicBezTo>
                    <a:pt x="10516" y="47410"/>
                    <a:pt x="11664" y="45899"/>
                    <a:pt x="11718" y="45841"/>
                  </a:cubicBezTo>
                  <a:cubicBezTo>
                    <a:pt x="11780" y="45784"/>
                    <a:pt x="11780" y="45722"/>
                    <a:pt x="11780" y="45665"/>
                  </a:cubicBezTo>
                  <a:lnTo>
                    <a:pt x="12970" y="16453"/>
                  </a:lnTo>
                  <a:cubicBezTo>
                    <a:pt x="14811" y="15144"/>
                    <a:pt x="17848" y="13121"/>
                    <a:pt x="18381" y="13064"/>
                  </a:cubicBezTo>
                  <a:lnTo>
                    <a:pt x="18800" y="13002"/>
                  </a:lnTo>
                  <a:cubicBezTo>
                    <a:pt x="18976" y="12945"/>
                    <a:pt x="19214" y="12945"/>
                    <a:pt x="19395" y="12883"/>
                  </a:cubicBezTo>
                  <a:cubicBezTo>
                    <a:pt x="19452" y="12945"/>
                    <a:pt x="19514" y="12945"/>
                    <a:pt x="19571" y="12945"/>
                  </a:cubicBezTo>
                  <a:cubicBezTo>
                    <a:pt x="19987" y="12855"/>
                    <a:pt x="20404" y="12809"/>
                    <a:pt x="20820" y="12809"/>
                  </a:cubicBezTo>
                  <a:cubicBezTo>
                    <a:pt x="21236" y="12809"/>
                    <a:pt x="21653" y="12855"/>
                    <a:pt x="22069" y="12945"/>
                  </a:cubicBezTo>
                  <a:cubicBezTo>
                    <a:pt x="22131" y="12945"/>
                    <a:pt x="22188" y="12945"/>
                    <a:pt x="22250" y="12883"/>
                  </a:cubicBezTo>
                  <a:cubicBezTo>
                    <a:pt x="22488" y="12945"/>
                    <a:pt x="22664" y="12945"/>
                    <a:pt x="22845" y="13002"/>
                  </a:cubicBezTo>
                  <a:cubicBezTo>
                    <a:pt x="23021" y="13002"/>
                    <a:pt x="23140" y="13002"/>
                    <a:pt x="23259" y="13064"/>
                  </a:cubicBezTo>
                  <a:cubicBezTo>
                    <a:pt x="23797" y="13121"/>
                    <a:pt x="26890" y="15144"/>
                    <a:pt x="28732" y="16453"/>
                  </a:cubicBezTo>
                  <a:lnTo>
                    <a:pt x="29865" y="45665"/>
                  </a:lnTo>
                  <a:cubicBezTo>
                    <a:pt x="29865" y="45722"/>
                    <a:pt x="29922" y="45784"/>
                    <a:pt x="29922" y="45841"/>
                  </a:cubicBezTo>
                  <a:cubicBezTo>
                    <a:pt x="29984" y="45903"/>
                    <a:pt x="31174" y="47450"/>
                    <a:pt x="33848" y="47450"/>
                  </a:cubicBezTo>
                  <a:cubicBezTo>
                    <a:pt x="34029" y="47450"/>
                    <a:pt x="34205" y="47450"/>
                    <a:pt x="34386" y="47388"/>
                  </a:cubicBezTo>
                  <a:cubicBezTo>
                    <a:pt x="37537" y="47150"/>
                    <a:pt x="37480" y="45189"/>
                    <a:pt x="37480" y="45189"/>
                  </a:cubicBezTo>
                  <a:cubicBezTo>
                    <a:pt x="37656" y="43761"/>
                    <a:pt x="41644" y="10446"/>
                    <a:pt x="41644" y="8543"/>
                  </a:cubicBezTo>
                  <a:cubicBezTo>
                    <a:pt x="41644" y="6577"/>
                    <a:pt x="38608" y="4497"/>
                    <a:pt x="38251" y="4317"/>
                  </a:cubicBezTo>
                  <a:cubicBezTo>
                    <a:pt x="34800" y="827"/>
                    <a:pt x="29535" y="1"/>
                    <a:pt x="254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5"/>
            <p:cNvSpPr/>
            <p:nvPr/>
          </p:nvSpPr>
          <p:spPr>
            <a:xfrm>
              <a:off x="4000650" y="1955700"/>
              <a:ext cx="89250" cy="254550"/>
            </a:xfrm>
            <a:custGeom>
              <a:avLst/>
              <a:gdLst/>
              <a:ahLst/>
              <a:cxnLst/>
              <a:rect l="l" t="t" r="r" b="b"/>
              <a:pathLst>
                <a:path w="3570" h="10182" extrusionOk="0">
                  <a:moveTo>
                    <a:pt x="3300" y="0"/>
                  </a:moveTo>
                  <a:cubicBezTo>
                    <a:pt x="3251" y="0"/>
                    <a:pt x="3201" y="18"/>
                    <a:pt x="3151" y="68"/>
                  </a:cubicBezTo>
                  <a:cubicBezTo>
                    <a:pt x="0" y="2748"/>
                    <a:pt x="595" y="9649"/>
                    <a:pt x="652" y="9944"/>
                  </a:cubicBezTo>
                  <a:cubicBezTo>
                    <a:pt x="652" y="10063"/>
                    <a:pt x="714" y="10182"/>
                    <a:pt x="833" y="10182"/>
                  </a:cubicBezTo>
                  <a:lnTo>
                    <a:pt x="890" y="10182"/>
                  </a:lnTo>
                  <a:cubicBezTo>
                    <a:pt x="1009" y="10182"/>
                    <a:pt x="1128" y="10063"/>
                    <a:pt x="1071" y="9944"/>
                  </a:cubicBezTo>
                  <a:cubicBezTo>
                    <a:pt x="1071" y="9825"/>
                    <a:pt x="476" y="2986"/>
                    <a:pt x="3451" y="425"/>
                  </a:cubicBezTo>
                  <a:cubicBezTo>
                    <a:pt x="3570" y="306"/>
                    <a:pt x="3570" y="187"/>
                    <a:pt x="3508" y="68"/>
                  </a:cubicBezTo>
                  <a:cubicBezTo>
                    <a:pt x="3439" y="35"/>
                    <a:pt x="3370" y="0"/>
                    <a:pt x="330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5"/>
            <p:cNvSpPr/>
            <p:nvPr/>
          </p:nvSpPr>
          <p:spPr>
            <a:xfrm>
              <a:off x="3558875" y="1923750"/>
              <a:ext cx="71400" cy="286500"/>
            </a:xfrm>
            <a:custGeom>
              <a:avLst/>
              <a:gdLst/>
              <a:ahLst/>
              <a:cxnLst/>
              <a:rect l="l" t="t" r="r" b="b"/>
              <a:pathLst>
                <a:path w="2856" h="11460" extrusionOk="0">
                  <a:moveTo>
                    <a:pt x="301" y="0"/>
                  </a:moveTo>
                  <a:cubicBezTo>
                    <a:pt x="232" y="0"/>
                    <a:pt x="156" y="29"/>
                    <a:pt x="119" y="99"/>
                  </a:cubicBezTo>
                  <a:cubicBezTo>
                    <a:pt x="0" y="156"/>
                    <a:pt x="62" y="337"/>
                    <a:pt x="119" y="394"/>
                  </a:cubicBezTo>
                  <a:cubicBezTo>
                    <a:pt x="119" y="394"/>
                    <a:pt x="1133" y="1289"/>
                    <a:pt x="1785" y="3312"/>
                  </a:cubicBezTo>
                  <a:cubicBezTo>
                    <a:pt x="2380" y="5334"/>
                    <a:pt x="2085" y="11165"/>
                    <a:pt x="2085" y="11222"/>
                  </a:cubicBezTo>
                  <a:cubicBezTo>
                    <a:pt x="2085" y="11341"/>
                    <a:pt x="2142" y="11460"/>
                    <a:pt x="2323" y="11460"/>
                  </a:cubicBezTo>
                  <a:cubicBezTo>
                    <a:pt x="2442" y="11460"/>
                    <a:pt x="2561" y="11341"/>
                    <a:pt x="2561" y="11222"/>
                  </a:cubicBezTo>
                  <a:cubicBezTo>
                    <a:pt x="2561" y="10984"/>
                    <a:pt x="2856" y="5273"/>
                    <a:pt x="2204" y="3131"/>
                  </a:cubicBezTo>
                  <a:cubicBezTo>
                    <a:pt x="1547" y="989"/>
                    <a:pt x="476" y="99"/>
                    <a:pt x="419" y="37"/>
                  </a:cubicBezTo>
                  <a:cubicBezTo>
                    <a:pt x="394" y="14"/>
                    <a:pt x="349" y="0"/>
                    <a:pt x="30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5"/>
            <p:cNvSpPr/>
            <p:nvPr/>
          </p:nvSpPr>
          <p:spPr>
            <a:xfrm>
              <a:off x="3709150" y="1849250"/>
              <a:ext cx="114475" cy="193000"/>
            </a:xfrm>
            <a:custGeom>
              <a:avLst/>
              <a:gdLst/>
              <a:ahLst/>
              <a:cxnLst/>
              <a:rect l="l" t="t" r="r" b="b"/>
              <a:pathLst>
                <a:path w="4579" h="7720" extrusionOk="0">
                  <a:moveTo>
                    <a:pt x="267" y="0"/>
                  </a:moveTo>
                  <a:cubicBezTo>
                    <a:pt x="207" y="0"/>
                    <a:pt x="148" y="14"/>
                    <a:pt x="119" y="43"/>
                  </a:cubicBezTo>
                  <a:cubicBezTo>
                    <a:pt x="0" y="105"/>
                    <a:pt x="0" y="281"/>
                    <a:pt x="57" y="400"/>
                  </a:cubicBezTo>
                  <a:cubicBezTo>
                    <a:pt x="119" y="400"/>
                    <a:pt x="3450" y="4326"/>
                    <a:pt x="4045" y="7539"/>
                  </a:cubicBezTo>
                  <a:cubicBezTo>
                    <a:pt x="4103" y="7658"/>
                    <a:pt x="4221" y="7720"/>
                    <a:pt x="4283" y="7720"/>
                  </a:cubicBezTo>
                  <a:lnTo>
                    <a:pt x="4340" y="7720"/>
                  </a:lnTo>
                  <a:cubicBezTo>
                    <a:pt x="4459" y="7658"/>
                    <a:pt x="4578" y="7539"/>
                    <a:pt x="4521" y="7420"/>
                  </a:cubicBezTo>
                  <a:cubicBezTo>
                    <a:pt x="3865" y="4088"/>
                    <a:pt x="595" y="224"/>
                    <a:pt x="414" y="43"/>
                  </a:cubicBezTo>
                  <a:cubicBezTo>
                    <a:pt x="386" y="14"/>
                    <a:pt x="326" y="0"/>
                    <a:pt x="267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5"/>
            <p:cNvSpPr/>
            <p:nvPr/>
          </p:nvSpPr>
          <p:spPr>
            <a:xfrm>
              <a:off x="3843000" y="1854550"/>
              <a:ext cx="65450" cy="105850"/>
            </a:xfrm>
            <a:custGeom>
              <a:avLst/>
              <a:gdLst/>
              <a:ahLst/>
              <a:cxnLst/>
              <a:rect l="l" t="t" r="r" b="b"/>
              <a:pathLst>
                <a:path w="2618" h="4234" extrusionOk="0">
                  <a:moveTo>
                    <a:pt x="2378" y="1"/>
                  </a:moveTo>
                  <a:cubicBezTo>
                    <a:pt x="2309" y="1"/>
                    <a:pt x="2235" y="36"/>
                    <a:pt x="2199" y="69"/>
                  </a:cubicBezTo>
                  <a:cubicBezTo>
                    <a:pt x="2080" y="188"/>
                    <a:pt x="238" y="2272"/>
                    <a:pt x="0" y="3938"/>
                  </a:cubicBezTo>
                  <a:cubicBezTo>
                    <a:pt x="0" y="4057"/>
                    <a:pt x="57" y="4176"/>
                    <a:pt x="176" y="4233"/>
                  </a:cubicBezTo>
                  <a:lnTo>
                    <a:pt x="238" y="4233"/>
                  </a:lnTo>
                  <a:cubicBezTo>
                    <a:pt x="357" y="4233"/>
                    <a:pt x="476" y="4114"/>
                    <a:pt x="476" y="3995"/>
                  </a:cubicBezTo>
                  <a:cubicBezTo>
                    <a:pt x="652" y="2510"/>
                    <a:pt x="2499" y="426"/>
                    <a:pt x="2556" y="369"/>
                  </a:cubicBezTo>
                  <a:cubicBezTo>
                    <a:pt x="2618" y="307"/>
                    <a:pt x="2618" y="131"/>
                    <a:pt x="2499" y="69"/>
                  </a:cubicBezTo>
                  <a:cubicBezTo>
                    <a:pt x="2473" y="19"/>
                    <a:pt x="2427" y="1"/>
                    <a:pt x="2378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5"/>
            <p:cNvSpPr/>
            <p:nvPr/>
          </p:nvSpPr>
          <p:spPr>
            <a:xfrm>
              <a:off x="3560400" y="820650"/>
              <a:ext cx="499750" cy="1034200"/>
            </a:xfrm>
            <a:custGeom>
              <a:avLst/>
              <a:gdLst/>
              <a:ahLst/>
              <a:cxnLst/>
              <a:rect l="l" t="t" r="r" b="b"/>
              <a:pathLst>
                <a:path w="19990" h="41368" extrusionOk="0">
                  <a:moveTo>
                    <a:pt x="7508" y="1"/>
                  </a:moveTo>
                  <a:cubicBezTo>
                    <a:pt x="6537" y="1"/>
                    <a:pt x="5299" y="132"/>
                    <a:pt x="4698" y="733"/>
                  </a:cubicBezTo>
                  <a:cubicBezTo>
                    <a:pt x="3628" y="1804"/>
                    <a:pt x="1" y="5730"/>
                    <a:pt x="1" y="5730"/>
                  </a:cubicBezTo>
                  <a:lnTo>
                    <a:pt x="1905" y="39640"/>
                  </a:lnTo>
                  <a:cubicBezTo>
                    <a:pt x="1905" y="39640"/>
                    <a:pt x="6307" y="41368"/>
                    <a:pt x="10053" y="41368"/>
                  </a:cubicBezTo>
                  <a:cubicBezTo>
                    <a:pt x="13803" y="41368"/>
                    <a:pt x="18024" y="39940"/>
                    <a:pt x="19038" y="39226"/>
                  </a:cubicBezTo>
                  <a:cubicBezTo>
                    <a:pt x="19990" y="38450"/>
                    <a:pt x="19095" y="2104"/>
                    <a:pt x="19095" y="2104"/>
                  </a:cubicBezTo>
                  <a:cubicBezTo>
                    <a:pt x="19095" y="2104"/>
                    <a:pt x="12115" y="55"/>
                    <a:pt x="9344" y="55"/>
                  </a:cubicBezTo>
                  <a:cubicBezTo>
                    <a:pt x="9165" y="55"/>
                    <a:pt x="9004" y="63"/>
                    <a:pt x="8863" y="81"/>
                  </a:cubicBezTo>
                  <a:cubicBezTo>
                    <a:pt x="8863" y="81"/>
                    <a:pt x="8267" y="1"/>
                    <a:pt x="7508" y="1"/>
                  </a:cubicBezTo>
                  <a:close/>
                </a:path>
              </a:pathLst>
            </a:custGeom>
            <a:solidFill>
              <a:srgbClr val="89E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5"/>
            <p:cNvSpPr/>
            <p:nvPr/>
          </p:nvSpPr>
          <p:spPr>
            <a:xfrm>
              <a:off x="3554475" y="814625"/>
              <a:ext cx="510075" cy="1046175"/>
            </a:xfrm>
            <a:custGeom>
              <a:avLst/>
              <a:gdLst/>
              <a:ahLst/>
              <a:cxnLst/>
              <a:rect l="l" t="t" r="r" b="b"/>
              <a:pathLst>
                <a:path w="20403" h="41847" extrusionOk="0">
                  <a:moveTo>
                    <a:pt x="7609" y="468"/>
                  </a:moveTo>
                  <a:cubicBezTo>
                    <a:pt x="8407" y="468"/>
                    <a:pt x="9073" y="560"/>
                    <a:pt x="9100" y="560"/>
                  </a:cubicBezTo>
                  <a:lnTo>
                    <a:pt x="9162" y="560"/>
                  </a:lnTo>
                  <a:cubicBezTo>
                    <a:pt x="9308" y="538"/>
                    <a:pt x="9480" y="528"/>
                    <a:pt x="9673" y="528"/>
                  </a:cubicBezTo>
                  <a:cubicBezTo>
                    <a:pt x="12138" y="528"/>
                    <a:pt x="18052" y="2190"/>
                    <a:pt x="19156" y="2521"/>
                  </a:cubicBezTo>
                  <a:cubicBezTo>
                    <a:pt x="19451" y="16799"/>
                    <a:pt x="19751" y="38277"/>
                    <a:pt x="19094" y="39286"/>
                  </a:cubicBezTo>
                  <a:cubicBezTo>
                    <a:pt x="18142" y="40000"/>
                    <a:pt x="13859" y="41371"/>
                    <a:pt x="10290" y="41371"/>
                  </a:cubicBezTo>
                  <a:cubicBezTo>
                    <a:pt x="7020" y="41371"/>
                    <a:pt x="3151" y="40000"/>
                    <a:pt x="2380" y="39705"/>
                  </a:cubicBezTo>
                  <a:lnTo>
                    <a:pt x="476" y="6033"/>
                  </a:lnTo>
                  <a:cubicBezTo>
                    <a:pt x="1009" y="5496"/>
                    <a:pt x="4164" y="2107"/>
                    <a:pt x="5116" y="1093"/>
                  </a:cubicBezTo>
                  <a:cubicBezTo>
                    <a:pt x="5623" y="587"/>
                    <a:pt x="6701" y="468"/>
                    <a:pt x="7609" y="468"/>
                  </a:cubicBezTo>
                  <a:close/>
                  <a:moveTo>
                    <a:pt x="7789" y="0"/>
                  </a:moveTo>
                  <a:cubicBezTo>
                    <a:pt x="6775" y="0"/>
                    <a:pt x="5447" y="146"/>
                    <a:pt x="4759" y="798"/>
                  </a:cubicBezTo>
                  <a:cubicBezTo>
                    <a:pt x="3746" y="1869"/>
                    <a:pt x="119" y="5733"/>
                    <a:pt x="57" y="5795"/>
                  </a:cubicBezTo>
                  <a:cubicBezTo>
                    <a:pt x="57" y="5852"/>
                    <a:pt x="0" y="5914"/>
                    <a:pt x="0" y="5971"/>
                  </a:cubicBezTo>
                  <a:lnTo>
                    <a:pt x="1961" y="39881"/>
                  </a:lnTo>
                  <a:cubicBezTo>
                    <a:pt x="1961" y="40000"/>
                    <a:pt x="2023" y="40062"/>
                    <a:pt x="2080" y="40119"/>
                  </a:cubicBezTo>
                  <a:cubicBezTo>
                    <a:pt x="2261" y="40181"/>
                    <a:pt x="6544" y="41847"/>
                    <a:pt x="10290" y="41847"/>
                  </a:cubicBezTo>
                  <a:cubicBezTo>
                    <a:pt x="14097" y="41847"/>
                    <a:pt x="18442" y="40419"/>
                    <a:pt x="19394" y="39643"/>
                  </a:cubicBezTo>
                  <a:cubicBezTo>
                    <a:pt x="20403" y="38872"/>
                    <a:pt x="19808" y="10912"/>
                    <a:pt x="19570" y="2345"/>
                  </a:cubicBezTo>
                  <a:cubicBezTo>
                    <a:pt x="19570" y="2226"/>
                    <a:pt x="19513" y="2107"/>
                    <a:pt x="19451" y="2107"/>
                  </a:cubicBezTo>
                  <a:cubicBezTo>
                    <a:pt x="19117" y="1996"/>
                    <a:pt x="12418" y="56"/>
                    <a:pt x="9614" y="56"/>
                  </a:cubicBezTo>
                  <a:cubicBezTo>
                    <a:pt x="9424" y="56"/>
                    <a:pt x="9251" y="65"/>
                    <a:pt x="9100" y="84"/>
                  </a:cubicBezTo>
                  <a:cubicBezTo>
                    <a:pt x="8960" y="60"/>
                    <a:pt x="8439" y="0"/>
                    <a:pt x="77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5"/>
            <p:cNvSpPr/>
            <p:nvPr/>
          </p:nvSpPr>
          <p:spPr>
            <a:xfrm>
              <a:off x="3881650" y="516200"/>
              <a:ext cx="733200" cy="1389225"/>
            </a:xfrm>
            <a:custGeom>
              <a:avLst/>
              <a:gdLst/>
              <a:ahLst/>
              <a:cxnLst/>
              <a:rect l="l" t="t" r="r" b="b"/>
              <a:pathLst>
                <a:path w="29328" h="55569" extrusionOk="0">
                  <a:moveTo>
                    <a:pt x="11950" y="1"/>
                  </a:moveTo>
                  <a:cubicBezTo>
                    <a:pt x="8951" y="1"/>
                    <a:pt x="6307" y="180"/>
                    <a:pt x="6307" y="180"/>
                  </a:cubicBezTo>
                  <a:lnTo>
                    <a:pt x="5412" y="5120"/>
                  </a:lnTo>
                  <a:lnTo>
                    <a:pt x="16182" y="7557"/>
                  </a:lnTo>
                  <a:lnTo>
                    <a:pt x="10828" y="12673"/>
                  </a:lnTo>
                  <a:cubicBezTo>
                    <a:pt x="10828" y="12673"/>
                    <a:pt x="8687" y="12554"/>
                    <a:pt x="6602" y="12554"/>
                  </a:cubicBezTo>
                  <a:cubicBezTo>
                    <a:pt x="4936" y="12616"/>
                    <a:pt x="3271" y="12735"/>
                    <a:pt x="1667" y="12973"/>
                  </a:cubicBezTo>
                  <a:cubicBezTo>
                    <a:pt x="58" y="12973"/>
                    <a:pt x="120" y="13568"/>
                    <a:pt x="120" y="13568"/>
                  </a:cubicBezTo>
                  <a:lnTo>
                    <a:pt x="1" y="22611"/>
                  </a:lnTo>
                  <a:cubicBezTo>
                    <a:pt x="1" y="22611"/>
                    <a:pt x="2676" y="51104"/>
                    <a:pt x="2975" y="51761"/>
                  </a:cubicBezTo>
                  <a:cubicBezTo>
                    <a:pt x="3271" y="52356"/>
                    <a:pt x="4341" y="52475"/>
                    <a:pt x="6069" y="52713"/>
                  </a:cubicBezTo>
                  <a:cubicBezTo>
                    <a:pt x="7792" y="52889"/>
                    <a:pt x="14279" y="55568"/>
                    <a:pt x="14279" y="55568"/>
                  </a:cubicBezTo>
                  <a:cubicBezTo>
                    <a:pt x="14279" y="55568"/>
                    <a:pt x="13565" y="53008"/>
                    <a:pt x="12908" y="52356"/>
                  </a:cubicBezTo>
                  <a:cubicBezTo>
                    <a:pt x="12256" y="51761"/>
                    <a:pt x="8744" y="49795"/>
                    <a:pt x="8744" y="49795"/>
                  </a:cubicBezTo>
                  <a:lnTo>
                    <a:pt x="10114" y="25999"/>
                  </a:lnTo>
                  <a:cubicBezTo>
                    <a:pt x="11837" y="23858"/>
                    <a:pt x="13684" y="21835"/>
                    <a:pt x="15645" y="19931"/>
                  </a:cubicBezTo>
                  <a:cubicBezTo>
                    <a:pt x="18619" y="17076"/>
                    <a:pt x="28675" y="5953"/>
                    <a:pt x="29032" y="5120"/>
                  </a:cubicBezTo>
                  <a:cubicBezTo>
                    <a:pt x="29327" y="4226"/>
                    <a:pt x="28913" y="3098"/>
                    <a:pt x="28556" y="3098"/>
                  </a:cubicBezTo>
                  <a:cubicBezTo>
                    <a:pt x="28257" y="3098"/>
                    <a:pt x="22070" y="1132"/>
                    <a:pt x="18143" y="418"/>
                  </a:cubicBezTo>
                  <a:cubicBezTo>
                    <a:pt x="16471" y="95"/>
                    <a:pt x="14118" y="1"/>
                    <a:pt x="119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5"/>
            <p:cNvSpPr/>
            <p:nvPr/>
          </p:nvSpPr>
          <p:spPr>
            <a:xfrm>
              <a:off x="3875700" y="510250"/>
              <a:ext cx="743675" cy="1401125"/>
            </a:xfrm>
            <a:custGeom>
              <a:avLst/>
              <a:gdLst/>
              <a:ahLst/>
              <a:cxnLst/>
              <a:rect l="l" t="t" r="r" b="b"/>
              <a:pathLst>
                <a:path w="29747" h="56045" extrusionOk="0">
                  <a:moveTo>
                    <a:pt x="12375" y="482"/>
                  </a:moveTo>
                  <a:cubicBezTo>
                    <a:pt x="14480" y="482"/>
                    <a:pt x="16729" y="575"/>
                    <a:pt x="18324" y="894"/>
                  </a:cubicBezTo>
                  <a:cubicBezTo>
                    <a:pt x="20942" y="1370"/>
                    <a:pt x="24630" y="2384"/>
                    <a:pt x="26772" y="3036"/>
                  </a:cubicBezTo>
                  <a:cubicBezTo>
                    <a:pt x="28319" y="3455"/>
                    <a:pt x="28733" y="3574"/>
                    <a:pt x="28794" y="3574"/>
                  </a:cubicBezTo>
                  <a:cubicBezTo>
                    <a:pt x="28971" y="3631"/>
                    <a:pt x="29270" y="4525"/>
                    <a:pt x="29032" y="5239"/>
                  </a:cubicBezTo>
                  <a:cubicBezTo>
                    <a:pt x="28733" y="6072"/>
                    <a:pt x="18800" y="17076"/>
                    <a:pt x="15707" y="19993"/>
                  </a:cubicBezTo>
                  <a:cubicBezTo>
                    <a:pt x="13741" y="21954"/>
                    <a:pt x="11899" y="23977"/>
                    <a:pt x="10172" y="26118"/>
                  </a:cubicBezTo>
                  <a:cubicBezTo>
                    <a:pt x="10114" y="26118"/>
                    <a:pt x="10114" y="26180"/>
                    <a:pt x="10114" y="26237"/>
                  </a:cubicBezTo>
                  <a:lnTo>
                    <a:pt x="8744" y="50033"/>
                  </a:lnTo>
                  <a:cubicBezTo>
                    <a:pt x="8744" y="50152"/>
                    <a:pt x="8806" y="50214"/>
                    <a:pt x="8863" y="50271"/>
                  </a:cubicBezTo>
                  <a:cubicBezTo>
                    <a:pt x="9815" y="50809"/>
                    <a:pt x="12432" y="52294"/>
                    <a:pt x="12970" y="52770"/>
                  </a:cubicBezTo>
                  <a:cubicBezTo>
                    <a:pt x="13384" y="53189"/>
                    <a:pt x="13860" y="54555"/>
                    <a:pt x="14160" y="55388"/>
                  </a:cubicBezTo>
                  <a:cubicBezTo>
                    <a:pt x="12613" y="54793"/>
                    <a:pt x="7792" y="52889"/>
                    <a:pt x="6307" y="52713"/>
                  </a:cubicBezTo>
                  <a:lnTo>
                    <a:pt x="6126" y="52651"/>
                  </a:lnTo>
                  <a:cubicBezTo>
                    <a:pt x="4641" y="52475"/>
                    <a:pt x="3689" y="52356"/>
                    <a:pt x="3451" y="51880"/>
                  </a:cubicBezTo>
                  <a:cubicBezTo>
                    <a:pt x="3152" y="51166"/>
                    <a:pt x="1486" y="34152"/>
                    <a:pt x="477" y="22849"/>
                  </a:cubicBezTo>
                  <a:lnTo>
                    <a:pt x="534" y="13806"/>
                  </a:lnTo>
                  <a:cubicBezTo>
                    <a:pt x="596" y="13806"/>
                    <a:pt x="653" y="13449"/>
                    <a:pt x="1905" y="13449"/>
                  </a:cubicBezTo>
                  <a:lnTo>
                    <a:pt x="1962" y="13449"/>
                  </a:lnTo>
                  <a:cubicBezTo>
                    <a:pt x="3570" y="13211"/>
                    <a:pt x="5174" y="13092"/>
                    <a:pt x="6840" y="13030"/>
                  </a:cubicBezTo>
                  <a:cubicBezTo>
                    <a:pt x="8925" y="13030"/>
                    <a:pt x="11004" y="13149"/>
                    <a:pt x="11066" y="13149"/>
                  </a:cubicBezTo>
                  <a:cubicBezTo>
                    <a:pt x="11123" y="13149"/>
                    <a:pt x="11185" y="13149"/>
                    <a:pt x="11242" y="13092"/>
                  </a:cubicBezTo>
                  <a:lnTo>
                    <a:pt x="16539" y="7976"/>
                  </a:lnTo>
                  <a:cubicBezTo>
                    <a:pt x="16597" y="7914"/>
                    <a:pt x="16658" y="7795"/>
                    <a:pt x="16658" y="7738"/>
                  </a:cubicBezTo>
                  <a:cubicBezTo>
                    <a:pt x="16597" y="7676"/>
                    <a:pt x="16539" y="7557"/>
                    <a:pt x="16478" y="7557"/>
                  </a:cubicBezTo>
                  <a:lnTo>
                    <a:pt x="5950" y="5177"/>
                  </a:lnTo>
                  <a:lnTo>
                    <a:pt x="6721" y="656"/>
                  </a:lnTo>
                  <a:cubicBezTo>
                    <a:pt x="7379" y="625"/>
                    <a:pt x="9767" y="482"/>
                    <a:pt x="12375" y="482"/>
                  </a:cubicBezTo>
                  <a:close/>
                  <a:moveTo>
                    <a:pt x="12298" y="1"/>
                  </a:moveTo>
                  <a:cubicBezTo>
                    <a:pt x="9342" y="1"/>
                    <a:pt x="6690" y="180"/>
                    <a:pt x="6483" y="180"/>
                  </a:cubicBezTo>
                  <a:cubicBezTo>
                    <a:pt x="6364" y="180"/>
                    <a:pt x="6307" y="299"/>
                    <a:pt x="6307" y="418"/>
                  </a:cubicBezTo>
                  <a:lnTo>
                    <a:pt x="5412" y="5296"/>
                  </a:lnTo>
                  <a:cubicBezTo>
                    <a:pt x="5412" y="5415"/>
                    <a:pt x="5474" y="5534"/>
                    <a:pt x="5593" y="5596"/>
                  </a:cubicBezTo>
                  <a:lnTo>
                    <a:pt x="15944" y="7914"/>
                  </a:lnTo>
                  <a:lnTo>
                    <a:pt x="11004" y="12673"/>
                  </a:lnTo>
                  <a:cubicBezTo>
                    <a:pt x="10528" y="12673"/>
                    <a:pt x="8687" y="12554"/>
                    <a:pt x="6840" y="12554"/>
                  </a:cubicBezTo>
                  <a:lnTo>
                    <a:pt x="6783" y="12554"/>
                  </a:lnTo>
                  <a:cubicBezTo>
                    <a:pt x="5174" y="12616"/>
                    <a:pt x="3509" y="12735"/>
                    <a:pt x="1905" y="13030"/>
                  </a:cubicBezTo>
                  <a:cubicBezTo>
                    <a:pt x="1072" y="13030"/>
                    <a:pt x="534" y="13149"/>
                    <a:pt x="239" y="13449"/>
                  </a:cubicBezTo>
                  <a:cubicBezTo>
                    <a:pt x="120" y="13568"/>
                    <a:pt x="120" y="13744"/>
                    <a:pt x="120" y="13806"/>
                  </a:cubicBezTo>
                  <a:lnTo>
                    <a:pt x="1" y="22906"/>
                  </a:lnTo>
                  <a:cubicBezTo>
                    <a:pt x="415" y="27665"/>
                    <a:pt x="2676" y="51461"/>
                    <a:pt x="2976" y="52118"/>
                  </a:cubicBezTo>
                  <a:cubicBezTo>
                    <a:pt x="3390" y="52832"/>
                    <a:pt x="4403" y="52951"/>
                    <a:pt x="6069" y="53127"/>
                  </a:cubicBezTo>
                  <a:lnTo>
                    <a:pt x="6245" y="53189"/>
                  </a:lnTo>
                  <a:cubicBezTo>
                    <a:pt x="7911" y="53365"/>
                    <a:pt x="14398" y="55983"/>
                    <a:pt x="14455" y="56044"/>
                  </a:cubicBezTo>
                  <a:lnTo>
                    <a:pt x="14517" y="56044"/>
                  </a:lnTo>
                  <a:cubicBezTo>
                    <a:pt x="14574" y="56044"/>
                    <a:pt x="14636" y="56044"/>
                    <a:pt x="14693" y="55983"/>
                  </a:cubicBezTo>
                  <a:cubicBezTo>
                    <a:pt x="14755" y="55925"/>
                    <a:pt x="14755" y="55806"/>
                    <a:pt x="14755" y="55745"/>
                  </a:cubicBezTo>
                  <a:cubicBezTo>
                    <a:pt x="14693" y="55450"/>
                    <a:pt x="13979" y="53127"/>
                    <a:pt x="13327" y="52413"/>
                  </a:cubicBezTo>
                  <a:cubicBezTo>
                    <a:pt x="12732" y="51880"/>
                    <a:pt x="9876" y="50271"/>
                    <a:pt x="9220" y="49914"/>
                  </a:cubicBezTo>
                  <a:lnTo>
                    <a:pt x="10590" y="26356"/>
                  </a:lnTo>
                  <a:cubicBezTo>
                    <a:pt x="12256" y="24276"/>
                    <a:pt x="14098" y="22254"/>
                    <a:pt x="16063" y="20350"/>
                  </a:cubicBezTo>
                  <a:cubicBezTo>
                    <a:pt x="18919" y="17552"/>
                    <a:pt x="29090" y="6310"/>
                    <a:pt x="29447" y="5415"/>
                  </a:cubicBezTo>
                  <a:cubicBezTo>
                    <a:pt x="29746" y="4702"/>
                    <a:pt x="29565" y="3812"/>
                    <a:pt x="29270" y="3336"/>
                  </a:cubicBezTo>
                  <a:cubicBezTo>
                    <a:pt x="29090" y="3155"/>
                    <a:pt x="28913" y="3098"/>
                    <a:pt x="28852" y="3098"/>
                  </a:cubicBezTo>
                  <a:cubicBezTo>
                    <a:pt x="28676" y="3036"/>
                    <a:pt x="27900" y="2860"/>
                    <a:pt x="26891" y="2560"/>
                  </a:cubicBezTo>
                  <a:cubicBezTo>
                    <a:pt x="24749" y="1965"/>
                    <a:pt x="21061" y="894"/>
                    <a:pt x="18381" y="418"/>
                  </a:cubicBezTo>
                  <a:cubicBezTo>
                    <a:pt x="16733" y="95"/>
                    <a:pt x="14436" y="1"/>
                    <a:pt x="122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5"/>
            <p:cNvSpPr/>
            <p:nvPr/>
          </p:nvSpPr>
          <p:spPr>
            <a:xfrm>
              <a:off x="3933650" y="1200425"/>
              <a:ext cx="166600" cy="102600"/>
            </a:xfrm>
            <a:custGeom>
              <a:avLst/>
              <a:gdLst/>
              <a:ahLst/>
              <a:cxnLst/>
              <a:rect l="l" t="t" r="r" b="b"/>
              <a:pathLst>
                <a:path w="6664" h="4104" extrusionOk="0">
                  <a:moveTo>
                    <a:pt x="5831" y="534"/>
                  </a:moveTo>
                  <a:lnTo>
                    <a:pt x="6131" y="2438"/>
                  </a:lnTo>
                  <a:lnTo>
                    <a:pt x="3632" y="3627"/>
                  </a:lnTo>
                  <a:lnTo>
                    <a:pt x="953" y="2914"/>
                  </a:lnTo>
                  <a:lnTo>
                    <a:pt x="539" y="1191"/>
                  </a:lnTo>
                  <a:lnTo>
                    <a:pt x="5831" y="534"/>
                  </a:lnTo>
                  <a:close/>
                  <a:moveTo>
                    <a:pt x="5950" y="1"/>
                  </a:moveTo>
                  <a:lnTo>
                    <a:pt x="182" y="772"/>
                  </a:lnTo>
                  <a:cubicBezTo>
                    <a:pt x="120" y="772"/>
                    <a:pt x="63" y="834"/>
                    <a:pt x="63" y="834"/>
                  </a:cubicBezTo>
                  <a:cubicBezTo>
                    <a:pt x="1" y="891"/>
                    <a:pt x="1" y="1010"/>
                    <a:pt x="1" y="1072"/>
                  </a:cubicBezTo>
                  <a:lnTo>
                    <a:pt x="539" y="3213"/>
                  </a:lnTo>
                  <a:cubicBezTo>
                    <a:pt x="539" y="3270"/>
                    <a:pt x="596" y="3332"/>
                    <a:pt x="715" y="3332"/>
                  </a:cubicBezTo>
                  <a:lnTo>
                    <a:pt x="3570" y="4103"/>
                  </a:lnTo>
                  <a:lnTo>
                    <a:pt x="3751" y="4103"/>
                  </a:lnTo>
                  <a:lnTo>
                    <a:pt x="6545" y="2795"/>
                  </a:lnTo>
                  <a:cubicBezTo>
                    <a:pt x="6607" y="2737"/>
                    <a:pt x="6664" y="2676"/>
                    <a:pt x="6664" y="2557"/>
                  </a:cubicBezTo>
                  <a:lnTo>
                    <a:pt x="6250" y="177"/>
                  </a:lnTo>
                  <a:cubicBezTo>
                    <a:pt x="6188" y="58"/>
                    <a:pt x="6069" y="1"/>
                    <a:pt x="59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5"/>
            <p:cNvSpPr/>
            <p:nvPr/>
          </p:nvSpPr>
          <p:spPr>
            <a:xfrm>
              <a:off x="4128550" y="880600"/>
              <a:ext cx="95200" cy="291550"/>
            </a:xfrm>
            <a:custGeom>
              <a:avLst/>
              <a:gdLst/>
              <a:ahLst/>
              <a:cxnLst/>
              <a:rect l="l" t="t" r="r" b="b"/>
              <a:pathLst>
                <a:path w="3808" h="11662" extrusionOk="0">
                  <a:moveTo>
                    <a:pt x="1547" y="1"/>
                  </a:moveTo>
                  <a:cubicBezTo>
                    <a:pt x="1428" y="1"/>
                    <a:pt x="1309" y="63"/>
                    <a:pt x="1247" y="239"/>
                  </a:cubicBezTo>
                  <a:lnTo>
                    <a:pt x="0" y="11423"/>
                  </a:lnTo>
                  <a:cubicBezTo>
                    <a:pt x="0" y="11542"/>
                    <a:pt x="58" y="11661"/>
                    <a:pt x="177" y="11661"/>
                  </a:cubicBezTo>
                  <a:lnTo>
                    <a:pt x="238" y="11661"/>
                  </a:lnTo>
                  <a:cubicBezTo>
                    <a:pt x="295" y="11661"/>
                    <a:pt x="414" y="11604"/>
                    <a:pt x="476" y="11542"/>
                  </a:cubicBezTo>
                  <a:lnTo>
                    <a:pt x="3746" y="2024"/>
                  </a:lnTo>
                  <a:cubicBezTo>
                    <a:pt x="3808" y="1905"/>
                    <a:pt x="3746" y="1786"/>
                    <a:pt x="3627" y="1729"/>
                  </a:cubicBezTo>
                  <a:cubicBezTo>
                    <a:pt x="3595" y="1712"/>
                    <a:pt x="3559" y="1704"/>
                    <a:pt x="3523" y="1704"/>
                  </a:cubicBezTo>
                  <a:cubicBezTo>
                    <a:pt x="3426" y="1704"/>
                    <a:pt x="3332" y="1761"/>
                    <a:pt x="3332" y="1848"/>
                  </a:cubicBezTo>
                  <a:lnTo>
                    <a:pt x="714" y="9343"/>
                  </a:lnTo>
                  <a:lnTo>
                    <a:pt x="1723" y="239"/>
                  </a:lnTo>
                  <a:cubicBezTo>
                    <a:pt x="1723" y="120"/>
                    <a:pt x="1666" y="1"/>
                    <a:pt x="15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5"/>
            <p:cNvSpPr/>
            <p:nvPr/>
          </p:nvSpPr>
          <p:spPr>
            <a:xfrm>
              <a:off x="4280250" y="672400"/>
              <a:ext cx="181475" cy="40225"/>
            </a:xfrm>
            <a:custGeom>
              <a:avLst/>
              <a:gdLst/>
              <a:ahLst/>
              <a:cxnLst/>
              <a:rect l="l" t="t" r="r" b="b"/>
              <a:pathLst>
                <a:path w="7259" h="1609" extrusionOk="0">
                  <a:moveTo>
                    <a:pt x="6901" y="0"/>
                  </a:moveTo>
                  <a:cubicBezTo>
                    <a:pt x="4432" y="958"/>
                    <a:pt x="2489" y="1140"/>
                    <a:pt x="1366" y="1140"/>
                  </a:cubicBezTo>
                  <a:cubicBezTo>
                    <a:pt x="675" y="1140"/>
                    <a:pt x="296" y="1071"/>
                    <a:pt x="296" y="1071"/>
                  </a:cubicBezTo>
                  <a:cubicBezTo>
                    <a:pt x="177" y="1071"/>
                    <a:pt x="58" y="1133"/>
                    <a:pt x="0" y="1252"/>
                  </a:cubicBezTo>
                  <a:cubicBezTo>
                    <a:pt x="0" y="1371"/>
                    <a:pt x="58" y="1490"/>
                    <a:pt x="177" y="1547"/>
                  </a:cubicBezTo>
                  <a:cubicBezTo>
                    <a:pt x="238" y="1547"/>
                    <a:pt x="652" y="1609"/>
                    <a:pt x="1428" y="1609"/>
                  </a:cubicBezTo>
                  <a:cubicBezTo>
                    <a:pt x="2618" y="1609"/>
                    <a:pt x="4579" y="1428"/>
                    <a:pt x="7020" y="476"/>
                  </a:cubicBezTo>
                  <a:cubicBezTo>
                    <a:pt x="7196" y="419"/>
                    <a:pt x="7258" y="300"/>
                    <a:pt x="7196" y="181"/>
                  </a:cubicBezTo>
                  <a:cubicBezTo>
                    <a:pt x="7139" y="62"/>
                    <a:pt x="7020" y="0"/>
                    <a:pt x="6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5"/>
            <p:cNvSpPr/>
            <p:nvPr/>
          </p:nvSpPr>
          <p:spPr>
            <a:xfrm>
              <a:off x="4350100" y="706650"/>
              <a:ext cx="142800" cy="23825"/>
            </a:xfrm>
            <a:custGeom>
              <a:avLst/>
              <a:gdLst/>
              <a:ahLst/>
              <a:cxnLst/>
              <a:rect l="l" t="t" r="r" b="b"/>
              <a:pathLst>
                <a:path w="5712" h="953" extrusionOk="0">
                  <a:moveTo>
                    <a:pt x="5416" y="1"/>
                  </a:moveTo>
                  <a:cubicBezTo>
                    <a:pt x="3689" y="358"/>
                    <a:pt x="1966" y="477"/>
                    <a:pt x="238" y="477"/>
                  </a:cubicBezTo>
                  <a:cubicBezTo>
                    <a:pt x="119" y="477"/>
                    <a:pt x="0" y="534"/>
                    <a:pt x="0" y="653"/>
                  </a:cubicBezTo>
                  <a:cubicBezTo>
                    <a:pt x="0" y="834"/>
                    <a:pt x="62" y="891"/>
                    <a:pt x="238" y="891"/>
                  </a:cubicBezTo>
                  <a:cubicBezTo>
                    <a:pt x="419" y="953"/>
                    <a:pt x="657" y="953"/>
                    <a:pt x="895" y="953"/>
                  </a:cubicBezTo>
                  <a:cubicBezTo>
                    <a:pt x="2442" y="953"/>
                    <a:pt x="3988" y="772"/>
                    <a:pt x="5473" y="477"/>
                  </a:cubicBezTo>
                  <a:cubicBezTo>
                    <a:pt x="5592" y="477"/>
                    <a:pt x="5711" y="358"/>
                    <a:pt x="5654" y="239"/>
                  </a:cubicBezTo>
                  <a:cubicBezTo>
                    <a:pt x="5654" y="58"/>
                    <a:pt x="5535" y="1"/>
                    <a:pt x="54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5"/>
            <p:cNvSpPr/>
            <p:nvPr/>
          </p:nvSpPr>
          <p:spPr>
            <a:xfrm>
              <a:off x="3691300" y="819700"/>
              <a:ext cx="191825" cy="245450"/>
            </a:xfrm>
            <a:custGeom>
              <a:avLst/>
              <a:gdLst/>
              <a:ahLst/>
              <a:cxnLst/>
              <a:rect l="l" t="t" r="r" b="b"/>
              <a:pathLst>
                <a:path w="7673" h="9818" extrusionOk="0">
                  <a:moveTo>
                    <a:pt x="0" y="0"/>
                  </a:moveTo>
                  <a:lnTo>
                    <a:pt x="533" y="7791"/>
                  </a:lnTo>
                  <a:cubicBezTo>
                    <a:pt x="1509" y="9051"/>
                    <a:pt x="2979" y="9817"/>
                    <a:pt x="4519" y="9817"/>
                  </a:cubicBezTo>
                  <a:cubicBezTo>
                    <a:pt x="4578" y="9817"/>
                    <a:pt x="4638" y="9816"/>
                    <a:pt x="4698" y="9814"/>
                  </a:cubicBezTo>
                  <a:cubicBezTo>
                    <a:pt x="7377" y="9695"/>
                    <a:pt x="7672" y="7791"/>
                    <a:pt x="7672" y="7791"/>
                  </a:cubicBezTo>
                  <a:lnTo>
                    <a:pt x="7672" y="1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5"/>
            <p:cNvSpPr/>
            <p:nvPr/>
          </p:nvSpPr>
          <p:spPr>
            <a:xfrm>
              <a:off x="3685350" y="813750"/>
              <a:ext cx="203725" cy="257250"/>
            </a:xfrm>
            <a:custGeom>
              <a:avLst/>
              <a:gdLst/>
              <a:ahLst/>
              <a:cxnLst/>
              <a:rect l="l" t="t" r="r" b="b"/>
              <a:pathLst>
                <a:path w="8149" h="10290" extrusionOk="0">
                  <a:moveTo>
                    <a:pt x="476" y="533"/>
                  </a:moveTo>
                  <a:lnTo>
                    <a:pt x="7672" y="1842"/>
                  </a:lnTo>
                  <a:lnTo>
                    <a:pt x="7672" y="7972"/>
                  </a:lnTo>
                  <a:cubicBezTo>
                    <a:pt x="7672" y="8029"/>
                    <a:pt x="7377" y="9757"/>
                    <a:pt x="4936" y="9814"/>
                  </a:cubicBezTo>
                  <a:cubicBezTo>
                    <a:pt x="4873" y="9816"/>
                    <a:pt x="4811" y="9818"/>
                    <a:pt x="4750" y="9818"/>
                  </a:cubicBezTo>
                  <a:cubicBezTo>
                    <a:pt x="3275" y="9818"/>
                    <a:pt x="1923" y="9114"/>
                    <a:pt x="1009" y="7972"/>
                  </a:cubicBezTo>
                  <a:lnTo>
                    <a:pt x="476" y="533"/>
                  </a:lnTo>
                  <a:close/>
                  <a:moveTo>
                    <a:pt x="295" y="0"/>
                  </a:moveTo>
                  <a:cubicBezTo>
                    <a:pt x="238" y="0"/>
                    <a:pt x="119" y="0"/>
                    <a:pt x="57" y="57"/>
                  </a:cubicBezTo>
                  <a:cubicBezTo>
                    <a:pt x="57" y="119"/>
                    <a:pt x="0" y="176"/>
                    <a:pt x="0" y="238"/>
                  </a:cubicBezTo>
                  <a:lnTo>
                    <a:pt x="533" y="8029"/>
                  </a:lnTo>
                  <a:cubicBezTo>
                    <a:pt x="533" y="8091"/>
                    <a:pt x="533" y="8148"/>
                    <a:pt x="595" y="8148"/>
                  </a:cubicBezTo>
                  <a:cubicBezTo>
                    <a:pt x="1604" y="9519"/>
                    <a:pt x="3213" y="10290"/>
                    <a:pt x="4878" y="10290"/>
                  </a:cubicBezTo>
                  <a:lnTo>
                    <a:pt x="4936" y="10290"/>
                  </a:lnTo>
                  <a:cubicBezTo>
                    <a:pt x="7791" y="10171"/>
                    <a:pt x="8148" y="8091"/>
                    <a:pt x="8148" y="8029"/>
                  </a:cubicBezTo>
                  <a:lnTo>
                    <a:pt x="8148" y="1604"/>
                  </a:lnTo>
                  <a:cubicBezTo>
                    <a:pt x="8148" y="1547"/>
                    <a:pt x="8091" y="1428"/>
                    <a:pt x="7972" y="1428"/>
                  </a:cubicBezTo>
                  <a:lnTo>
                    <a:pt x="29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5"/>
            <p:cNvSpPr/>
            <p:nvPr/>
          </p:nvSpPr>
          <p:spPr>
            <a:xfrm>
              <a:off x="3880125" y="812875"/>
              <a:ext cx="150300" cy="268600"/>
            </a:xfrm>
            <a:custGeom>
              <a:avLst/>
              <a:gdLst/>
              <a:ahLst/>
              <a:cxnLst/>
              <a:rect l="l" t="t" r="r" b="b"/>
              <a:pathLst>
                <a:path w="6012" h="10744" extrusionOk="0">
                  <a:moveTo>
                    <a:pt x="738" y="1"/>
                  </a:moveTo>
                  <a:cubicBezTo>
                    <a:pt x="411" y="1"/>
                    <a:pt x="159" y="94"/>
                    <a:pt x="119" y="273"/>
                  </a:cubicBezTo>
                  <a:cubicBezTo>
                    <a:pt x="62" y="749"/>
                    <a:pt x="62" y="1225"/>
                    <a:pt x="119" y="1701"/>
                  </a:cubicBezTo>
                  <a:lnTo>
                    <a:pt x="238" y="4319"/>
                  </a:lnTo>
                  <a:lnTo>
                    <a:pt x="0" y="10744"/>
                  </a:lnTo>
                  <a:lnTo>
                    <a:pt x="2261" y="7231"/>
                  </a:lnTo>
                  <a:cubicBezTo>
                    <a:pt x="2261" y="7231"/>
                    <a:pt x="4611" y="10209"/>
                    <a:pt x="5315" y="10209"/>
                  </a:cubicBezTo>
                  <a:cubicBezTo>
                    <a:pt x="5329" y="10209"/>
                    <a:pt x="5342" y="10208"/>
                    <a:pt x="5354" y="10206"/>
                  </a:cubicBezTo>
                  <a:cubicBezTo>
                    <a:pt x="6011" y="10087"/>
                    <a:pt x="4940" y="8840"/>
                    <a:pt x="4702" y="7650"/>
                  </a:cubicBezTo>
                  <a:cubicBezTo>
                    <a:pt x="4521" y="6460"/>
                    <a:pt x="2680" y="2296"/>
                    <a:pt x="2499" y="1163"/>
                  </a:cubicBezTo>
                  <a:cubicBezTo>
                    <a:pt x="2340" y="371"/>
                    <a:pt x="1390" y="1"/>
                    <a:pt x="738" y="1"/>
                  </a:cubicBez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5"/>
            <p:cNvSpPr/>
            <p:nvPr/>
          </p:nvSpPr>
          <p:spPr>
            <a:xfrm>
              <a:off x="3874175" y="807500"/>
              <a:ext cx="153275" cy="279925"/>
            </a:xfrm>
            <a:custGeom>
              <a:avLst/>
              <a:gdLst/>
              <a:ahLst/>
              <a:cxnLst/>
              <a:rect l="l" t="t" r="r" b="b"/>
              <a:pathLst>
                <a:path w="6131" h="11197" extrusionOk="0">
                  <a:moveTo>
                    <a:pt x="977" y="462"/>
                  </a:moveTo>
                  <a:cubicBezTo>
                    <a:pt x="1074" y="462"/>
                    <a:pt x="1187" y="470"/>
                    <a:pt x="1309" y="488"/>
                  </a:cubicBezTo>
                  <a:cubicBezTo>
                    <a:pt x="1785" y="607"/>
                    <a:pt x="2380" y="845"/>
                    <a:pt x="2499" y="1378"/>
                  </a:cubicBezTo>
                  <a:cubicBezTo>
                    <a:pt x="2618" y="2035"/>
                    <a:pt x="3094" y="3344"/>
                    <a:pt x="3631" y="4710"/>
                  </a:cubicBezTo>
                  <a:cubicBezTo>
                    <a:pt x="4107" y="6018"/>
                    <a:pt x="4640" y="7327"/>
                    <a:pt x="4702" y="7922"/>
                  </a:cubicBezTo>
                  <a:cubicBezTo>
                    <a:pt x="4821" y="8398"/>
                    <a:pt x="5059" y="8936"/>
                    <a:pt x="5235" y="9350"/>
                  </a:cubicBezTo>
                  <a:cubicBezTo>
                    <a:pt x="5416" y="9707"/>
                    <a:pt x="5592" y="10126"/>
                    <a:pt x="5592" y="10183"/>
                  </a:cubicBezTo>
                  <a:cubicBezTo>
                    <a:pt x="5235" y="10183"/>
                    <a:pt x="3808" y="8698"/>
                    <a:pt x="2680" y="7270"/>
                  </a:cubicBezTo>
                  <a:cubicBezTo>
                    <a:pt x="2618" y="7208"/>
                    <a:pt x="2561" y="7208"/>
                    <a:pt x="2499" y="7208"/>
                  </a:cubicBezTo>
                  <a:cubicBezTo>
                    <a:pt x="2442" y="7208"/>
                    <a:pt x="2323" y="7270"/>
                    <a:pt x="2323" y="7327"/>
                  </a:cubicBezTo>
                  <a:lnTo>
                    <a:pt x="538" y="10126"/>
                  </a:lnTo>
                  <a:lnTo>
                    <a:pt x="714" y="4534"/>
                  </a:lnTo>
                  <a:lnTo>
                    <a:pt x="595" y="1854"/>
                  </a:lnTo>
                  <a:cubicBezTo>
                    <a:pt x="538" y="1440"/>
                    <a:pt x="538" y="964"/>
                    <a:pt x="595" y="545"/>
                  </a:cubicBezTo>
                  <a:cubicBezTo>
                    <a:pt x="595" y="505"/>
                    <a:pt x="744" y="462"/>
                    <a:pt x="977" y="462"/>
                  </a:cubicBezTo>
                  <a:close/>
                  <a:moveTo>
                    <a:pt x="835" y="0"/>
                  </a:moveTo>
                  <a:cubicBezTo>
                    <a:pt x="450" y="0"/>
                    <a:pt x="173" y="178"/>
                    <a:pt x="119" y="488"/>
                  </a:cubicBezTo>
                  <a:cubicBezTo>
                    <a:pt x="62" y="964"/>
                    <a:pt x="62" y="1440"/>
                    <a:pt x="119" y="1916"/>
                  </a:cubicBezTo>
                  <a:lnTo>
                    <a:pt x="238" y="4534"/>
                  </a:lnTo>
                  <a:lnTo>
                    <a:pt x="0" y="10959"/>
                  </a:lnTo>
                  <a:cubicBezTo>
                    <a:pt x="0" y="11078"/>
                    <a:pt x="119" y="11135"/>
                    <a:pt x="181" y="11197"/>
                  </a:cubicBezTo>
                  <a:lnTo>
                    <a:pt x="238" y="11197"/>
                  </a:lnTo>
                  <a:cubicBezTo>
                    <a:pt x="357" y="11197"/>
                    <a:pt x="419" y="11135"/>
                    <a:pt x="476" y="11078"/>
                  </a:cubicBezTo>
                  <a:lnTo>
                    <a:pt x="2499" y="7865"/>
                  </a:lnTo>
                  <a:cubicBezTo>
                    <a:pt x="3367" y="8844"/>
                    <a:pt x="4902" y="10664"/>
                    <a:pt x="5592" y="10664"/>
                  </a:cubicBezTo>
                  <a:cubicBezTo>
                    <a:pt x="5614" y="10664"/>
                    <a:pt x="5634" y="10662"/>
                    <a:pt x="5654" y="10659"/>
                  </a:cubicBezTo>
                  <a:cubicBezTo>
                    <a:pt x="5830" y="10602"/>
                    <a:pt x="5949" y="10540"/>
                    <a:pt x="6011" y="10421"/>
                  </a:cubicBezTo>
                  <a:cubicBezTo>
                    <a:pt x="6130" y="10126"/>
                    <a:pt x="5949" y="9707"/>
                    <a:pt x="5711" y="9174"/>
                  </a:cubicBezTo>
                  <a:cubicBezTo>
                    <a:pt x="5473" y="8755"/>
                    <a:pt x="5297" y="8279"/>
                    <a:pt x="5178" y="7803"/>
                  </a:cubicBezTo>
                  <a:cubicBezTo>
                    <a:pt x="5059" y="7208"/>
                    <a:pt x="4583" y="5900"/>
                    <a:pt x="4045" y="4534"/>
                  </a:cubicBezTo>
                  <a:cubicBezTo>
                    <a:pt x="3570" y="3225"/>
                    <a:pt x="3037" y="1854"/>
                    <a:pt x="2975" y="1321"/>
                  </a:cubicBezTo>
                  <a:cubicBezTo>
                    <a:pt x="2799" y="488"/>
                    <a:pt x="1847" y="12"/>
                    <a:pt x="1014" y="12"/>
                  </a:cubicBezTo>
                  <a:cubicBezTo>
                    <a:pt x="952" y="4"/>
                    <a:pt x="892" y="0"/>
                    <a:pt x="8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5"/>
            <p:cNvSpPr/>
            <p:nvPr/>
          </p:nvSpPr>
          <p:spPr>
            <a:xfrm>
              <a:off x="3335775" y="832875"/>
              <a:ext cx="376375" cy="1075525"/>
            </a:xfrm>
            <a:custGeom>
              <a:avLst/>
              <a:gdLst/>
              <a:ahLst/>
              <a:cxnLst/>
              <a:rect l="l" t="t" r="r" b="b"/>
              <a:pathLst>
                <a:path w="15055" h="43021" extrusionOk="0">
                  <a:moveTo>
                    <a:pt x="13497" y="1"/>
                  </a:moveTo>
                  <a:cubicBezTo>
                    <a:pt x="13110" y="1"/>
                    <a:pt x="12573" y="117"/>
                    <a:pt x="11842" y="482"/>
                  </a:cubicBezTo>
                  <a:cubicBezTo>
                    <a:pt x="9819" y="1434"/>
                    <a:pt x="0" y="6969"/>
                    <a:pt x="119" y="7740"/>
                  </a:cubicBezTo>
                  <a:cubicBezTo>
                    <a:pt x="238" y="8454"/>
                    <a:pt x="5355" y="22018"/>
                    <a:pt x="5355" y="22018"/>
                  </a:cubicBezTo>
                  <a:lnTo>
                    <a:pt x="8091" y="36296"/>
                  </a:lnTo>
                  <a:cubicBezTo>
                    <a:pt x="6901" y="36891"/>
                    <a:pt x="5831" y="37666"/>
                    <a:pt x="4822" y="38556"/>
                  </a:cubicBezTo>
                  <a:cubicBezTo>
                    <a:pt x="3332" y="39927"/>
                    <a:pt x="2023" y="43020"/>
                    <a:pt x="2023" y="43020"/>
                  </a:cubicBezTo>
                  <a:cubicBezTo>
                    <a:pt x="2023" y="43020"/>
                    <a:pt x="3275" y="42483"/>
                    <a:pt x="6011" y="41236"/>
                  </a:cubicBezTo>
                  <a:cubicBezTo>
                    <a:pt x="8686" y="39927"/>
                    <a:pt x="12969" y="39865"/>
                    <a:pt x="13983" y="39508"/>
                  </a:cubicBezTo>
                  <a:cubicBezTo>
                    <a:pt x="15054" y="39151"/>
                    <a:pt x="14635" y="9287"/>
                    <a:pt x="14635" y="9287"/>
                  </a:cubicBezTo>
                  <a:lnTo>
                    <a:pt x="14397" y="363"/>
                  </a:lnTo>
                  <a:cubicBezTo>
                    <a:pt x="14397" y="363"/>
                    <a:pt x="14180" y="1"/>
                    <a:pt x="13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5"/>
            <p:cNvSpPr/>
            <p:nvPr/>
          </p:nvSpPr>
          <p:spPr>
            <a:xfrm>
              <a:off x="3328400" y="826750"/>
              <a:ext cx="382200" cy="1087600"/>
            </a:xfrm>
            <a:custGeom>
              <a:avLst/>
              <a:gdLst/>
              <a:ahLst/>
              <a:cxnLst/>
              <a:rect l="l" t="t" r="r" b="b"/>
              <a:pathLst>
                <a:path w="15288" h="43504" extrusionOk="0">
                  <a:moveTo>
                    <a:pt x="13794" y="475"/>
                  </a:moveTo>
                  <a:cubicBezTo>
                    <a:pt x="14192" y="475"/>
                    <a:pt x="14391" y="607"/>
                    <a:pt x="14454" y="670"/>
                  </a:cubicBezTo>
                  <a:lnTo>
                    <a:pt x="14692" y="9532"/>
                  </a:lnTo>
                  <a:cubicBezTo>
                    <a:pt x="14873" y="21016"/>
                    <a:pt x="14873" y="38387"/>
                    <a:pt x="14159" y="39515"/>
                  </a:cubicBezTo>
                  <a:cubicBezTo>
                    <a:pt x="13859" y="39634"/>
                    <a:pt x="13207" y="39696"/>
                    <a:pt x="12432" y="39815"/>
                  </a:cubicBezTo>
                  <a:cubicBezTo>
                    <a:pt x="10590" y="40053"/>
                    <a:pt x="8029" y="40348"/>
                    <a:pt x="6187" y="41243"/>
                  </a:cubicBezTo>
                  <a:cubicBezTo>
                    <a:pt x="4522" y="42014"/>
                    <a:pt x="3389" y="42552"/>
                    <a:pt x="2794" y="42790"/>
                  </a:cubicBezTo>
                  <a:cubicBezTo>
                    <a:pt x="3213" y="41895"/>
                    <a:pt x="4222" y="39934"/>
                    <a:pt x="5293" y="38982"/>
                  </a:cubicBezTo>
                  <a:cubicBezTo>
                    <a:pt x="6245" y="38087"/>
                    <a:pt x="7315" y="37373"/>
                    <a:pt x="8505" y="36779"/>
                  </a:cubicBezTo>
                  <a:cubicBezTo>
                    <a:pt x="8624" y="36721"/>
                    <a:pt x="8686" y="36602"/>
                    <a:pt x="8624" y="36483"/>
                  </a:cubicBezTo>
                  <a:lnTo>
                    <a:pt x="5888" y="22206"/>
                  </a:lnTo>
                  <a:cubicBezTo>
                    <a:pt x="3865" y="16852"/>
                    <a:pt x="833" y="8761"/>
                    <a:pt x="652" y="7985"/>
                  </a:cubicBezTo>
                  <a:cubicBezTo>
                    <a:pt x="1128" y="7095"/>
                    <a:pt x="9995" y="1979"/>
                    <a:pt x="12256" y="908"/>
                  </a:cubicBezTo>
                  <a:cubicBezTo>
                    <a:pt x="12948" y="575"/>
                    <a:pt x="13446" y="475"/>
                    <a:pt x="13794" y="475"/>
                  </a:cubicBezTo>
                  <a:close/>
                  <a:moveTo>
                    <a:pt x="13771" y="0"/>
                  </a:moveTo>
                  <a:cubicBezTo>
                    <a:pt x="13342" y="0"/>
                    <a:pt x="12770" y="123"/>
                    <a:pt x="12018" y="489"/>
                  </a:cubicBezTo>
                  <a:cubicBezTo>
                    <a:pt x="11423" y="789"/>
                    <a:pt x="0" y="6857"/>
                    <a:pt x="177" y="7985"/>
                  </a:cubicBezTo>
                  <a:cubicBezTo>
                    <a:pt x="295" y="8761"/>
                    <a:pt x="4879" y="20954"/>
                    <a:pt x="5412" y="22325"/>
                  </a:cubicBezTo>
                  <a:lnTo>
                    <a:pt x="8148" y="36422"/>
                  </a:lnTo>
                  <a:cubicBezTo>
                    <a:pt x="7020" y="37017"/>
                    <a:pt x="5888" y="37730"/>
                    <a:pt x="4936" y="38625"/>
                  </a:cubicBezTo>
                  <a:cubicBezTo>
                    <a:pt x="3451" y="40053"/>
                    <a:pt x="2142" y="43085"/>
                    <a:pt x="2142" y="43204"/>
                  </a:cubicBezTo>
                  <a:cubicBezTo>
                    <a:pt x="2080" y="43265"/>
                    <a:pt x="2080" y="43384"/>
                    <a:pt x="2142" y="43442"/>
                  </a:cubicBezTo>
                  <a:cubicBezTo>
                    <a:pt x="2199" y="43503"/>
                    <a:pt x="2261" y="43503"/>
                    <a:pt x="2318" y="43503"/>
                  </a:cubicBezTo>
                  <a:lnTo>
                    <a:pt x="2437" y="43503"/>
                  </a:lnTo>
                  <a:cubicBezTo>
                    <a:pt x="2437" y="43503"/>
                    <a:pt x="3689" y="42966"/>
                    <a:pt x="6364" y="41657"/>
                  </a:cubicBezTo>
                  <a:cubicBezTo>
                    <a:pt x="8148" y="40824"/>
                    <a:pt x="10647" y="40529"/>
                    <a:pt x="12493" y="40291"/>
                  </a:cubicBezTo>
                  <a:cubicBezTo>
                    <a:pt x="13326" y="40172"/>
                    <a:pt x="14040" y="40110"/>
                    <a:pt x="14397" y="39991"/>
                  </a:cubicBezTo>
                  <a:cubicBezTo>
                    <a:pt x="14692" y="39872"/>
                    <a:pt x="15230" y="39696"/>
                    <a:pt x="15287" y="24523"/>
                  </a:cubicBezTo>
                  <a:cubicBezTo>
                    <a:pt x="15287" y="17090"/>
                    <a:pt x="15168" y="9594"/>
                    <a:pt x="15168" y="9532"/>
                  </a:cubicBezTo>
                  <a:lnTo>
                    <a:pt x="14930" y="608"/>
                  </a:lnTo>
                  <a:lnTo>
                    <a:pt x="14930" y="489"/>
                  </a:lnTo>
                  <a:cubicBezTo>
                    <a:pt x="14893" y="452"/>
                    <a:pt x="14596" y="0"/>
                    <a:pt x="137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5"/>
            <p:cNvSpPr/>
            <p:nvPr/>
          </p:nvSpPr>
          <p:spPr>
            <a:xfrm>
              <a:off x="3563075" y="796575"/>
              <a:ext cx="138600" cy="268475"/>
            </a:xfrm>
            <a:custGeom>
              <a:avLst/>
              <a:gdLst/>
              <a:ahLst/>
              <a:cxnLst/>
              <a:rect l="l" t="t" r="r" b="b"/>
              <a:pathLst>
                <a:path w="5544" h="10739" extrusionOk="0">
                  <a:moveTo>
                    <a:pt x="4382" y="0"/>
                  </a:moveTo>
                  <a:cubicBezTo>
                    <a:pt x="4019" y="0"/>
                    <a:pt x="3529" y="104"/>
                    <a:pt x="2869" y="387"/>
                  </a:cubicBezTo>
                  <a:cubicBezTo>
                    <a:pt x="2869" y="387"/>
                    <a:pt x="308" y="8478"/>
                    <a:pt x="132" y="9549"/>
                  </a:cubicBezTo>
                  <a:cubicBezTo>
                    <a:pt x="1" y="10139"/>
                    <a:pt x="14" y="10403"/>
                    <a:pt x="172" y="10403"/>
                  </a:cubicBezTo>
                  <a:cubicBezTo>
                    <a:pt x="300" y="10403"/>
                    <a:pt x="525" y="10227"/>
                    <a:pt x="846" y="9906"/>
                  </a:cubicBezTo>
                  <a:cubicBezTo>
                    <a:pt x="1617" y="9135"/>
                    <a:pt x="3521" y="7350"/>
                    <a:pt x="3521" y="7350"/>
                  </a:cubicBezTo>
                  <a:lnTo>
                    <a:pt x="5543" y="10739"/>
                  </a:lnTo>
                  <a:lnTo>
                    <a:pt x="5424" y="4433"/>
                  </a:lnTo>
                  <a:lnTo>
                    <a:pt x="5424" y="806"/>
                  </a:lnTo>
                  <a:cubicBezTo>
                    <a:pt x="5424" y="806"/>
                    <a:pt x="5393" y="0"/>
                    <a:pt x="4382" y="0"/>
                  </a:cubicBez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5"/>
            <p:cNvSpPr/>
            <p:nvPr/>
          </p:nvSpPr>
          <p:spPr>
            <a:xfrm>
              <a:off x="3557425" y="791325"/>
              <a:ext cx="150200" cy="279675"/>
            </a:xfrm>
            <a:custGeom>
              <a:avLst/>
              <a:gdLst/>
              <a:ahLst/>
              <a:cxnLst/>
              <a:rect l="l" t="t" r="r" b="b"/>
              <a:pathLst>
                <a:path w="6008" h="11187" extrusionOk="0">
                  <a:moveTo>
                    <a:pt x="4601" y="463"/>
                  </a:moveTo>
                  <a:cubicBezTo>
                    <a:pt x="4844" y="463"/>
                    <a:pt x="5010" y="518"/>
                    <a:pt x="5117" y="597"/>
                  </a:cubicBezTo>
                  <a:cubicBezTo>
                    <a:pt x="5412" y="716"/>
                    <a:pt x="5412" y="1016"/>
                    <a:pt x="5412" y="1016"/>
                  </a:cubicBezTo>
                  <a:lnTo>
                    <a:pt x="5412" y="4643"/>
                  </a:lnTo>
                  <a:lnTo>
                    <a:pt x="5531" y="10059"/>
                  </a:lnTo>
                  <a:lnTo>
                    <a:pt x="3984" y="7441"/>
                  </a:lnTo>
                  <a:cubicBezTo>
                    <a:pt x="3927" y="7379"/>
                    <a:pt x="3866" y="7322"/>
                    <a:pt x="3808" y="7322"/>
                  </a:cubicBezTo>
                  <a:cubicBezTo>
                    <a:pt x="3747" y="7322"/>
                    <a:pt x="3628" y="7322"/>
                    <a:pt x="3570" y="7379"/>
                  </a:cubicBezTo>
                  <a:cubicBezTo>
                    <a:pt x="3570" y="7379"/>
                    <a:pt x="1667" y="9164"/>
                    <a:pt x="953" y="9940"/>
                  </a:cubicBezTo>
                  <a:cubicBezTo>
                    <a:pt x="715" y="10116"/>
                    <a:pt x="596" y="10235"/>
                    <a:pt x="477" y="10297"/>
                  </a:cubicBezTo>
                  <a:cubicBezTo>
                    <a:pt x="477" y="10235"/>
                    <a:pt x="534" y="10059"/>
                    <a:pt x="596" y="9821"/>
                  </a:cubicBezTo>
                  <a:cubicBezTo>
                    <a:pt x="772" y="8869"/>
                    <a:pt x="3033" y="1730"/>
                    <a:pt x="3332" y="778"/>
                  </a:cubicBezTo>
                  <a:cubicBezTo>
                    <a:pt x="3889" y="547"/>
                    <a:pt x="4302" y="463"/>
                    <a:pt x="4601" y="463"/>
                  </a:cubicBezTo>
                  <a:close/>
                  <a:moveTo>
                    <a:pt x="4618" y="1"/>
                  </a:moveTo>
                  <a:cubicBezTo>
                    <a:pt x="4179" y="1"/>
                    <a:pt x="3638" y="137"/>
                    <a:pt x="3033" y="421"/>
                  </a:cubicBezTo>
                  <a:cubicBezTo>
                    <a:pt x="2976" y="421"/>
                    <a:pt x="2914" y="478"/>
                    <a:pt x="2914" y="540"/>
                  </a:cubicBezTo>
                  <a:cubicBezTo>
                    <a:pt x="2795" y="897"/>
                    <a:pt x="358" y="8688"/>
                    <a:pt x="120" y="9759"/>
                  </a:cubicBezTo>
                  <a:cubicBezTo>
                    <a:pt x="1" y="10297"/>
                    <a:pt x="1" y="10711"/>
                    <a:pt x="239" y="10830"/>
                  </a:cubicBezTo>
                  <a:cubicBezTo>
                    <a:pt x="287" y="10854"/>
                    <a:pt x="337" y="10866"/>
                    <a:pt x="391" y="10866"/>
                  </a:cubicBezTo>
                  <a:cubicBezTo>
                    <a:pt x="603" y="10866"/>
                    <a:pt x="868" y="10677"/>
                    <a:pt x="1248" y="10297"/>
                  </a:cubicBezTo>
                  <a:cubicBezTo>
                    <a:pt x="1843" y="9702"/>
                    <a:pt x="3213" y="8393"/>
                    <a:pt x="3689" y="7917"/>
                  </a:cubicBezTo>
                  <a:lnTo>
                    <a:pt x="5593" y="11068"/>
                  </a:lnTo>
                  <a:cubicBezTo>
                    <a:pt x="5650" y="11130"/>
                    <a:pt x="5712" y="11187"/>
                    <a:pt x="5769" y="11187"/>
                  </a:cubicBezTo>
                  <a:lnTo>
                    <a:pt x="5831" y="11187"/>
                  </a:lnTo>
                  <a:cubicBezTo>
                    <a:pt x="5950" y="11130"/>
                    <a:pt x="6007" y="11068"/>
                    <a:pt x="6007" y="10949"/>
                  </a:cubicBezTo>
                  <a:lnTo>
                    <a:pt x="5888" y="4643"/>
                  </a:lnTo>
                  <a:lnTo>
                    <a:pt x="5888" y="1016"/>
                  </a:lnTo>
                  <a:cubicBezTo>
                    <a:pt x="5888" y="1016"/>
                    <a:pt x="5888" y="478"/>
                    <a:pt x="5355" y="183"/>
                  </a:cubicBezTo>
                  <a:cubicBezTo>
                    <a:pt x="5163" y="63"/>
                    <a:pt x="4914" y="1"/>
                    <a:pt x="46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5"/>
            <p:cNvSpPr/>
            <p:nvPr/>
          </p:nvSpPr>
          <p:spPr>
            <a:xfrm>
              <a:off x="3500925" y="1237550"/>
              <a:ext cx="172550" cy="99725"/>
            </a:xfrm>
            <a:custGeom>
              <a:avLst/>
              <a:gdLst/>
              <a:ahLst/>
              <a:cxnLst/>
              <a:rect l="l" t="t" r="r" b="b"/>
              <a:pathLst>
                <a:path w="6902" h="3989" extrusionOk="0">
                  <a:moveTo>
                    <a:pt x="6425" y="477"/>
                  </a:moveTo>
                  <a:lnTo>
                    <a:pt x="6306" y="2618"/>
                  </a:lnTo>
                  <a:lnTo>
                    <a:pt x="3746" y="3513"/>
                  </a:lnTo>
                  <a:lnTo>
                    <a:pt x="476" y="2618"/>
                  </a:lnTo>
                  <a:lnTo>
                    <a:pt x="595" y="477"/>
                  </a:lnTo>
                  <a:close/>
                  <a:moveTo>
                    <a:pt x="357" y="1"/>
                  </a:moveTo>
                  <a:cubicBezTo>
                    <a:pt x="238" y="1"/>
                    <a:pt x="119" y="120"/>
                    <a:pt x="119" y="239"/>
                  </a:cubicBezTo>
                  <a:lnTo>
                    <a:pt x="0" y="2799"/>
                  </a:lnTo>
                  <a:cubicBezTo>
                    <a:pt x="0" y="2918"/>
                    <a:pt x="57" y="3037"/>
                    <a:pt x="176" y="3037"/>
                  </a:cubicBezTo>
                  <a:lnTo>
                    <a:pt x="3689" y="3989"/>
                  </a:lnTo>
                  <a:lnTo>
                    <a:pt x="3865" y="3989"/>
                  </a:lnTo>
                  <a:lnTo>
                    <a:pt x="6601" y="3037"/>
                  </a:lnTo>
                  <a:cubicBezTo>
                    <a:pt x="6720" y="3037"/>
                    <a:pt x="6782" y="2918"/>
                    <a:pt x="6782" y="2856"/>
                  </a:cubicBezTo>
                  <a:lnTo>
                    <a:pt x="6901" y="239"/>
                  </a:lnTo>
                  <a:cubicBezTo>
                    <a:pt x="6901" y="182"/>
                    <a:pt x="6901" y="120"/>
                    <a:pt x="6839" y="120"/>
                  </a:cubicBezTo>
                  <a:cubicBezTo>
                    <a:pt x="6782" y="63"/>
                    <a:pt x="6720" y="1"/>
                    <a:pt x="66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5"/>
            <p:cNvSpPr/>
            <p:nvPr/>
          </p:nvSpPr>
          <p:spPr>
            <a:xfrm>
              <a:off x="3533650" y="453825"/>
              <a:ext cx="462500" cy="470000"/>
            </a:xfrm>
            <a:custGeom>
              <a:avLst/>
              <a:gdLst/>
              <a:ahLst/>
              <a:cxnLst/>
              <a:rect l="l" t="t" r="r" b="b"/>
              <a:pathLst>
                <a:path w="18500" h="18800" extrusionOk="0">
                  <a:moveTo>
                    <a:pt x="8743" y="1"/>
                  </a:moveTo>
                  <a:cubicBezTo>
                    <a:pt x="6068" y="1"/>
                    <a:pt x="1485" y="1842"/>
                    <a:pt x="1485" y="4284"/>
                  </a:cubicBezTo>
                  <a:cubicBezTo>
                    <a:pt x="1485" y="6721"/>
                    <a:pt x="3627" y="9814"/>
                    <a:pt x="3627" y="9814"/>
                  </a:cubicBezTo>
                  <a:cubicBezTo>
                    <a:pt x="3627" y="9814"/>
                    <a:pt x="4046" y="9933"/>
                    <a:pt x="2856" y="9933"/>
                  </a:cubicBezTo>
                  <a:cubicBezTo>
                    <a:pt x="2811" y="9931"/>
                    <a:pt x="2766" y="9929"/>
                    <a:pt x="2721" y="9929"/>
                  </a:cubicBezTo>
                  <a:cubicBezTo>
                    <a:pt x="1754" y="9929"/>
                    <a:pt x="814" y="10513"/>
                    <a:pt x="414" y="11423"/>
                  </a:cubicBezTo>
                  <a:cubicBezTo>
                    <a:pt x="0" y="12375"/>
                    <a:pt x="1666" y="13740"/>
                    <a:pt x="2975" y="14930"/>
                  </a:cubicBezTo>
                  <a:cubicBezTo>
                    <a:pt x="3453" y="15373"/>
                    <a:pt x="4046" y="15587"/>
                    <a:pt x="4655" y="15587"/>
                  </a:cubicBezTo>
                  <a:cubicBezTo>
                    <a:pt x="5028" y="15587"/>
                    <a:pt x="5407" y="15506"/>
                    <a:pt x="5768" y="15349"/>
                  </a:cubicBezTo>
                  <a:cubicBezTo>
                    <a:pt x="5768" y="15349"/>
                    <a:pt x="6720" y="16120"/>
                    <a:pt x="7672" y="16777"/>
                  </a:cubicBezTo>
                  <a:cubicBezTo>
                    <a:pt x="8624" y="17372"/>
                    <a:pt x="12669" y="18800"/>
                    <a:pt x="13445" y="18800"/>
                  </a:cubicBezTo>
                  <a:cubicBezTo>
                    <a:pt x="14397" y="18681"/>
                    <a:pt x="15287" y="18143"/>
                    <a:pt x="15763" y="17310"/>
                  </a:cubicBezTo>
                  <a:cubicBezTo>
                    <a:pt x="16420" y="16358"/>
                    <a:pt x="18499" y="12137"/>
                    <a:pt x="18142" y="11123"/>
                  </a:cubicBezTo>
                  <a:cubicBezTo>
                    <a:pt x="17847" y="10052"/>
                    <a:pt x="16358" y="3570"/>
                    <a:pt x="16358" y="3570"/>
                  </a:cubicBezTo>
                  <a:lnTo>
                    <a:pt x="14040" y="1309"/>
                  </a:lnTo>
                  <a:cubicBezTo>
                    <a:pt x="12374" y="534"/>
                    <a:pt x="10589" y="120"/>
                    <a:pt x="87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5"/>
            <p:cNvSpPr/>
            <p:nvPr/>
          </p:nvSpPr>
          <p:spPr>
            <a:xfrm>
              <a:off x="3527700" y="447875"/>
              <a:ext cx="474400" cy="481900"/>
            </a:xfrm>
            <a:custGeom>
              <a:avLst/>
              <a:gdLst/>
              <a:ahLst/>
              <a:cxnLst/>
              <a:rect l="l" t="t" r="r" b="b"/>
              <a:pathLst>
                <a:path w="18976" h="19276" extrusionOk="0">
                  <a:moveTo>
                    <a:pt x="8981" y="476"/>
                  </a:moveTo>
                  <a:cubicBezTo>
                    <a:pt x="10766" y="595"/>
                    <a:pt x="12550" y="1010"/>
                    <a:pt x="14159" y="1723"/>
                  </a:cubicBezTo>
                  <a:lnTo>
                    <a:pt x="16358" y="3927"/>
                  </a:lnTo>
                  <a:cubicBezTo>
                    <a:pt x="16539" y="4641"/>
                    <a:pt x="17847" y="10409"/>
                    <a:pt x="18142" y="11423"/>
                  </a:cubicBezTo>
                  <a:cubicBezTo>
                    <a:pt x="18442" y="12313"/>
                    <a:pt x="16596" y="16301"/>
                    <a:pt x="15825" y="17429"/>
                  </a:cubicBezTo>
                  <a:cubicBezTo>
                    <a:pt x="15349" y="18205"/>
                    <a:pt x="14573" y="18681"/>
                    <a:pt x="13683" y="18800"/>
                  </a:cubicBezTo>
                  <a:cubicBezTo>
                    <a:pt x="12969" y="18800"/>
                    <a:pt x="8981" y="17429"/>
                    <a:pt x="8029" y="16777"/>
                  </a:cubicBezTo>
                  <a:cubicBezTo>
                    <a:pt x="7077" y="16182"/>
                    <a:pt x="6125" y="15406"/>
                    <a:pt x="6125" y="15406"/>
                  </a:cubicBezTo>
                  <a:cubicBezTo>
                    <a:pt x="6068" y="15406"/>
                    <a:pt x="6068" y="15349"/>
                    <a:pt x="6006" y="15349"/>
                  </a:cubicBezTo>
                  <a:cubicBezTo>
                    <a:pt x="5949" y="15349"/>
                    <a:pt x="5949" y="15349"/>
                    <a:pt x="5887" y="15406"/>
                  </a:cubicBezTo>
                  <a:cubicBezTo>
                    <a:pt x="5582" y="15537"/>
                    <a:pt x="5252" y="15604"/>
                    <a:pt x="4926" y="15604"/>
                  </a:cubicBezTo>
                  <a:cubicBezTo>
                    <a:pt x="4361" y="15604"/>
                    <a:pt x="3805" y="15405"/>
                    <a:pt x="3389" y="14992"/>
                  </a:cubicBezTo>
                  <a:lnTo>
                    <a:pt x="2975" y="14635"/>
                  </a:lnTo>
                  <a:cubicBezTo>
                    <a:pt x="1904" y="13683"/>
                    <a:pt x="533" y="12432"/>
                    <a:pt x="890" y="11780"/>
                  </a:cubicBezTo>
                  <a:cubicBezTo>
                    <a:pt x="1230" y="10929"/>
                    <a:pt x="2056" y="10405"/>
                    <a:pt x="2955" y="10405"/>
                  </a:cubicBezTo>
                  <a:cubicBezTo>
                    <a:pt x="3001" y="10405"/>
                    <a:pt x="3047" y="10406"/>
                    <a:pt x="3094" y="10409"/>
                  </a:cubicBezTo>
                  <a:cubicBezTo>
                    <a:pt x="3927" y="10409"/>
                    <a:pt x="4103" y="10352"/>
                    <a:pt x="4165" y="10114"/>
                  </a:cubicBezTo>
                  <a:cubicBezTo>
                    <a:pt x="4165" y="10114"/>
                    <a:pt x="4165" y="9933"/>
                    <a:pt x="3984" y="9876"/>
                  </a:cubicBezTo>
                  <a:cubicBezTo>
                    <a:pt x="3746" y="9400"/>
                    <a:pt x="1961" y="6664"/>
                    <a:pt x="1961" y="4522"/>
                  </a:cubicBezTo>
                  <a:cubicBezTo>
                    <a:pt x="1961" y="2318"/>
                    <a:pt x="6244" y="476"/>
                    <a:pt x="8981" y="476"/>
                  </a:cubicBezTo>
                  <a:close/>
                  <a:moveTo>
                    <a:pt x="8981" y="1"/>
                  </a:moveTo>
                  <a:cubicBezTo>
                    <a:pt x="6425" y="1"/>
                    <a:pt x="1485" y="1785"/>
                    <a:pt x="1485" y="4522"/>
                  </a:cubicBezTo>
                  <a:cubicBezTo>
                    <a:pt x="1485" y="6602"/>
                    <a:pt x="2975" y="9100"/>
                    <a:pt x="3508" y="9933"/>
                  </a:cubicBezTo>
                  <a:lnTo>
                    <a:pt x="3094" y="9933"/>
                  </a:lnTo>
                  <a:cubicBezTo>
                    <a:pt x="3048" y="9931"/>
                    <a:pt x="3002" y="9930"/>
                    <a:pt x="2956" y="9930"/>
                  </a:cubicBezTo>
                  <a:cubicBezTo>
                    <a:pt x="1875" y="9930"/>
                    <a:pt x="871" y="10569"/>
                    <a:pt x="414" y="11542"/>
                  </a:cubicBezTo>
                  <a:cubicBezTo>
                    <a:pt x="0" y="12551"/>
                    <a:pt x="1309" y="13802"/>
                    <a:pt x="2618" y="14992"/>
                  </a:cubicBezTo>
                  <a:lnTo>
                    <a:pt x="3032" y="15349"/>
                  </a:lnTo>
                  <a:cubicBezTo>
                    <a:pt x="3586" y="15824"/>
                    <a:pt x="4274" y="16061"/>
                    <a:pt x="4952" y="16061"/>
                  </a:cubicBezTo>
                  <a:cubicBezTo>
                    <a:pt x="5293" y="16061"/>
                    <a:pt x="5631" y="16002"/>
                    <a:pt x="5949" y="15882"/>
                  </a:cubicBezTo>
                  <a:cubicBezTo>
                    <a:pt x="6244" y="16120"/>
                    <a:pt x="7020" y="16658"/>
                    <a:pt x="7791" y="17191"/>
                  </a:cubicBezTo>
                  <a:cubicBezTo>
                    <a:pt x="8805" y="17905"/>
                    <a:pt x="12850" y="19276"/>
                    <a:pt x="13683" y="19276"/>
                  </a:cubicBezTo>
                  <a:cubicBezTo>
                    <a:pt x="14754" y="19157"/>
                    <a:pt x="15706" y="18562"/>
                    <a:pt x="16239" y="17667"/>
                  </a:cubicBezTo>
                  <a:cubicBezTo>
                    <a:pt x="16834" y="16834"/>
                    <a:pt x="18975" y="12494"/>
                    <a:pt x="18618" y="11242"/>
                  </a:cubicBezTo>
                  <a:cubicBezTo>
                    <a:pt x="18323" y="10233"/>
                    <a:pt x="16834" y="3808"/>
                    <a:pt x="16834" y="3746"/>
                  </a:cubicBezTo>
                  <a:cubicBezTo>
                    <a:pt x="16777" y="3689"/>
                    <a:pt x="16777" y="3627"/>
                    <a:pt x="16715" y="3627"/>
                  </a:cubicBezTo>
                  <a:lnTo>
                    <a:pt x="14454" y="1366"/>
                  </a:lnTo>
                  <a:lnTo>
                    <a:pt x="14397" y="1309"/>
                  </a:lnTo>
                  <a:cubicBezTo>
                    <a:pt x="12669" y="534"/>
                    <a:pt x="10885" y="120"/>
                    <a:pt x="89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5"/>
            <p:cNvSpPr/>
            <p:nvPr/>
          </p:nvSpPr>
          <p:spPr>
            <a:xfrm>
              <a:off x="3820625" y="597475"/>
              <a:ext cx="83300" cy="134425"/>
            </a:xfrm>
            <a:custGeom>
              <a:avLst/>
              <a:gdLst/>
              <a:ahLst/>
              <a:cxnLst/>
              <a:rect l="l" t="t" r="r" b="b"/>
              <a:pathLst>
                <a:path w="3332" h="5377" extrusionOk="0">
                  <a:moveTo>
                    <a:pt x="1108" y="0"/>
                  </a:moveTo>
                  <a:cubicBezTo>
                    <a:pt x="1078" y="0"/>
                    <a:pt x="1046" y="8"/>
                    <a:pt x="1014" y="23"/>
                  </a:cubicBezTo>
                  <a:cubicBezTo>
                    <a:pt x="895" y="85"/>
                    <a:pt x="833" y="261"/>
                    <a:pt x="895" y="380"/>
                  </a:cubicBezTo>
                  <a:lnTo>
                    <a:pt x="2737" y="3830"/>
                  </a:lnTo>
                  <a:lnTo>
                    <a:pt x="1190" y="4844"/>
                  </a:lnTo>
                  <a:lnTo>
                    <a:pt x="476" y="3949"/>
                  </a:lnTo>
                  <a:cubicBezTo>
                    <a:pt x="407" y="3880"/>
                    <a:pt x="338" y="3851"/>
                    <a:pt x="269" y="3851"/>
                  </a:cubicBezTo>
                  <a:cubicBezTo>
                    <a:pt x="219" y="3851"/>
                    <a:pt x="169" y="3866"/>
                    <a:pt x="119" y="3892"/>
                  </a:cubicBezTo>
                  <a:cubicBezTo>
                    <a:pt x="0" y="4011"/>
                    <a:pt x="0" y="4130"/>
                    <a:pt x="62" y="4249"/>
                  </a:cubicBezTo>
                  <a:lnTo>
                    <a:pt x="952" y="5320"/>
                  </a:lnTo>
                  <a:cubicBezTo>
                    <a:pt x="1014" y="5377"/>
                    <a:pt x="1071" y="5377"/>
                    <a:pt x="1133" y="5377"/>
                  </a:cubicBezTo>
                  <a:lnTo>
                    <a:pt x="1252" y="5377"/>
                  </a:lnTo>
                  <a:lnTo>
                    <a:pt x="3156" y="4068"/>
                  </a:lnTo>
                  <a:cubicBezTo>
                    <a:pt x="3275" y="4011"/>
                    <a:pt x="3332" y="3892"/>
                    <a:pt x="3275" y="3773"/>
                  </a:cubicBezTo>
                  <a:lnTo>
                    <a:pt x="1309" y="142"/>
                  </a:lnTo>
                  <a:cubicBezTo>
                    <a:pt x="1267" y="54"/>
                    <a:pt x="1192" y="0"/>
                    <a:pt x="11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5"/>
            <p:cNvSpPr/>
            <p:nvPr/>
          </p:nvSpPr>
          <p:spPr>
            <a:xfrm>
              <a:off x="3900925" y="680950"/>
              <a:ext cx="44650" cy="67375"/>
            </a:xfrm>
            <a:custGeom>
              <a:avLst/>
              <a:gdLst/>
              <a:ahLst/>
              <a:cxnLst/>
              <a:rect l="l" t="t" r="r" b="b"/>
              <a:pathLst>
                <a:path w="1786" h="2695" extrusionOk="0">
                  <a:moveTo>
                    <a:pt x="1492" y="0"/>
                  </a:moveTo>
                  <a:cubicBezTo>
                    <a:pt x="1471" y="0"/>
                    <a:pt x="1450" y="5"/>
                    <a:pt x="1429" y="15"/>
                  </a:cubicBezTo>
                  <a:cubicBezTo>
                    <a:pt x="1310" y="15"/>
                    <a:pt x="1191" y="134"/>
                    <a:pt x="1191" y="253"/>
                  </a:cubicBezTo>
                  <a:cubicBezTo>
                    <a:pt x="1191" y="253"/>
                    <a:pt x="1253" y="1029"/>
                    <a:pt x="63" y="2276"/>
                  </a:cubicBezTo>
                  <a:cubicBezTo>
                    <a:pt x="1" y="2395"/>
                    <a:pt x="1" y="2576"/>
                    <a:pt x="120" y="2633"/>
                  </a:cubicBezTo>
                  <a:cubicBezTo>
                    <a:pt x="120" y="2695"/>
                    <a:pt x="182" y="2695"/>
                    <a:pt x="239" y="2695"/>
                  </a:cubicBezTo>
                  <a:cubicBezTo>
                    <a:pt x="301" y="2695"/>
                    <a:pt x="358" y="2695"/>
                    <a:pt x="420" y="2633"/>
                  </a:cubicBezTo>
                  <a:cubicBezTo>
                    <a:pt x="1786" y="1148"/>
                    <a:pt x="1667" y="253"/>
                    <a:pt x="1667" y="196"/>
                  </a:cubicBezTo>
                  <a:cubicBezTo>
                    <a:pt x="1667" y="98"/>
                    <a:pt x="1586" y="0"/>
                    <a:pt x="14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5"/>
            <p:cNvSpPr/>
            <p:nvPr/>
          </p:nvSpPr>
          <p:spPr>
            <a:xfrm>
              <a:off x="3774575" y="614450"/>
              <a:ext cx="23825" cy="46075"/>
            </a:xfrm>
            <a:custGeom>
              <a:avLst/>
              <a:gdLst/>
              <a:ahLst/>
              <a:cxnLst/>
              <a:rect l="l" t="t" r="r" b="b"/>
              <a:pathLst>
                <a:path w="953" h="1843" extrusionOk="0">
                  <a:moveTo>
                    <a:pt x="477" y="1"/>
                  </a:moveTo>
                  <a:cubicBezTo>
                    <a:pt x="239" y="1"/>
                    <a:pt x="1" y="415"/>
                    <a:pt x="1" y="891"/>
                  </a:cubicBezTo>
                  <a:cubicBezTo>
                    <a:pt x="1" y="1428"/>
                    <a:pt x="239" y="1842"/>
                    <a:pt x="477" y="1842"/>
                  </a:cubicBezTo>
                  <a:cubicBezTo>
                    <a:pt x="715" y="1842"/>
                    <a:pt x="952" y="1428"/>
                    <a:pt x="952" y="891"/>
                  </a:cubicBezTo>
                  <a:cubicBezTo>
                    <a:pt x="952" y="415"/>
                    <a:pt x="715" y="1"/>
                    <a:pt x="4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5"/>
            <p:cNvSpPr/>
            <p:nvPr/>
          </p:nvSpPr>
          <p:spPr>
            <a:xfrm>
              <a:off x="3869775" y="571250"/>
              <a:ext cx="23800" cy="46200"/>
            </a:xfrm>
            <a:custGeom>
              <a:avLst/>
              <a:gdLst/>
              <a:ahLst/>
              <a:cxnLst/>
              <a:rect l="l" t="t" r="r" b="b"/>
              <a:pathLst>
                <a:path w="952" h="1848" extrusionOk="0">
                  <a:moveTo>
                    <a:pt x="476" y="1"/>
                  </a:moveTo>
                  <a:cubicBezTo>
                    <a:pt x="238" y="1"/>
                    <a:pt x="0" y="420"/>
                    <a:pt x="0" y="953"/>
                  </a:cubicBezTo>
                  <a:cubicBezTo>
                    <a:pt x="0" y="1429"/>
                    <a:pt x="238" y="1848"/>
                    <a:pt x="476" y="1848"/>
                  </a:cubicBezTo>
                  <a:cubicBezTo>
                    <a:pt x="771" y="1848"/>
                    <a:pt x="952" y="1429"/>
                    <a:pt x="952" y="953"/>
                  </a:cubicBezTo>
                  <a:cubicBezTo>
                    <a:pt x="952" y="420"/>
                    <a:pt x="771" y="1"/>
                    <a:pt x="4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5"/>
            <p:cNvSpPr/>
            <p:nvPr/>
          </p:nvSpPr>
          <p:spPr>
            <a:xfrm>
              <a:off x="3475575" y="244125"/>
              <a:ext cx="559250" cy="498850"/>
            </a:xfrm>
            <a:custGeom>
              <a:avLst/>
              <a:gdLst/>
              <a:ahLst/>
              <a:cxnLst/>
              <a:rect l="l" t="t" r="r" b="b"/>
              <a:pathLst>
                <a:path w="22370" h="19954" extrusionOk="0">
                  <a:moveTo>
                    <a:pt x="15395" y="1"/>
                  </a:moveTo>
                  <a:cubicBezTo>
                    <a:pt x="14060" y="1"/>
                    <a:pt x="12912" y="1231"/>
                    <a:pt x="12912" y="1845"/>
                  </a:cubicBezTo>
                  <a:cubicBezTo>
                    <a:pt x="12912" y="2677"/>
                    <a:pt x="12256" y="4281"/>
                    <a:pt x="11842" y="4281"/>
                  </a:cubicBezTo>
                  <a:cubicBezTo>
                    <a:pt x="11511" y="4281"/>
                    <a:pt x="10625" y="3094"/>
                    <a:pt x="9536" y="3094"/>
                  </a:cubicBezTo>
                  <a:cubicBezTo>
                    <a:pt x="9246" y="3094"/>
                    <a:pt x="8941" y="3178"/>
                    <a:pt x="8629" y="3391"/>
                  </a:cubicBezTo>
                  <a:cubicBezTo>
                    <a:pt x="7734" y="4162"/>
                    <a:pt x="7201" y="5233"/>
                    <a:pt x="7140" y="6366"/>
                  </a:cubicBezTo>
                  <a:cubicBezTo>
                    <a:pt x="7140" y="6366"/>
                    <a:pt x="419" y="8864"/>
                    <a:pt x="181" y="11958"/>
                  </a:cubicBezTo>
                  <a:cubicBezTo>
                    <a:pt x="1" y="15051"/>
                    <a:pt x="6188" y="19273"/>
                    <a:pt x="6487" y="19811"/>
                  </a:cubicBezTo>
                  <a:cubicBezTo>
                    <a:pt x="6556" y="19913"/>
                    <a:pt x="6646" y="19954"/>
                    <a:pt x="6747" y="19954"/>
                  </a:cubicBezTo>
                  <a:cubicBezTo>
                    <a:pt x="7174" y="19954"/>
                    <a:pt x="7796" y="19216"/>
                    <a:pt x="7796" y="19216"/>
                  </a:cubicBezTo>
                  <a:cubicBezTo>
                    <a:pt x="7320" y="18621"/>
                    <a:pt x="7201" y="17845"/>
                    <a:pt x="7377" y="17131"/>
                  </a:cubicBezTo>
                  <a:cubicBezTo>
                    <a:pt x="7677" y="16122"/>
                    <a:pt x="9043" y="14814"/>
                    <a:pt x="9043" y="14276"/>
                  </a:cubicBezTo>
                  <a:cubicBezTo>
                    <a:pt x="9043" y="14109"/>
                    <a:pt x="8886" y="14088"/>
                    <a:pt x="8671" y="14088"/>
                  </a:cubicBezTo>
                  <a:cubicBezTo>
                    <a:pt x="8596" y="14088"/>
                    <a:pt x="8514" y="14090"/>
                    <a:pt x="8428" y="14090"/>
                  </a:cubicBezTo>
                  <a:cubicBezTo>
                    <a:pt x="7976" y="14090"/>
                    <a:pt x="7439" y="14016"/>
                    <a:pt x="7439" y="13086"/>
                  </a:cubicBezTo>
                  <a:cubicBezTo>
                    <a:pt x="7439" y="11572"/>
                    <a:pt x="10988" y="10639"/>
                    <a:pt x="13339" y="10639"/>
                  </a:cubicBezTo>
                  <a:cubicBezTo>
                    <a:pt x="13479" y="10639"/>
                    <a:pt x="13615" y="10642"/>
                    <a:pt x="13745" y="10649"/>
                  </a:cubicBezTo>
                  <a:cubicBezTo>
                    <a:pt x="15662" y="10745"/>
                    <a:pt x="17347" y="13311"/>
                    <a:pt x="18801" y="13311"/>
                  </a:cubicBezTo>
                  <a:cubicBezTo>
                    <a:pt x="19152" y="13311"/>
                    <a:pt x="19489" y="13161"/>
                    <a:pt x="19813" y="12791"/>
                  </a:cubicBezTo>
                  <a:cubicBezTo>
                    <a:pt x="21536" y="10887"/>
                    <a:pt x="19100" y="10349"/>
                    <a:pt x="19100" y="10349"/>
                  </a:cubicBezTo>
                  <a:cubicBezTo>
                    <a:pt x="19100" y="10349"/>
                    <a:pt x="22369" y="9873"/>
                    <a:pt x="22369" y="8208"/>
                  </a:cubicBezTo>
                  <a:cubicBezTo>
                    <a:pt x="22369" y="6485"/>
                    <a:pt x="20703" y="5295"/>
                    <a:pt x="19932" y="5295"/>
                  </a:cubicBezTo>
                  <a:cubicBezTo>
                    <a:pt x="19464" y="5295"/>
                    <a:pt x="18432" y="5859"/>
                    <a:pt x="17777" y="5859"/>
                  </a:cubicBezTo>
                  <a:cubicBezTo>
                    <a:pt x="17435" y="5859"/>
                    <a:pt x="17196" y="5704"/>
                    <a:pt x="17196" y="5233"/>
                  </a:cubicBezTo>
                  <a:cubicBezTo>
                    <a:pt x="17196" y="3805"/>
                    <a:pt x="19218" y="3153"/>
                    <a:pt x="17253" y="950"/>
                  </a:cubicBezTo>
                  <a:cubicBezTo>
                    <a:pt x="16655" y="258"/>
                    <a:pt x="16005" y="1"/>
                    <a:pt x="153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5"/>
            <p:cNvSpPr/>
            <p:nvPr/>
          </p:nvSpPr>
          <p:spPr>
            <a:xfrm>
              <a:off x="3469625" y="238375"/>
              <a:ext cx="571150" cy="511375"/>
            </a:xfrm>
            <a:custGeom>
              <a:avLst/>
              <a:gdLst/>
              <a:ahLst/>
              <a:cxnLst/>
              <a:rect l="l" t="t" r="r" b="b"/>
              <a:pathLst>
                <a:path w="22846" h="20455" extrusionOk="0">
                  <a:moveTo>
                    <a:pt x="15604" y="470"/>
                  </a:moveTo>
                  <a:cubicBezTo>
                    <a:pt x="16122" y="470"/>
                    <a:pt x="16731" y="661"/>
                    <a:pt x="17315" y="1361"/>
                  </a:cubicBezTo>
                  <a:cubicBezTo>
                    <a:pt x="18505" y="2669"/>
                    <a:pt x="18086" y="3321"/>
                    <a:pt x="17672" y="4097"/>
                  </a:cubicBezTo>
                  <a:cubicBezTo>
                    <a:pt x="17434" y="4511"/>
                    <a:pt x="17196" y="4930"/>
                    <a:pt x="17196" y="5463"/>
                  </a:cubicBezTo>
                  <a:cubicBezTo>
                    <a:pt x="17196" y="5763"/>
                    <a:pt x="17253" y="6001"/>
                    <a:pt x="17491" y="6177"/>
                  </a:cubicBezTo>
                  <a:cubicBezTo>
                    <a:pt x="17631" y="6277"/>
                    <a:pt x="17804" y="6318"/>
                    <a:pt x="18000" y="6318"/>
                  </a:cubicBezTo>
                  <a:cubicBezTo>
                    <a:pt x="18388" y="6318"/>
                    <a:pt x="18863" y="6159"/>
                    <a:pt x="19338" y="6001"/>
                  </a:cubicBezTo>
                  <a:cubicBezTo>
                    <a:pt x="19633" y="5882"/>
                    <a:pt x="19990" y="5763"/>
                    <a:pt x="20170" y="5763"/>
                  </a:cubicBezTo>
                  <a:cubicBezTo>
                    <a:pt x="20765" y="5763"/>
                    <a:pt x="22369" y="6834"/>
                    <a:pt x="22369" y="8438"/>
                  </a:cubicBezTo>
                  <a:cubicBezTo>
                    <a:pt x="22369" y="9627"/>
                    <a:pt x="20170" y="10222"/>
                    <a:pt x="19276" y="10341"/>
                  </a:cubicBezTo>
                  <a:cubicBezTo>
                    <a:pt x="19157" y="10341"/>
                    <a:pt x="19100" y="10460"/>
                    <a:pt x="19100" y="10579"/>
                  </a:cubicBezTo>
                  <a:cubicBezTo>
                    <a:pt x="19100" y="10641"/>
                    <a:pt x="19157" y="10760"/>
                    <a:pt x="19276" y="10817"/>
                  </a:cubicBezTo>
                  <a:cubicBezTo>
                    <a:pt x="19514" y="10879"/>
                    <a:pt x="20227" y="11117"/>
                    <a:pt x="20408" y="11593"/>
                  </a:cubicBezTo>
                  <a:cubicBezTo>
                    <a:pt x="20527" y="11950"/>
                    <a:pt x="20346" y="12364"/>
                    <a:pt x="19871" y="12840"/>
                  </a:cubicBezTo>
                  <a:cubicBezTo>
                    <a:pt x="19600" y="13154"/>
                    <a:pt x="19322" y="13292"/>
                    <a:pt x="19018" y="13292"/>
                  </a:cubicBezTo>
                  <a:cubicBezTo>
                    <a:pt x="18456" y="13292"/>
                    <a:pt x="17807" y="12821"/>
                    <a:pt x="16958" y="12126"/>
                  </a:cubicBezTo>
                  <a:cubicBezTo>
                    <a:pt x="16006" y="11412"/>
                    <a:pt x="15054" y="10698"/>
                    <a:pt x="13983" y="10641"/>
                  </a:cubicBezTo>
                  <a:cubicBezTo>
                    <a:pt x="13890" y="10638"/>
                    <a:pt x="13795" y="10637"/>
                    <a:pt x="13698" y="10637"/>
                  </a:cubicBezTo>
                  <a:cubicBezTo>
                    <a:pt x="11746" y="10637"/>
                    <a:pt x="9051" y="11225"/>
                    <a:pt x="7972" y="12245"/>
                  </a:cubicBezTo>
                  <a:cubicBezTo>
                    <a:pt x="7615" y="12602"/>
                    <a:pt x="7439" y="12959"/>
                    <a:pt x="7439" y="13316"/>
                  </a:cubicBezTo>
                  <a:cubicBezTo>
                    <a:pt x="7439" y="13792"/>
                    <a:pt x="7558" y="14092"/>
                    <a:pt x="7796" y="14268"/>
                  </a:cubicBezTo>
                  <a:cubicBezTo>
                    <a:pt x="8091" y="14568"/>
                    <a:pt x="8510" y="14568"/>
                    <a:pt x="8805" y="14568"/>
                  </a:cubicBezTo>
                  <a:lnTo>
                    <a:pt x="9043" y="14568"/>
                  </a:lnTo>
                  <a:cubicBezTo>
                    <a:pt x="8986" y="14744"/>
                    <a:pt x="8686" y="15163"/>
                    <a:pt x="8448" y="15519"/>
                  </a:cubicBezTo>
                  <a:cubicBezTo>
                    <a:pt x="8034" y="16114"/>
                    <a:pt x="7558" y="16709"/>
                    <a:pt x="7378" y="17361"/>
                  </a:cubicBezTo>
                  <a:cubicBezTo>
                    <a:pt x="7201" y="18075"/>
                    <a:pt x="7320" y="18789"/>
                    <a:pt x="7734" y="19384"/>
                  </a:cubicBezTo>
                  <a:cubicBezTo>
                    <a:pt x="7464" y="19658"/>
                    <a:pt x="7190" y="19929"/>
                    <a:pt x="7011" y="19929"/>
                  </a:cubicBezTo>
                  <a:cubicBezTo>
                    <a:pt x="6994" y="19929"/>
                    <a:pt x="6978" y="19927"/>
                    <a:pt x="6963" y="19922"/>
                  </a:cubicBezTo>
                  <a:cubicBezTo>
                    <a:pt x="6844" y="19803"/>
                    <a:pt x="6545" y="19565"/>
                    <a:pt x="5950" y="19027"/>
                  </a:cubicBezTo>
                  <a:cubicBezTo>
                    <a:pt x="4165" y="17542"/>
                    <a:pt x="538" y="14449"/>
                    <a:pt x="657" y="12188"/>
                  </a:cubicBezTo>
                  <a:cubicBezTo>
                    <a:pt x="895" y="9271"/>
                    <a:pt x="7378" y="6834"/>
                    <a:pt x="7439" y="6834"/>
                  </a:cubicBezTo>
                  <a:cubicBezTo>
                    <a:pt x="7558" y="6772"/>
                    <a:pt x="7615" y="6715"/>
                    <a:pt x="7615" y="6596"/>
                  </a:cubicBezTo>
                  <a:cubicBezTo>
                    <a:pt x="7677" y="5525"/>
                    <a:pt x="8153" y="4511"/>
                    <a:pt x="8986" y="3859"/>
                  </a:cubicBezTo>
                  <a:cubicBezTo>
                    <a:pt x="9281" y="3621"/>
                    <a:pt x="9519" y="3559"/>
                    <a:pt x="9819" y="3559"/>
                  </a:cubicBezTo>
                  <a:cubicBezTo>
                    <a:pt x="10352" y="3559"/>
                    <a:pt x="10890" y="3916"/>
                    <a:pt x="11366" y="4335"/>
                  </a:cubicBezTo>
                  <a:cubicBezTo>
                    <a:pt x="11661" y="4573"/>
                    <a:pt x="11842" y="4749"/>
                    <a:pt x="12080" y="4749"/>
                  </a:cubicBezTo>
                  <a:cubicBezTo>
                    <a:pt x="12732" y="4749"/>
                    <a:pt x="13388" y="2907"/>
                    <a:pt x="13388" y="2075"/>
                  </a:cubicBezTo>
                  <a:cubicBezTo>
                    <a:pt x="13388" y="1718"/>
                    <a:pt x="13921" y="942"/>
                    <a:pt x="14873" y="585"/>
                  </a:cubicBezTo>
                  <a:cubicBezTo>
                    <a:pt x="15080" y="524"/>
                    <a:pt x="15329" y="470"/>
                    <a:pt x="15604" y="470"/>
                  </a:cubicBezTo>
                  <a:close/>
                  <a:moveTo>
                    <a:pt x="15610" y="1"/>
                  </a:moveTo>
                  <a:cubicBezTo>
                    <a:pt x="15252" y="1"/>
                    <a:pt x="14938" y="81"/>
                    <a:pt x="14697" y="171"/>
                  </a:cubicBezTo>
                  <a:cubicBezTo>
                    <a:pt x="13684" y="528"/>
                    <a:pt x="12913" y="1480"/>
                    <a:pt x="12913" y="2075"/>
                  </a:cubicBezTo>
                  <a:cubicBezTo>
                    <a:pt x="12913" y="2846"/>
                    <a:pt x="12318" y="4154"/>
                    <a:pt x="12080" y="4273"/>
                  </a:cubicBezTo>
                  <a:cubicBezTo>
                    <a:pt x="12018" y="4273"/>
                    <a:pt x="11842" y="4097"/>
                    <a:pt x="11661" y="3978"/>
                  </a:cubicBezTo>
                  <a:cubicBezTo>
                    <a:pt x="11242" y="3643"/>
                    <a:pt x="10557" y="3099"/>
                    <a:pt x="9773" y="3099"/>
                  </a:cubicBezTo>
                  <a:cubicBezTo>
                    <a:pt x="9445" y="3099"/>
                    <a:pt x="9099" y="3195"/>
                    <a:pt x="8748" y="3440"/>
                  </a:cubicBezTo>
                  <a:cubicBezTo>
                    <a:pt x="7796" y="4216"/>
                    <a:pt x="7259" y="5287"/>
                    <a:pt x="7140" y="6415"/>
                  </a:cubicBezTo>
                  <a:cubicBezTo>
                    <a:pt x="6131" y="6834"/>
                    <a:pt x="419" y="9152"/>
                    <a:pt x="182" y="12126"/>
                  </a:cubicBezTo>
                  <a:cubicBezTo>
                    <a:pt x="1" y="14687"/>
                    <a:pt x="3808" y="17837"/>
                    <a:pt x="5655" y="19384"/>
                  </a:cubicBezTo>
                  <a:cubicBezTo>
                    <a:pt x="6069" y="19741"/>
                    <a:pt x="6488" y="20098"/>
                    <a:pt x="6545" y="20160"/>
                  </a:cubicBezTo>
                  <a:cubicBezTo>
                    <a:pt x="6607" y="20336"/>
                    <a:pt x="6783" y="20398"/>
                    <a:pt x="6963" y="20455"/>
                  </a:cubicBezTo>
                  <a:cubicBezTo>
                    <a:pt x="7439" y="20455"/>
                    <a:pt x="8034" y="19803"/>
                    <a:pt x="8210" y="19565"/>
                  </a:cubicBezTo>
                  <a:cubicBezTo>
                    <a:pt x="8272" y="19503"/>
                    <a:pt x="8272" y="19384"/>
                    <a:pt x="8210" y="19265"/>
                  </a:cubicBezTo>
                  <a:cubicBezTo>
                    <a:pt x="7796" y="18732"/>
                    <a:pt x="7677" y="18075"/>
                    <a:pt x="7796" y="17480"/>
                  </a:cubicBezTo>
                  <a:cubicBezTo>
                    <a:pt x="7972" y="16947"/>
                    <a:pt x="8391" y="16352"/>
                    <a:pt x="8805" y="15815"/>
                  </a:cubicBezTo>
                  <a:cubicBezTo>
                    <a:pt x="9281" y="15163"/>
                    <a:pt x="9519" y="14806"/>
                    <a:pt x="9519" y="14506"/>
                  </a:cubicBezTo>
                  <a:cubicBezTo>
                    <a:pt x="9519" y="14387"/>
                    <a:pt x="9462" y="14268"/>
                    <a:pt x="9400" y="14211"/>
                  </a:cubicBezTo>
                  <a:cubicBezTo>
                    <a:pt x="9281" y="14092"/>
                    <a:pt x="9043" y="14092"/>
                    <a:pt x="8805" y="14092"/>
                  </a:cubicBezTo>
                  <a:cubicBezTo>
                    <a:pt x="8567" y="14092"/>
                    <a:pt x="8272" y="14092"/>
                    <a:pt x="8091" y="13973"/>
                  </a:cubicBezTo>
                  <a:cubicBezTo>
                    <a:pt x="7972" y="13854"/>
                    <a:pt x="7915" y="13616"/>
                    <a:pt x="7915" y="13316"/>
                  </a:cubicBezTo>
                  <a:cubicBezTo>
                    <a:pt x="7915" y="13078"/>
                    <a:pt x="8034" y="12840"/>
                    <a:pt x="8329" y="12602"/>
                  </a:cubicBezTo>
                  <a:cubicBezTo>
                    <a:pt x="9295" y="11696"/>
                    <a:pt x="11875" y="11113"/>
                    <a:pt x="13713" y="11113"/>
                  </a:cubicBezTo>
                  <a:cubicBezTo>
                    <a:pt x="13805" y="11113"/>
                    <a:pt x="13895" y="11114"/>
                    <a:pt x="13983" y="11117"/>
                  </a:cubicBezTo>
                  <a:cubicBezTo>
                    <a:pt x="14873" y="11174"/>
                    <a:pt x="15768" y="11831"/>
                    <a:pt x="16658" y="12545"/>
                  </a:cubicBezTo>
                  <a:cubicBezTo>
                    <a:pt x="17440" y="13171"/>
                    <a:pt x="18249" y="13796"/>
                    <a:pt x="19032" y="13796"/>
                  </a:cubicBezTo>
                  <a:cubicBezTo>
                    <a:pt x="19440" y="13796"/>
                    <a:pt x="19841" y="13626"/>
                    <a:pt x="20227" y="13197"/>
                  </a:cubicBezTo>
                  <a:cubicBezTo>
                    <a:pt x="20822" y="12545"/>
                    <a:pt x="21003" y="11950"/>
                    <a:pt x="20884" y="11412"/>
                  </a:cubicBezTo>
                  <a:cubicBezTo>
                    <a:pt x="20765" y="11055"/>
                    <a:pt x="20465" y="10817"/>
                    <a:pt x="20170" y="10641"/>
                  </a:cubicBezTo>
                  <a:cubicBezTo>
                    <a:pt x="21179" y="10403"/>
                    <a:pt x="22845" y="9746"/>
                    <a:pt x="22845" y="8438"/>
                  </a:cubicBezTo>
                  <a:cubicBezTo>
                    <a:pt x="22845" y="6653"/>
                    <a:pt x="21122" y="5287"/>
                    <a:pt x="20170" y="5287"/>
                  </a:cubicBezTo>
                  <a:cubicBezTo>
                    <a:pt x="19932" y="5287"/>
                    <a:pt x="19575" y="5406"/>
                    <a:pt x="19157" y="5582"/>
                  </a:cubicBezTo>
                  <a:cubicBezTo>
                    <a:pt x="18802" y="5671"/>
                    <a:pt x="18314" y="5826"/>
                    <a:pt x="17991" y="5826"/>
                  </a:cubicBezTo>
                  <a:cubicBezTo>
                    <a:pt x="17881" y="5826"/>
                    <a:pt x="17789" y="5808"/>
                    <a:pt x="17729" y="5763"/>
                  </a:cubicBezTo>
                  <a:cubicBezTo>
                    <a:pt x="17672" y="5763"/>
                    <a:pt x="17610" y="5644"/>
                    <a:pt x="17610" y="5463"/>
                  </a:cubicBezTo>
                  <a:cubicBezTo>
                    <a:pt x="17610" y="5049"/>
                    <a:pt x="17848" y="4692"/>
                    <a:pt x="18086" y="4335"/>
                  </a:cubicBezTo>
                  <a:cubicBezTo>
                    <a:pt x="18562" y="3559"/>
                    <a:pt x="19100" y="2669"/>
                    <a:pt x="17672" y="1061"/>
                  </a:cubicBezTo>
                  <a:cubicBezTo>
                    <a:pt x="16957" y="235"/>
                    <a:pt x="16220" y="1"/>
                    <a:pt x="15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5"/>
            <p:cNvSpPr/>
            <p:nvPr/>
          </p:nvSpPr>
          <p:spPr>
            <a:xfrm>
              <a:off x="3716525" y="570700"/>
              <a:ext cx="98175" cy="43775"/>
            </a:xfrm>
            <a:custGeom>
              <a:avLst/>
              <a:gdLst/>
              <a:ahLst/>
              <a:cxnLst/>
              <a:rect l="l" t="t" r="r" b="b"/>
              <a:pathLst>
                <a:path w="3927" h="1751" extrusionOk="0">
                  <a:moveTo>
                    <a:pt x="3725" y="1"/>
                  </a:moveTo>
                  <a:cubicBezTo>
                    <a:pt x="3695" y="1"/>
                    <a:pt x="3663" y="8"/>
                    <a:pt x="3631" y="23"/>
                  </a:cubicBezTo>
                  <a:lnTo>
                    <a:pt x="181" y="1332"/>
                  </a:lnTo>
                  <a:cubicBezTo>
                    <a:pt x="62" y="1394"/>
                    <a:pt x="0" y="1513"/>
                    <a:pt x="62" y="1632"/>
                  </a:cubicBezTo>
                  <a:cubicBezTo>
                    <a:pt x="119" y="1689"/>
                    <a:pt x="181" y="1751"/>
                    <a:pt x="300" y="1751"/>
                  </a:cubicBezTo>
                  <a:lnTo>
                    <a:pt x="357" y="1751"/>
                  </a:lnTo>
                  <a:lnTo>
                    <a:pt x="3750" y="499"/>
                  </a:lnTo>
                  <a:cubicBezTo>
                    <a:pt x="3869" y="442"/>
                    <a:pt x="3926" y="323"/>
                    <a:pt x="3926" y="142"/>
                  </a:cubicBezTo>
                  <a:cubicBezTo>
                    <a:pt x="3885" y="55"/>
                    <a:pt x="3809" y="1"/>
                    <a:pt x="37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5"/>
            <p:cNvSpPr/>
            <p:nvPr/>
          </p:nvSpPr>
          <p:spPr>
            <a:xfrm>
              <a:off x="3814675" y="509325"/>
              <a:ext cx="17875" cy="36725"/>
            </a:xfrm>
            <a:custGeom>
              <a:avLst/>
              <a:gdLst/>
              <a:ahLst/>
              <a:cxnLst/>
              <a:rect l="l" t="t" r="r" b="b"/>
              <a:pathLst>
                <a:path w="715" h="1469" extrusionOk="0">
                  <a:moveTo>
                    <a:pt x="393" y="0"/>
                  </a:moveTo>
                  <a:cubicBezTo>
                    <a:pt x="330" y="0"/>
                    <a:pt x="274" y="29"/>
                    <a:pt x="238" y="98"/>
                  </a:cubicBezTo>
                  <a:cubicBezTo>
                    <a:pt x="62" y="455"/>
                    <a:pt x="0" y="874"/>
                    <a:pt x="62" y="1288"/>
                  </a:cubicBezTo>
                  <a:cubicBezTo>
                    <a:pt x="62" y="1350"/>
                    <a:pt x="181" y="1469"/>
                    <a:pt x="300" y="1469"/>
                  </a:cubicBezTo>
                  <a:lnTo>
                    <a:pt x="357" y="1469"/>
                  </a:lnTo>
                  <a:cubicBezTo>
                    <a:pt x="476" y="1407"/>
                    <a:pt x="538" y="1288"/>
                    <a:pt x="538" y="1169"/>
                  </a:cubicBezTo>
                  <a:cubicBezTo>
                    <a:pt x="476" y="874"/>
                    <a:pt x="538" y="574"/>
                    <a:pt x="657" y="336"/>
                  </a:cubicBezTo>
                  <a:cubicBezTo>
                    <a:pt x="714" y="217"/>
                    <a:pt x="657" y="98"/>
                    <a:pt x="538" y="41"/>
                  </a:cubicBezTo>
                  <a:cubicBezTo>
                    <a:pt x="488" y="15"/>
                    <a:pt x="439" y="0"/>
                    <a:pt x="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5"/>
            <p:cNvSpPr/>
            <p:nvPr/>
          </p:nvSpPr>
          <p:spPr>
            <a:xfrm>
              <a:off x="3819200" y="469575"/>
              <a:ext cx="62475" cy="51150"/>
            </a:xfrm>
            <a:custGeom>
              <a:avLst/>
              <a:gdLst/>
              <a:ahLst/>
              <a:cxnLst/>
              <a:rect l="l" t="t" r="r" b="b"/>
              <a:pathLst>
                <a:path w="2499" h="2046" extrusionOk="0">
                  <a:moveTo>
                    <a:pt x="2246" y="0"/>
                  </a:moveTo>
                  <a:cubicBezTo>
                    <a:pt x="2209" y="0"/>
                    <a:pt x="2174" y="7"/>
                    <a:pt x="2142" y="23"/>
                  </a:cubicBezTo>
                  <a:cubicBezTo>
                    <a:pt x="833" y="560"/>
                    <a:pt x="295" y="1212"/>
                    <a:pt x="57" y="1688"/>
                  </a:cubicBezTo>
                  <a:cubicBezTo>
                    <a:pt x="0" y="1807"/>
                    <a:pt x="57" y="1988"/>
                    <a:pt x="176" y="2045"/>
                  </a:cubicBezTo>
                  <a:lnTo>
                    <a:pt x="295" y="2045"/>
                  </a:lnTo>
                  <a:cubicBezTo>
                    <a:pt x="357" y="2045"/>
                    <a:pt x="414" y="1988"/>
                    <a:pt x="476" y="1926"/>
                  </a:cubicBezTo>
                  <a:cubicBezTo>
                    <a:pt x="652" y="1512"/>
                    <a:pt x="1190" y="917"/>
                    <a:pt x="2318" y="441"/>
                  </a:cubicBezTo>
                  <a:cubicBezTo>
                    <a:pt x="2437" y="379"/>
                    <a:pt x="2499" y="261"/>
                    <a:pt x="2499" y="142"/>
                  </a:cubicBezTo>
                  <a:cubicBezTo>
                    <a:pt x="2454" y="54"/>
                    <a:pt x="2347" y="0"/>
                    <a:pt x="2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"/>
          <p:cNvSpPr txBox="1">
            <a:spLocks noGrp="1"/>
          </p:cNvSpPr>
          <p:nvPr>
            <p:ph type="subTitle" idx="1"/>
          </p:nvPr>
        </p:nvSpPr>
        <p:spPr>
          <a:xfrm>
            <a:off x="822625" y="1209900"/>
            <a:ext cx="2010900" cy="64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Contexte général du projet</a:t>
            </a:r>
            <a:endParaRPr sz="1600"/>
          </a:p>
        </p:txBody>
      </p:sp>
      <p:sp>
        <p:nvSpPr>
          <p:cNvPr id="371" name="Google Shape;371;p29"/>
          <p:cNvSpPr txBox="1">
            <a:spLocks noGrp="1"/>
          </p:cNvSpPr>
          <p:nvPr>
            <p:ph type="subTitle" idx="3"/>
          </p:nvPr>
        </p:nvSpPr>
        <p:spPr>
          <a:xfrm>
            <a:off x="822625" y="3314950"/>
            <a:ext cx="1689600" cy="64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choix</a:t>
            </a:r>
            <a:r>
              <a:rPr lang="en" sz="1400" b="0">
                <a:solidFill>
                  <a:srgbClr val="3C78D8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/>
              <a:t>technologique:</a:t>
            </a:r>
            <a:endParaRPr/>
          </a:p>
        </p:txBody>
      </p:sp>
      <p:sp>
        <p:nvSpPr>
          <p:cNvPr id="372" name="Google Shape;372;p29"/>
          <p:cNvSpPr txBox="1">
            <a:spLocks noGrp="1"/>
          </p:cNvSpPr>
          <p:nvPr>
            <p:ph type="subTitle" idx="5"/>
          </p:nvPr>
        </p:nvSpPr>
        <p:spPr>
          <a:xfrm>
            <a:off x="3221287" y="1209900"/>
            <a:ext cx="1840200" cy="64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et Conception</a:t>
            </a:r>
            <a:endParaRPr/>
          </a:p>
        </p:txBody>
      </p:sp>
      <p:sp>
        <p:nvSpPr>
          <p:cNvPr id="373" name="Google Shape;373;p29"/>
          <p:cNvSpPr txBox="1">
            <a:spLocks noGrp="1"/>
          </p:cNvSpPr>
          <p:nvPr>
            <p:ph type="subTitle" idx="7"/>
          </p:nvPr>
        </p:nvSpPr>
        <p:spPr>
          <a:xfrm>
            <a:off x="3221287" y="3314950"/>
            <a:ext cx="1840200" cy="64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Réalisation de projet</a:t>
            </a:r>
            <a:endParaRPr/>
          </a:p>
        </p:txBody>
      </p:sp>
      <p:sp>
        <p:nvSpPr>
          <p:cNvPr id="374" name="Google Shape;374;p29"/>
          <p:cNvSpPr txBox="1">
            <a:spLocks noGrp="1"/>
          </p:cNvSpPr>
          <p:nvPr>
            <p:ph type="title"/>
          </p:nvPr>
        </p:nvSpPr>
        <p:spPr>
          <a:xfrm>
            <a:off x="822625" y="767100"/>
            <a:ext cx="18402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75" name="Google Shape;375;p29"/>
          <p:cNvGrpSpPr/>
          <p:nvPr/>
        </p:nvGrpSpPr>
        <p:grpSpPr>
          <a:xfrm>
            <a:off x="5025961" y="1477050"/>
            <a:ext cx="3654648" cy="2686342"/>
            <a:chOff x="5025961" y="1477050"/>
            <a:chExt cx="3654648" cy="2686342"/>
          </a:xfrm>
        </p:grpSpPr>
        <p:sp>
          <p:nvSpPr>
            <p:cNvPr id="376" name="Google Shape;376;p29"/>
            <p:cNvSpPr/>
            <p:nvPr/>
          </p:nvSpPr>
          <p:spPr>
            <a:xfrm>
              <a:off x="5025961" y="1477050"/>
              <a:ext cx="3654648" cy="2686342"/>
            </a:xfrm>
            <a:custGeom>
              <a:avLst/>
              <a:gdLst/>
              <a:ahLst/>
              <a:cxnLst/>
              <a:rect l="l" t="t" r="r" b="b"/>
              <a:pathLst>
                <a:path w="254148" h="186811" extrusionOk="0">
                  <a:moveTo>
                    <a:pt x="78567" y="1"/>
                  </a:moveTo>
                  <a:cubicBezTo>
                    <a:pt x="68215" y="1"/>
                    <a:pt x="57290" y="2991"/>
                    <a:pt x="44894" y="10799"/>
                  </a:cubicBezTo>
                  <a:cubicBezTo>
                    <a:pt x="0" y="39005"/>
                    <a:pt x="23127" y="186810"/>
                    <a:pt x="142323" y="186810"/>
                  </a:cubicBezTo>
                  <a:cubicBezTo>
                    <a:pt x="145508" y="186810"/>
                    <a:pt x="148762" y="186705"/>
                    <a:pt x="152085" y="186489"/>
                  </a:cubicBezTo>
                  <a:cubicBezTo>
                    <a:pt x="152085" y="186489"/>
                    <a:pt x="152351" y="186501"/>
                    <a:pt x="152856" y="186501"/>
                  </a:cubicBezTo>
                  <a:cubicBezTo>
                    <a:pt x="158914" y="186501"/>
                    <a:pt x="199306" y="184696"/>
                    <a:pt x="225711" y="137753"/>
                  </a:cubicBezTo>
                  <a:cubicBezTo>
                    <a:pt x="254147" y="86728"/>
                    <a:pt x="220597" y="39928"/>
                    <a:pt x="168853" y="29686"/>
                  </a:cubicBezTo>
                  <a:cubicBezTo>
                    <a:pt x="130848" y="22323"/>
                    <a:pt x="106849" y="1"/>
                    <a:pt x="78567" y="1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7" name="Google Shape;377;p29"/>
            <p:cNvGrpSpPr/>
            <p:nvPr/>
          </p:nvGrpSpPr>
          <p:grpSpPr>
            <a:xfrm>
              <a:off x="7000593" y="1854861"/>
              <a:ext cx="1332832" cy="771472"/>
              <a:chOff x="910375" y="3223675"/>
              <a:chExt cx="1801125" cy="1064100"/>
            </a:xfrm>
          </p:grpSpPr>
          <p:sp>
            <p:nvSpPr>
              <p:cNvPr id="378" name="Google Shape;378;p29"/>
              <p:cNvSpPr/>
              <p:nvPr/>
            </p:nvSpPr>
            <p:spPr>
              <a:xfrm>
                <a:off x="1144175" y="3347275"/>
                <a:ext cx="13450" cy="8875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35501" extrusionOk="0">
                    <a:moveTo>
                      <a:pt x="354" y="1"/>
                    </a:moveTo>
                    <a:cubicBezTo>
                      <a:pt x="184" y="1"/>
                      <a:pt x="0" y="1"/>
                      <a:pt x="0" y="185"/>
                    </a:cubicBezTo>
                    <a:lnTo>
                      <a:pt x="0" y="35317"/>
                    </a:lnTo>
                    <a:cubicBezTo>
                      <a:pt x="0" y="35500"/>
                      <a:pt x="184" y="35500"/>
                      <a:pt x="354" y="35500"/>
                    </a:cubicBezTo>
                    <a:cubicBezTo>
                      <a:pt x="354" y="35500"/>
                      <a:pt x="537" y="35500"/>
                      <a:pt x="537" y="35317"/>
                    </a:cubicBezTo>
                    <a:lnTo>
                      <a:pt x="537" y="185"/>
                    </a:lnTo>
                    <a:cubicBezTo>
                      <a:pt x="537" y="1"/>
                      <a:pt x="354" y="1"/>
                      <a:pt x="3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9"/>
              <p:cNvSpPr/>
              <p:nvPr/>
            </p:nvSpPr>
            <p:spPr>
              <a:xfrm>
                <a:off x="1219400" y="3682775"/>
                <a:ext cx="70650" cy="503300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20132" extrusionOk="0">
                    <a:moveTo>
                      <a:pt x="0" y="1"/>
                    </a:moveTo>
                    <a:lnTo>
                      <a:pt x="0" y="20131"/>
                    </a:lnTo>
                    <a:lnTo>
                      <a:pt x="2826" y="20131"/>
                    </a:lnTo>
                    <a:lnTo>
                      <a:pt x="282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9"/>
              <p:cNvSpPr/>
              <p:nvPr/>
            </p:nvSpPr>
            <p:spPr>
              <a:xfrm>
                <a:off x="1325350" y="3885850"/>
                <a:ext cx="7490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12009" extrusionOk="0">
                    <a:moveTo>
                      <a:pt x="0" y="1"/>
                    </a:moveTo>
                    <a:lnTo>
                      <a:pt x="0" y="12008"/>
                    </a:lnTo>
                    <a:lnTo>
                      <a:pt x="2995" y="12008"/>
                    </a:lnTo>
                    <a:lnTo>
                      <a:pt x="2995" y="1"/>
                    </a:lnTo>
                    <a:close/>
                  </a:path>
                </a:pathLst>
              </a:custGeom>
              <a:solidFill>
                <a:srgbClr val="3BC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9"/>
              <p:cNvSpPr/>
              <p:nvPr/>
            </p:nvSpPr>
            <p:spPr>
              <a:xfrm>
                <a:off x="1448950" y="3519625"/>
                <a:ext cx="74900" cy="666450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26658" extrusionOk="0">
                    <a:moveTo>
                      <a:pt x="0" y="1"/>
                    </a:moveTo>
                    <a:lnTo>
                      <a:pt x="0" y="26657"/>
                    </a:lnTo>
                    <a:lnTo>
                      <a:pt x="2995" y="26657"/>
                    </a:lnTo>
                    <a:lnTo>
                      <a:pt x="29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9"/>
              <p:cNvSpPr/>
              <p:nvPr/>
            </p:nvSpPr>
            <p:spPr>
              <a:xfrm>
                <a:off x="1444350" y="3515025"/>
                <a:ext cx="84075" cy="675625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27025" extrusionOk="0">
                    <a:moveTo>
                      <a:pt x="3010" y="538"/>
                    </a:moveTo>
                    <a:lnTo>
                      <a:pt x="3010" y="26488"/>
                    </a:lnTo>
                    <a:lnTo>
                      <a:pt x="538" y="26488"/>
                    </a:lnTo>
                    <a:lnTo>
                      <a:pt x="538" y="538"/>
                    </a:lnTo>
                    <a:close/>
                    <a:moveTo>
                      <a:pt x="184" y="1"/>
                    </a:moveTo>
                    <a:cubicBezTo>
                      <a:pt x="1" y="1"/>
                      <a:pt x="1" y="1"/>
                      <a:pt x="1" y="185"/>
                    </a:cubicBezTo>
                    <a:lnTo>
                      <a:pt x="1" y="26841"/>
                    </a:lnTo>
                    <a:cubicBezTo>
                      <a:pt x="1" y="27025"/>
                      <a:pt x="1" y="27025"/>
                      <a:pt x="184" y="27025"/>
                    </a:cubicBezTo>
                    <a:lnTo>
                      <a:pt x="3179" y="27025"/>
                    </a:lnTo>
                    <a:cubicBezTo>
                      <a:pt x="3363" y="27025"/>
                      <a:pt x="3363" y="27025"/>
                      <a:pt x="3363" y="26841"/>
                    </a:cubicBezTo>
                    <a:lnTo>
                      <a:pt x="3363" y="185"/>
                    </a:lnTo>
                    <a:cubicBezTo>
                      <a:pt x="3363" y="1"/>
                      <a:pt x="3363" y="1"/>
                      <a:pt x="31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9"/>
              <p:cNvSpPr/>
              <p:nvPr/>
            </p:nvSpPr>
            <p:spPr>
              <a:xfrm>
                <a:off x="1656250" y="3422500"/>
                <a:ext cx="75250" cy="763575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30543" extrusionOk="0">
                    <a:moveTo>
                      <a:pt x="1" y="1"/>
                    </a:moveTo>
                    <a:lnTo>
                      <a:pt x="1" y="30542"/>
                    </a:lnTo>
                    <a:lnTo>
                      <a:pt x="3010" y="30542"/>
                    </a:lnTo>
                    <a:lnTo>
                      <a:pt x="301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9"/>
              <p:cNvSpPr/>
              <p:nvPr/>
            </p:nvSpPr>
            <p:spPr>
              <a:xfrm>
                <a:off x="1762200" y="3996400"/>
                <a:ext cx="75250" cy="189675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7587" extrusionOk="0">
                    <a:moveTo>
                      <a:pt x="1" y="0"/>
                    </a:moveTo>
                    <a:lnTo>
                      <a:pt x="1" y="7586"/>
                    </a:lnTo>
                    <a:lnTo>
                      <a:pt x="3009" y="7586"/>
                    </a:lnTo>
                    <a:lnTo>
                      <a:pt x="3009" y="0"/>
                    </a:lnTo>
                    <a:close/>
                  </a:path>
                </a:pathLst>
              </a:custGeom>
              <a:solidFill>
                <a:srgbClr val="3BC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9"/>
              <p:cNvSpPr/>
              <p:nvPr/>
            </p:nvSpPr>
            <p:spPr>
              <a:xfrm>
                <a:off x="1890400" y="3735750"/>
                <a:ext cx="74900" cy="450325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18013" extrusionOk="0">
                    <a:moveTo>
                      <a:pt x="0" y="1"/>
                    </a:moveTo>
                    <a:lnTo>
                      <a:pt x="0" y="18012"/>
                    </a:lnTo>
                    <a:lnTo>
                      <a:pt x="2995" y="18012"/>
                    </a:lnTo>
                    <a:lnTo>
                      <a:pt x="29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9"/>
              <p:cNvSpPr/>
              <p:nvPr/>
            </p:nvSpPr>
            <p:spPr>
              <a:xfrm>
                <a:off x="1881575" y="3731525"/>
                <a:ext cx="88300" cy="459125"/>
              </a:xfrm>
              <a:custGeom>
                <a:avLst/>
                <a:gdLst/>
                <a:ahLst/>
                <a:cxnLst/>
                <a:rect l="l" t="t" r="r" b="b"/>
                <a:pathLst>
                  <a:path w="3532" h="18365" extrusionOk="0">
                    <a:moveTo>
                      <a:pt x="2995" y="523"/>
                    </a:moveTo>
                    <a:lnTo>
                      <a:pt x="2995" y="17828"/>
                    </a:lnTo>
                    <a:lnTo>
                      <a:pt x="523" y="17828"/>
                    </a:lnTo>
                    <a:lnTo>
                      <a:pt x="523" y="523"/>
                    </a:lnTo>
                    <a:close/>
                    <a:moveTo>
                      <a:pt x="353" y="0"/>
                    </a:moveTo>
                    <a:cubicBezTo>
                      <a:pt x="170" y="0"/>
                      <a:pt x="0" y="0"/>
                      <a:pt x="0" y="170"/>
                    </a:cubicBezTo>
                    <a:lnTo>
                      <a:pt x="0" y="18181"/>
                    </a:lnTo>
                    <a:cubicBezTo>
                      <a:pt x="0" y="18365"/>
                      <a:pt x="170" y="18365"/>
                      <a:pt x="353" y="18365"/>
                    </a:cubicBezTo>
                    <a:lnTo>
                      <a:pt x="3348" y="18365"/>
                    </a:lnTo>
                    <a:cubicBezTo>
                      <a:pt x="3348" y="18365"/>
                      <a:pt x="3532" y="18365"/>
                      <a:pt x="3532" y="18181"/>
                    </a:cubicBezTo>
                    <a:lnTo>
                      <a:pt x="3532" y="170"/>
                    </a:lnTo>
                    <a:cubicBezTo>
                      <a:pt x="3532" y="0"/>
                      <a:pt x="3348" y="0"/>
                      <a:pt x="334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9"/>
              <p:cNvSpPr/>
              <p:nvPr/>
            </p:nvSpPr>
            <p:spPr>
              <a:xfrm>
                <a:off x="2194825" y="3806400"/>
                <a:ext cx="70650" cy="379675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15187" extrusionOk="0">
                    <a:moveTo>
                      <a:pt x="0" y="0"/>
                    </a:moveTo>
                    <a:lnTo>
                      <a:pt x="0" y="15186"/>
                    </a:lnTo>
                    <a:lnTo>
                      <a:pt x="2825" y="15186"/>
                    </a:lnTo>
                    <a:lnTo>
                      <a:pt x="282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9"/>
              <p:cNvSpPr/>
              <p:nvPr/>
            </p:nvSpPr>
            <p:spPr>
              <a:xfrm>
                <a:off x="2300775" y="3510800"/>
                <a:ext cx="75225" cy="675275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27011" extrusionOk="0">
                    <a:moveTo>
                      <a:pt x="0" y="0"/>
                    </a:moveTo>
                    <a:lnTo>
                      <a:pt x="0" y="27010"/>
                    </a:lnTo>
                    <a:lnTo>
                      <a:pt x="3009" y="27010"/>
                    </a:lnTo>
                    <a:lnTo>
                      <a:pt x="3009" y="0"/>
                    </a:lnTo>
                    <a:close/>
                  </a:path>
                </a:pathLst>
              </a:custGeom>
              <a:solidFill>
                <a:srgbClr val="3BC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9"/>
              <p:cNvSpPr/>
              <p:nvPr/>
            </p:nvSpPr>
            <p:spPr>
              <a:xfrm>
                <a:off x="2424375" y="3660900"/>
                <a:ext cx="75250" cy="525175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1007" extrusionOk="0">
                    <a:moveTo>
                      <a:pt x="0" y="0"/>
                    </a:moveTo>
                    <a:lnTo>
                      <a:pt x="0" y="21006"/>
                    </a:lnTo>
                    <a:lnTo>
                      <a:pt x="3009" y="21006"/>
                    </a:lnTo>
                    <a:lnTo>
                      <a:pt x="300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9"/>
              <p:cNvSpPr/>
              <p:nvPr/>
            </p:nvSpPr>
            <p:spPr>
              <a:xfrm>
                <a:off x="2420125" y="3652075"/>
                <a:ext cx="83725" cy="538575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21543" extrusionOk="0">
                    <a:moveTo>
                      <a:pt x="2826" y="523"/>
                    </a:moveTo>
                    <a:lnTo>
                      <a:pt x="2826" y="21006"/>
                    </a:lnTo>
                    <a:lnTo>
                      <a:pt x="354" y="21006"/>
                    </a:lnTo>
                    <a:lnTo>
                      <a:pt x="354" y="523"/>
                    </a:lnTo>
                    <a:close/>
                    <a:moveTo>
                      <a:pt x="170" y="0"/>
                    </a:moveTo>
                    <a:cubicBezTo>
                      <a:pt x="1" y="0"/>
                      <a:pt x="1" y="170"/>
                      <a:pt x="1" y="353"/>
                    </a:cubicBezTo>
                    <a:lnTo>
                      <a:pt x="1" y="21359"/>
                    </a:lnTo>
                    <a:cubicBezTo>
                      <a:pt x="1" y="21543"/>
                      <a:pt x="1" y="21543"/>
                      <a:pt x="170" y="21543"/>
                    </a:cubicBezTo>
                    <a:lnTo>
                      <a:pt x="3179" y="21543"/>
                    </a:lnTo>
                    <a:cubicBezTo>
                      <a:pt x="3349" y="21543"/>
                      <a:pt x="3349" y="21543"/>
                      <a:pt x="3349" y="21359"/>
                    </a:cubicBezTo>
                    <a:lnTo>
                      <a:pt x="3349" y="353"/>
                    </a:lnTo>
                    <a:cubicBezTo>
                      <a:pt x="3349" y="170"/>
                      <a:pt x="3349" y="0"/>
                      <a:pt x="317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9"/>
              <p:cNvSpPr/>
              <p:nvPr/>
            </p:nvSpPr>
            <p:spPr>
              <a:xfrm>
                <a:off x="1064725" y="4062425"/>
                <a:ext cx="53000" cy="13450"/>
              </a:xfrm>
              <a:custGeom>
                <a:avLst/>
                <a:gdLst/>
                <a:ahLst/>
                <a:cxnLst/>
                <a:rect l="l" t="t" r="r" b="b"/>
                <a:pathLst>
                  <a:path w="2120" h="538" extrusionOk="0">
                    <a:moveTo>
                      <a:pt x="184" y="1"/>
                    </a:moveTo>
                    <a:cubicBezTo>
                      <a:pt x="184" y="1"/>
                      <a:pt x="0" y="184"/>
                      <a:pt x="0" y="354"/>
                    </a:cubicBezTo>
                    <a:lnTo>
                      <a:pt x="184" y="538"/>
                    </a:lnTo>
                    <a:lnTo>
                      <a:pt x="1950" y="538"/>
                    </a:lnTo>
                    <a:cubicBezTo>
                      <a:pt x="2119" y="538"/>
                      <a:pt x="2119" y="354"/>
                      <a:pt x="2119" y="354"/>
                    </a:cubicBezTo>
                    <a:cubicBezTo>
                      <a:pt x="2119" y="184"/>
                      <a:pt x="2119" y="1"/>
                      <a:pt x="19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9"/>
              <p:cNvSpPr/>
              <p:nvPr/>
            </p:nvSpPr>
            <p:spPr>
              <a:xfrm>
                <a:off x="1064725" y="3956475"/>
                <a:ext cx="5300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2120" h="355" extrusionOk="0">
                    <a:moveTo>
                      <a:pt x="184" y="1"/>
                    </a:moveTo>
                    <a:cubicBezTo>
                      <a:pt x="184" y="1"/>
                      <a:pt x="0" y="1"/>
                      <a:pt x="0" y="185"/>
                    </a:cubicBezTo>
                    <a:cubicBezTo>
                      <a:pt x="0" y="354"/>
                      <a:pt x="184" y="354"/>
                      <a:pt x="184" y="354"/>
                    </a:cubicBezTo>
                    <a:lnTo>
                      <a:pt x="1950" y="354"/>
                    </a:lnTo>
                    <a:cubicBezTo>
                      <a:pt x="2119" y="354"/>
                      <a:pt x="2119" y="354"/>
                      <a:pt x="2119" y="185"/>
                    </a:cubicBezTo>
                    <a:cubicBezTo>
                      <a:pt x="2119" y="1"/>
                      <a:pt x="2119" y="1"/>
                      <a:pt x="19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9"/>
              <p:cNvSpPr/>
              <p:nvPr/>
            </p:nvSpPr>
            <p:spPr>
              <a:xfrm>
                <a:off x="1064725" y="3846300"/>
                <a:ext cx="5300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2120" h="524" extrusionOk="0">
                    <a:moveTo>
                      <a:pt x="184" y="0"/>
                    </a:moveTo>
                    <a:lnTo>
                      <a:pt x="0" y="170"/>
                    </a:lnTo>
                    <a:cubicBezTo>
                      <a:pt x="0" y="354"/>
                      <a:pt x="184" y="523"/>
                      <a:pt x="184" y="523"/>
                    </a:cubicBezTo>
                    <a:lnTo>
                      <a:pt x="1950" y="523"/>
                    </a:lnTo>
                    <a:cubicBezTo>
                      <a:pt x="2119" y="523"/>
                      <a:pt x="2119" y="354"/>
                      <a:pt x="2119" y="170"/>
                    </a:cubicBezTo>
                    <a:cubicBezTo>
                      <a:pt x="2119" y="170"/>
                      <a:pt x="2119" y="0"/>
                      <a:pt x="195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9"/>
              <p:cNvSpPr/>
              <p:nvPr/>
            </p:nvSpPr>
            <p:spPr>
              <a:xfrm>
                <a:off x="1064725" y="3735750"/>
                <a:ext cx="53000" cy="13450"/>
              </a:xfrm>
              <a:custGeom>
                <a:avLst/>
                <a:gdLst/>
                <a:ahLst/>
                <a:cxnLst/>
                <a:rect l="l" t="t" r="r" b="b"/>
                <a:pathLst>
                  <a:path w="2120" h="538" extrusionOk="0">
                    <a:moveTo>
                      <a:pt x="184" y="1"/>
                    </a:moveTo>
                    <a:cubicBezTo>
                      <a:pt x="184" y="1"/>
                      <a:pt x="0" y="185"/>
                      <a:pt x="0" y="354"/>
                    </a:cubicBezTo>
                    <a:cubicBezTo>
                      <a:pt x="0" y="538"/>
                      <a:pt x="184" y="538"/>
                      <a:pt x="184" y="538"/>
                    </a:cubicBezTo>
                    <a:lnTo>
                      <a:pt x="1950" y="538"/>
                    </a:lnTo>
                    <a:cubicBezTo>
                      <a:pt x="2119" y="538"/>
                      <a:pt x="2119" y="538"/>
                      <a:pt x="2119" y="354"/>
                    </a:cubicBezTo>
                    <a:cubicBezTo>
                      <a:pt x="2119" y="185"/>
                      <a:pt x="2119" y="1"/>
                      <a:pt x="19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9"/>
              <p:cNvSpPr/>
              <p:nvPr/>
            </p:nvSpPr>
            <p:spPr>
              <a:xfrm>
                <a:off x="1064725" y="3629825"/>
                <a:ext cx="5300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2120" h="537" extrusionOk="0">
                    <a:moveTo>
                      <a:pt x="184" y="0"/>
                    </a:moveTo>
                    <a:lnTo>
                      <a:pt x="0" y="184"/>
                    </a:lnTo>
                    <a:cubicBezTo>
                      <a:pt x="0" y="353"/>
                      <a:pt x="184" y="537"/>
                      <a:pt x="184" y="537"/>
                    </a:cubicBezTo>
                    <a:lnTo>
                      <a:pt x="1950" y="537"/>
                    </a:lnTo>
                    <a:cubicBezTo>
                      <a:pt x="2119" y="537"/>
                      <a:pt x="2119" y="353"/>
                      <a:pt x="2119" y="184"/>
                    </a:cubicBezTo>
                    <a:cubicBezTo>
                      <a:pt x="2119" y="184"/>
                      <a:pt x="2119" y="0"/>
                      <a:pt x="195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9"/>
              <p:cNvSpPr/>
              <p:nvPr/>
            </p:nvSpPr>
            <p:spPr>
              <a:xfrm>
                <a:off x="1064725" y="3519625"/>
                <a:ext cx="5300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2120" h="524" extrusionOk="0">
                    <a:moveTo>
                      <a:pt x="184" y="1"/>
                    </a:moveTo>
                    <a:cubicBezTo>
                      <a:pt x="184" y="1"/>
                      <a:pt x="0" y="170"/>
                      <a:pt x="0" y="354"/>
                    </a:cubicBezTo>
                    <a:cubicBezTo>
                      <a:pt x="0" y="523"/>
                      <a:pt x="184" y="523"/>
                      <a:pt x="184" y="523"/>
                    </a:cubicBezTo>
                    <a:lnTo>
                      <a:pt x="1950" y="523"/>
                    </a:lnTo>
                    <a:cubicBezTo>
                      <a:pt x="2119" y="523"/>
                      <a:pt x="2119" y="523"/>
                      <a:pt x="2119" y="354"/>
                    </a:cubicBezTo>
                    <a:cubicBezTo>
                      <a:pt x="2119" y="170"/>
                      <a:pt x="2119" y="1"/>
                      <a:pt x="19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9"/>
              <p:cNvSpPr/>
              <p:nvPr/>
            </p:nvSpPr>
            <p:spPr>
              <a:xfrm>
                <a:off x="1064725" y="3413675"/>
                <a:ext cx="5300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2120" h="524" extrusionOk="0">
                    <a:moveTo>
                      <a:pt x="184" y="1"/>
                    </a:moveTo>
                    <a:cubicBezTo>
                      <a:pt x="184" y="1"/>
                      <a:pt x="0" y="1"/>
                      <a:pt x="0" y="170"/>
                    </a:cubicBezTo>
                    <a:cubicBezTo>
                      <a:pt x="0" y="354"/>
                      <a:pt x="184" y="523"/>
                      <a:pt x="184" y="523"/>
                    </a:cubicBezTo>
                    <a:lnTo>
                      <a:pt x="1950" y="523"/>
                    </a:lnTo>
                    <a:cubicBezTo>
                      <a:pt x="2119" y="523"/>
                      <a:pt x="2119" y="354"/>
                      <a:pt x="2119" y="170"/>
                    </a:cubicBezTo>
                    <a:cubicBezTo>
                      <a:pt x="2119" y="1"/>
                      <a:pt x="2119" y="1"/>
                      <a:pt x="19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9"/>
              <p:cNvSpPr/>
              <p:nvPr/>
            </p:nvSpPr>
            <p:spPr>
              <a:xfrm>
                <a:off x="1095800" y="4177200"/>
                <a:ext cx="1461025" cy="13450"/>
              </a:xfrm>
              <a:custGeom>
                <a:avLst/>
                <a:gdLst/>
                <a:ahLst/>
                <a:cxnLst/>
                <a:rect l="l" t="t" r="r" b="b"/>
                <a:pathLst>
                  <a:path w="58441" h="538" extrusionOk="0">
                    <a:moveTo>
                      <a:pt x="170" y="1"/>
                    </a:moveTo>
                    <a:cubicBezTo>
                      <a:pt x="170" y="1"/>
                      <a:pt x="0" y="185"/>
                      <a:pt x="0" y="354"/>
                    </a:cubicBezTo>
                    <a:cubicBezTo>
                      <a:pt x="0" y="538"/>
                      <a:pt x="170" y="538"/>
                      <a:pt x="170" y="538"/>
                    </a:cubicBezTo>
                    <a:lnTo>
                      <a:pt x="58271" y="538"/>
                    </a:lnTo>
                    <a:cubicBezTo>
                      <a:pt x="58441" y="538"/>
                      <a:pt x="58441" y="538"/>
                      <a:pt x="58441" y="354"/>
                    </a:cubicBezTo>
                    <a:cubicBezTo>
                      <a:pt x="58441" y="185"/>
                      <a:pt x="58441" y="1"/>
                      <a:pt x="582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9"/>
              <p:cNvSpPr/>
              <p:nvPr/>
            </p:nvSpPr>
            <p:spPr>
              <a:xfrm>
                <a:off x="1325350" y="3885850"/>
                <a:ext cx="74900" cy="291375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11655" extrusionOk="0">
                    <a:moveTo>
                      <a:pt x="0" y="1"/>
                    </a:moveTo>
                    <a:lnTo>
                      <a:pt x="0" y="11655"/>
                    </a:lnTo>
                    <a:lnTo>
                      <a:pt x="2995" y="11655"/>
                    </a:lnTo>
                    <a:lnTo>
                      <a:pt x="299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9"/>
              <p:cNvSpPr/>
              <p:nvPr/>
            </p:nvSpPr>
            <p:spPr>
              <a:xfrm>
                <a:off x="1325350" y="4177200"/>
                <a:ext cx="7490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355" extrusionOk="0">
                    <a:moveTo>
                      <a:pt x="0" y="1"/>
                    </a:moveTo>
                    <a:lnTo>
                      <a:pt x="0" y="354"/>
                    </a:lnTo>
                    <a:lnTo>
                      <a:pt x="2995" y="354"/>
                    </a:lnTo>
                    <a:lnTo>
                      <a:pt x="2995" y="1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9"/>
              <p:cNvSpPr/>
              <p:nvPr/>
            </p:nvSpPr>
            <p:spPr>
              <a:xfrm>
                <a:off x="1762200" y="3996400"/>
                <a:ext cx="75250" cy="180825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7233" extrusionOk="0">
                    <a:moveTo>
                      <a:pt x="1" y="0"/>
                    </a:moveTo>
                    <a:lnTo>
                      <a:pt x="1" y="7233"/>
                    </a:lnTo>
                    <a:lnTo>
                      <a:pt x="3009" y="7233"/>
                    </a:lnTo>
                    <a:lnTo>
                      <a:pt x="30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9"/>
              <p:cNvSpPr/>
              <p:nvPr/>
            </p:nvSpPr>
            <p:spPr>
              <a:xfrm>
                <a:off x="1762200" y="4177200"/>
                <a:ext cx="752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355" extrusionOk="0">
                    <a:moveTo>
                      <a:pt x="1" y="1"/>
                    </a:moveTo>
                    <a:lnTo>
                      <a:pt x="1" y="354"/>
                    </a:lnTo>
                    <a:lnTo>
                      <a:pt x="3009" y="354"/>
                    </a:lnTo>
                    <a:lnTo>
                      <a:pt x="3009" y="1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9"/>
              <p:cNvSpPr/>
              <p:nvPr/>
            </p:nvSpPr>
            <p:spPr>
              <a:xfrm>
                <a:off x="2300775" y="3510800"/>
                <a:ext cx="75225" cy="666425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26657" extrusionOk="0">
                    <a:moveTo>
                      <a:pt x="0" y="0"/>
                    </a:moveTo>
                    <a:lnTo>
                      <a:pt x="0" y="26657"/>
                    </a:lnTo>
                    <a:lnTo>
                      <a:pt x="3009" y="26657"/>
                    </a:lnTo>
                    <a:lnTo>
                      <a:pt x="30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9"/>
              <p:cNvSpPr/>
              <p:nvPr/>
            </p:nvSpPr>
            <p:spPr>
              <a:xfrm>
                <a:off x="2300775" y="4177200"/>
                <a:ext cx="75225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55" extrusionOk="0">
                    <a:moveTo>
                      <a:pt x="0" y="1"/>
                    </a:moveTo>
                    <a:lnTo>
                      <a:pt x="0" y="354"/>
                    </a:lnTo>
                    <a:lnTo>
                      <a:pt x="3009" y="354"/>
                    </a:lnTo>
                    <a:lnTo>
                      <a:pt x="3009" y="1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9"/>
              <p:cNvSpPr/>
              <p:nvPr/>
            </p:nvSpPr>
            <p:spPr>
              <a:xfrm>
                <a:off x="910375" y="3223675"/>
                <a:ext cx="1801125" cy="1064100"/>
              </a:xfrm>
              <a:custGeom>
                <a:avLst/>
                <a:gdLst/>
                <a:ahLst/>
                <a:cxnLst/>
                <a:rect l="l" t="t" r="r" b="b"/>
                <a:pathLst>
                  <a:path w="72045" h="42564" extrusionOk="0">
                    <a:moveTo>
                      <a:pt x="67977" y="538"/>
                    </a:moveTo>
                    <a:cubicBezTo>
                      <a:pt x="69926" y="538"/>
                      <a:pt x="71508" y="2120"/>
                      <a:pt x="71508" y="4069"/>
                    </a:cubicBezTo>
                    <a:lnTo>
                      <a:pt x="71508" y="38495"/>
                    </a:lnTo>
                    <a:cubicBezTo>
                      <a:pt x="71508" y="40444"/>
                      <a:pt x="69926" y="42027"/>
                      <a:pt x="67977" y="42027"/>
                    </a:cubicBezTo>
                    <a:lnTo>
                      <a:pt x="4055" y="42027"/>
                    </a:lnTo>
                    <a:cubicBezTo>
                      <a:pt x="2120" y="42027"/>
                      <a:pt x="524" y="40444"/>
                      <a:pt x="524" y="38495"/>
                    </a:cubicBezTo>
                    <a:lnTo>
                      <a:pt x="524" y="4069"/>
                    </a:lnTo>
                    <a:cubicBezTo>
                      <a:pt x="524" y="2120"/>
                      <a:pt x="2120" y="538"/>
                      <a:pt x="4055" y="538"/>
                    </a:cubicBezTo>
                    <a:close/>
                    <a:moveTo>
                      <a:pt x="4055" y="1"/>
                    </a:moveTo>
                    <a:cubicBezTo>
                      <a:pt x="1767" y="1"/>
                      <a:pt x="1" y="1767"/>
                      <a:pt x="1" y="4069"/>
                    </a:cubicBezTo>
                    <a:lnTo>
                      <a:pt x="1" y="38495"/>
                    </a:lnTo>
                    <a:cubicBezTo>
                      <a:pt x="1" y="40614"/>
                      <a:pt x="1767" y="42563"/>
                      <a:pt x="4055" y="42563"/>
                    </a:cubicBezTo>
                    <a:lnTo>
                      <a:pt x="67977" y="42563"/>
                    </a:lnTo>
                    <a:cubicBezTo>
                      <a:pt x="70279" y="42563"/>
                      <a:pt x="72045" y="40614"/>
                      <a:pt x="72045" y="38495"/>
                    </a:cubicBezTo>
                    <a:lnTo>
                      <a:pt x="72045" y="4069"/>
                    </a:lnTo>
                    <a:cubicBezTo>
                      <a:pt x="72045" y="1767"/>
                      <a:pt x="70279" y="1"/>
                      <a:pt x="6797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6" name="Google Shape;406;p29"/>
            <p:cNvGrpSpPr/>
            <p:nvPr/>
          </p:nvGrpSpPr>
          <p:grpSpPr>
            <a:xfrm>
              <a:off x="5536473" y="1925981"/>
              <a:ext cx="1247449" cy="950128"/>
              <a:chOff x="957675" y="3174400"/>
              <a:chExt cx="1492700" cy="1136925"/>
            </a:xfrm>
          </p:grpSpPr>
          <p:sp>
            <p:nvSpPr>
              <p:cNvPr id="407" name="Google Shape;407;p29"/>
              <p:cNvSpPr/>
              <p:nvPr/>
            </p:nvSpPr>
            <p:spPr>
              <a:xfrm>
                <a:off x="1985125" y="3417600"/>
                <a:ext cx="465250" cy="401275"/>
              </a:xfrm>
              <a:custGeom>
                <a:avLst/>
                <a:gdLst/>
                <a:ahLst/>
                <a:cxnLst/>
                <a:rect l="l" t="t" r="r" b="b"/>
                <a:pathLst>
                  <a:path w="18610" h="16051" extrusionOk="0">
                    <a:moveTo>
                      <a:pt x="1" y="0"/>
                    </a:moveTo>
                    <a:lnTo>
                      <a:pt x="5478" y="16051"/>
                    </a:lnTo>
                    <a:lnTo>
                      <a:pt x="18610" y="16051"/>
                    </a:lnTo>
                    <a:lnTo>
                      <a:pt x="12287" y="0"/>
                    </a:lnTo>
                    <a:close/>
                  </a:path>
                </a:pathLst>
              </a:custGeom>
              <a:solidFill>
                <a:srgbClr val="3BC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9"/>
              <p:cNvSpPr/>
              <p:nvPr/>
            </p:nvSpPr>
            <p:spPr>
              <a:xfrm>
                <a:off x="1985125" y="3417600"/>
                <a:ext cx="465250" cy="401275"/>
              </a:xfrm>
              <a:custGeom>
                <a:avLst/>
                <a:gdLst/>
                <a:ahLst/>
                <a:cxnLst/>
                <a:rect l="l" t="t" r="r" b="b"/>
                <a:pathLst>
                  <a:path w="18610" h="16051" extrusionOk="0">
                    <a:moveTo>
                      <a:pt x="1" y="0"/>
                    </a:moveTo>
                    <a:lnTo>
                      <a:pt x="5478" y="16051"/>
                    </a:lnTo>
                    <a:lnTo>
                      <a:pt x="18610" y="16051"/>
                    </a:lnTo>
                    <a:lnTo>
                      <a:pt x="12287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rgbClr val="263238"/>
                </a:solidFill>
                <a:prstDash val="solid"/>
                <a:miter lim="97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9"/>
              <p:cNvSpPr/>
              <p:nvPr/>
            </p:nvSpPr>
            <p:spPr>
              <a:xfrm>
                <a:off x="1577800" y="3174400"/>
                <a:ext cx="519950" cy="477400"/>
              </a:xfrm>
              <a:custGeom>
                <a:avLst/>
                <a:gdLst/>
                <a:ahLst/>
                <a:cxnLst/>
                <a:rect l="l" t="t" r="r" b="b"/>
                <a:pathLst>
                  <a:path w="20798" h="19096" extrusionOk="0">
                    <a:moveTo>
                      <a:pt x="0" y="1"/>
                    </a:moveTo>
                    <a:lnTo>
                      <a:pt x="0" y="19096"/>
                    </a:lnTo>
                    <a:lnTo>
                      <a:pt x="20798" y="19096"/>
                    </a:lnTo>
                    <a:lnTo>
                      <a:pt x="207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9"/>
              <p:cNvSpPr/>
              <p:nvPr/>
            </p:nvSpPr>
            <p:spPr>
              <a:xfrm>
                <a:off x="1577800" y="3174400"/>
                <a:ext cx="519950" cy="477400"/>
              </a:xfrm>
              <a:custGeom>
                <a:avLst/>
                <a:gdLst/>
                <a:ahLst/>
                <a:cxnLst/>
                <a:rect l="l" t="t" r="r" b="b"/>
                <a:pathLst>
                  <a:path w="20798" h="19096" extrusionOk="0">
                    <a:moveTo>
                      <a:pt x="0" y="1"/>
                    </a:moveTo>
                    <a:lnTo>
                      <a:pt x="0" y="19096"/>
                    </a:lnTo>
                    <a:lnTo>
                      <a:pt x="20798" y="19096"/>
                    </a:lnTo>
                    <a:lnTo>
                      <a:pt x="20798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263238"/>
                </a:solidFill>
                <a:prstDash val="solid"/>
                <a:miter lim="97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9"/>
              <p:cNvSpPr/>
              <p:nvPr/>
            </p:nvSpPr>
            <p:spPr>
              <a:xfrm>
                <a:off x="1489775" y="3280925"/>
                <a:ext cx="519700" cy="477150"/>
              </a:xfrm>
              <a:custGeom>
                <a:avLst/>
                <a:gdLst/>
                <a:ahLst/>
                <a:cxnLst/>
                <a:rect l="l" t="t" r="r" b="b"/>
                <a:pathLst>
                  <a:path w="20788" h="19086" extrusionOk="0">
                    <a:moveTo>
                      <a:pt x="0" y="0"/>
                    </a:moveTo>
                    <a:lnTo>
                      <a:pt x="0" y="19086"/>
                    </a:lnTo>
                    <a:lnTo>
                      <a:pt x="20788" y="19086"/>
                    </a:lnTo>
                    <a:lnTo>
                      <a:pt x="2078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9"/>
              <p:cNvSpPr/>
              <p:nvPr/>
            </p:nvSpPr>
            <p:spPr>
              <a:xfrm>
                <a:off x="1489775" y="3280925"/>
                <a:ext cx="519700" cy="477150"/>
              </a:xfrm>
              <a:custGeom>
                <a:avLst/>
                <a:gdLst/>
                <a:ahLst/>
                <a:cxnLst/>
                <a:rect l="l" t="t" r="r" b="b"/>
                <a:pathLst>
                  <a:path w="20788" h="19086" extrusionOk="0">
                    <a:moveTo>
                      <a:pt x="0" y="0"/>
                    </a:moveTo>
                    <a:lnTo>
                      <a:pt x="0" y="19086"/>
                    </a:lnTo>
                    <a:lnTo>
                      <a:pt x="20788" y="19086"/>
                    </a:lnTo>
                    <a:lnTo>
                      <a:pt x="2078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263238"/>
                </a:solidFill>
                <a:prstDash val="solid"/>
                <a:miter lim="97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9"/>
              <p:cNvSpPr/>
              <p:nvPr/>
            </p:nvSpPr>
            <p:spPr>
              <a:xfrm>
                <a:off x="1356000" y="3375025"/>
                <a:ext cx="519725" cy="477425"/>
              </a:xfrm>
              <a:custGeom>
                <a:avLst/>
                <a:gdLst/>
                <a:ahLst/>
                <a:cxnLst/>
                <a:rect l="l" t="t" r="r" b="b"/>
                <a:pathLst>
                  <a:path w="20789" h="19097" extrusionOk="0">
                    <a:moveTo>
                      <a:pt x="1" y="1"/>
                    </a:moveTo>
                    <a:lnTo>
                      <a:pt x="1" y="19096"/>
                    </a:lnTo>
                    <a:lnTo>
                      <a:pt x="20789" y="19096"/>
                    </a:lnTo>
                    <a:lnTo>
                      <a:pt x="2078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9"/>
              <p:cNvSpPr/>
              <p:nvPr/>
            </p:nvSpPr>
            <p:spPr>
              <a:xfrm>
                <a:off x="1356000" y="3375025"/>
                <a:ext cx="519725" cy="477425"/>
              </a:xfrm>
              <a:custGeom>
                <a:avLst/>
                <a:gdLst/>
                <a:ahLst/>
                <a:cxnLst/>
                <a:rect l="l" t="t" r="r" b="b"/>
                <a:pathLst>
                  <a:path w="20789" h="19097" extrusionOk="0">
                    <a:moveTo>
                      <a:pt x="1" y="1"/>
                    </a:moveTo>
                    <a:lnTo>
                      <a:pt x="1" y="19096"/>
                    </a:lnTo>
                    <a:lnTo>
                      <a:pt x="20789" y="19096"/>
                    </a:lnTo>
                    <a:lnTo>
                      <a:pt x="20789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263238"/>
                </a:solidFill>
                <a:prstDash val="solid"/>
                <a:miter lim="97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9"/>
              <p:cNvSpPr/>
              <p:nvPr/>
            </p:nvSpPr>
            <p:spPr>
              <a:xfrm>
                <a:off x="1124975" y="3457225"/>
                <a:ext cx="519725" cy="477175"/>
              </a:xfrm>
              <a:custGeom>
                <a:avLst/>
                <a:gdLst/>
                <a:ahLst/>
                <a:cxnLst/>
                <a:rect l="l" t="t" r="r" b="b"/>
                <a:pathLst>
                  <a:path w="20789" h="19087" extrusionOk="0">
                    <a:moveTo>
                      <a:pt x="1" y="1"/>
                    </a:moveTo>
                    <a:lnTo>
                      <a:pt x="1" y="19086"/>
                    </a:lnTo>
                    <a:lnTo>
                      <a:pt x="20788" y="19086"/>
                    </a:lnTo>
                    <a:lnTo>
                      <a:pt x="2078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9"/>
              <p:cNvSpPr/>
              <p:nvPr/>
            </p:nvSpPr>
            <p:spPr>
              <a:xfrm>
                <a:off x="1124975" y="3457225"/>
                <a:ext cx="519725" cy="477175"/>
              </a:xfrm>
              <a:custGeom>
                <a:avLst/>
                <a:gdLst/>
                <a:ahLst/>
                <a:cxnLst/>
                <a:rect l="l" t="t" r="r" b="b"/>
                <a:pathLst>
                  <a:path w="20789" h="19087" extrusionOk="0">
                    <a:moveTo>
                      <a:pt x="1" y="1"/>
                    </a:moveTo>
                    <a:lnTo>
                      <a:pt x="1" y="19086"/>
                    </a:lnTo>
                    <a:lnTo>
                      <a:pt x="20788" y="19086"/>
                    </a:lnTo>
                    <a:lnTo>
                      <a:pt x="20788" y="1"/>
                    </a:lnTo>
                    <a:close/>
                  </a:path>
                </a:pathLst>
              </a:custGeom>
              <a:solidFill>
                <a:srgbClr val="FFFFFF"/>
              </a:solidFill>
              <a:ln w="3150" cap="flat" cmpd="sng">
                <a:solidFill>
                  <a:srgbClr val="263238"/>
                </a:solidFill>
                <a:prstDash val="solid"/>
                <a:miter lim="97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9"/>
              <p:cNvSpPr/>
              <p:nvPr/>
            </p:nvSpPr>
            <p:spPr>
              <a:xfrm>
                <a:off x="1109650" y="3417600"/>
                <a:ext cx="1185575" cy="893725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5749" extrusionOk="0">
                    <a:moveTo>
                      <a:pt x="1" y="0"/>
                    </a:moveTo>
                    <a:lnTo>
                      <a:pt x="1" y="35749"/>
                    </a:lnTo>
                    <a:lnTo>
                      <a:pt x="47423" y="35749"/>
                    </a:lnTo>
                    <a:lnTo>
                      <a:pt x="47423" y="0"/>
                    </a:lnTo>
                    <a:close/>
                  </a:path>
                </a:pathLst>
              </a:custGeom>
              <a:solidFill>
                <a:srgbClr val="3BC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1109650" y="3417600"/>
                <a:ext cx="1185575" cy="893725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5749" extrusionOk="0">
                    <a:moveTo>
                      <a:pt x="1" y="0"/>
                    </a:moveTo>
                    <a:lnTo>
                      <a:pt x="1" y="35749"/>
                    </a:lnTo>
                    <a:lnTo>
                      <a:pt x="47423" y="35749"/>
                    </a:lnTo>
                    <a:lnTo>
                      <a:pt x="474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263238"/>
                </a:solidFill>
                <a:prstDash val="solid"/>
                <a:miter lim="97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1416800" y="3417600"/>
                <a:ext cx="878425" cy="893725"/>
              </a:xfrm>
              <a:custGeom>
                <a:avLst/>
                <a:gdLst/>
                <a:ahLst/>
                <a:cxnLst/>
                <a:rect l="l" t="t" r="r" b="b"/>
                <a:pathLst>
                  <a:path w="35137" h="35749" extrusionOk="0">
                    <a:moveTo>
                      <a:pt x="1" y="0"/>
                    </a:moveTo>
                    <a:lnTo>
                      <a:pt x="1" y="35749"/>
                    </a:lnTo>
                    <a:lnTo>
                      <a:pt x="35137" y="35749"/>
                    </a:lnTo>
                    <a:lnTo>
                      <a:pt x="35137" y="0"/>
                    </a:lnTo>
                    <a:close/>
                  </a:path>
                </a:pathLst>
              </a:custGeom>
              <a:solidFill>
                <a:srgbClr val="3BC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1416800" y="3417600"/>
                <a:ext cx="878425" cy="893725"/>
              </a:xfrm>
              <a:custGeom>
                <a:avLst/>
                <a:gdLst/>
                <a:ahLst/>
                <a:cxnLst/>
                <a:rect l="l" t="t" r="r" b="b"/>
                <a:pathLst>
                  <a:path w="35137" h="35749" extrusionOk="0">
                    <a:moveTo>
                      <a:pt x="1" y="0"/>
                    </a:moveTo>
                    <a:lnTo>
                      <a:pt x="1" y="35749"/>
                    </a:lnTo>
                    <a:lnTo>
                      <a:pt x="35137" y="35749"/>
                    </a:lnTo>
                    <a:lnTo>
                      <a:pt x="3513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263238"/>
                </a:solidFill>
                <a:prstDash val="solid"/>
                <a:miter lim="97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9"/>
              <p:cNvSpPr/>
              <p:nvPr/>
            </p:nvSpPr>
            <p:spPr>
              <a:xfrm>
                <a:off x="957675" y="3417600"/>
                <a:ext cx="459150" cy="401275"/>
              </a:xfrm>
              <a:custGeom>
                <a:avLst/>
                <a:gdLst/>
                <a:ahLst/>
                <a:cxnLst/>
                <a:rect l="l" t="t" r="r" b="b"/>
                <a:pathLst>
                  <a:path w="18366" h="16051" extrusionOk="0">
                    <a:moveTo>
                      <a:pt x="6080" y="0"/>
                    </a:moveTo>
                    <a:lnTo>
                      <a:pt x="0" y="16051"/>
                    </a:lnTo>
                    <a:lnTo>
                      <a:pt x="13259" y="16051"/>
                    </a:lnTo>
                    <a:lnTo>
                      <a:pt x="18366" y="0"/>
                    </a:lnTo>
                    <a:close/>
                  </a:path>
                </a:pathLst>
              </a:custGeom>
              <a:solidFill>
                <a:srgbClr val="3BC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957675" y="3417600"/>
                <a:ext cx="459150" cy="401275"/>
              </a:xfrm>
              <a:custGeom>
                <a:avLst/>
                <a:gdLst/>
                <a:ahLst/>
                <a:cxnLst/>
                <a:rect l="l" t="t" r="r" b="b"/>
                <a:pathLst>
                  <a:path w="18366" h="16051" extrusionOk="0">
                    <a:moveTo>
                      <a:pt x="6080" y="0"/>
                    </a:moveTo>
                    <a:lnTo>
                      <a:pt x="0" y="16051"/>
                    </a:lnTo>
                    <a:lnTo>
                      <a:pt x="13259" y="16051"/>
                    </a:lnTo>
                    <a:lnTo>
                      <a:pt x="18366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rgbClr val="263238"/>
                </a:solidFill>
                <a:prstDash val="solid"/>
                <a:miter lim="97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565625" y="3584900"/>
                <a:ext cx="541125" cy="556200"/>
              </a:xfrm>
              <a:custGeom>
                <a:avLst/>
                <a:gdLst/>
                <a:ahLst/>
                <a:cxnLst/>
                <a:rect l="l" t="t" r="r" b="b"/>
                <a:pathLst>
                  <a:path w="21645" h="22248" extrusionOk="0">
                    <a:moveTo>
                      <a:pt x="1" y="1"/>
                    </a:moveTo>
                    <a:lnTo>
                      <a:pt x="1" y="22248"/>
                    </a:lnTo>
                    <a:lnTo>
                      <a:pt x="21645" y="22248"/>
                    </a:lnTo>
                    <a:lnTo>
                      <a:pt x="216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565625" y="3584900"/>
                <a:ext cx="541125" cy="556200"/>
              </a:xfrm>
              <a:custGeom>
                <a:avLst/>
                <a:gdLst/>
                <a:ahLst/>
                <a:cxnLst/>
                <a:rect l="l" t="t" r="r" b="b"/>
                <a:pathLst>
                  <a:path w="21645" h="22248" extrusionOk="0">
                    <a:moveTo>
                      <a:pt x="1" y="1"/>
                    </a:moveTo>
                    <a:lnTo>
                      <a:pt x="1" y="22248"/>
                    </a:lnTo>
                    <a:lnTo>
                      <a:pt x="21645" y="22248"/>
                    </a:lnTo>
                    <a:lnTo>
                      <a:pt x="2164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263238"/>
                </a:solidFill>
                <a:prstDash val="solid"/>
                <a:miter lim="97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1565625" y="3791625"/>
                <a:ext cx="541125" cy="349475"/>
              </a:xfrm>
              <a:custGeom>
                <a:avLst/>
                <a:gdLst/>
                <a:ahLst/>
                <a:cxnLst/>
                <a:rect l="l" t="t" r="r" b="b"/>
                <a:pathLst>
                  <a:path w="21645" h="13979" extrusionOk="0">
                    <a:moveTo>
                      <a:pt x="7783" y="0"/>
                    </a:moveTo>
                    <a:lnTo>
                      <a:pt x="127" y="6080"/>
                    </a:lnTo>
                    <a:lnTo>
                      <a:pt x="1" y="6323"/>
                    </a:lnTo>
                    <a:lnTo>
                      <a:pt x="1" y="13979"/>
                    </a:lnTo>
                    <a:lnTo>
                      <a:pt x="21645" y="13979"/>
                    </a:lnTo>
                    <a:lnTo>
                      <a:pt x="21645" y="8142"/>
                    </a:lnTo>
                    <a:lnTo>
                      <a:pt x="17637" y="3891"/>
                    </a:lnTo>
                    <a:lnTo>
                      <a:pt x="13989" y="5953"/>
                    </a:lnTo>
                    <a:lnTo>
                      <a:pt x="778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1565625" y="3791625"/>
                <a:ext cx="541125" cy="349475"/>
              </a:xfrm>
              <a:custGeom>
                <a:avLst/>
                <a:gdLst/>
                <a:ahLst/>
                <a:cxnLst/>
                <a:rect l="l" t="t" r="r" b="b"/>
                <a:pathLst>
                  <a:path w="21645" h="13979" extrusionOk="0">
                    <a:moveTo>
                      <a:pt x="7783" y="0"/>
                    </a:moveTo>
                    <a:lnTo>
                      <a:pt x="127" y="6080"/>
                    </a:lnTo>
                    <a:lnTo>
                      <a:pt x="1" y="6323"/>
                    </a:lnTo>
                    <a:lnTo>
                      <a:pt x="1" y="13979"/>
                    </a:lnTo>
                    <a:lnTo>
                      <a:pt x="21645" y="13979"/>
                    </a:lnTo>
                    <a:lnTo>
                      <a:pt x="21645" y="8142"/>
                    </a:lnTo>
                    <a:lnTo>
                      <a:pt x="17637" y="3891"/>
                    </a:lnTo>
                    <a:lnTo>
                      <a:pt x="13989" y="5953"/>
                    </a:lnTo>
                    <a:lnTo>
                      <a:pt x="778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1848475" y="3672950"/>
                <a:ext cx="130600" cy="127700"/>
              </a:xfrm>
              <a:custGeom>
                <a:avLst/>
                <a:gdLst/>
                <a:ahLst/>
                <a:cxnLst/>
                <a:rect l="l" t="t" r="r" b="b"/>
                <a:pathLst>
                  <a:path w="5224" h="5108" extrusionOk="0">
                    <a:moveTo>
                      <a:pt x="2675" y="0"/>
                    </a:moveTo>
                    <a:cubicBezTo>
                      <a:pt x="1216" y="0"/>
                      <a:pt x="0" y="1099"/>
                      <a:pt x="0" y="2559"/>
                    </a:cubicBezTo>
                    <a:cubicBezTo>
                      <a:pt x="0" y="4018"/>
                      <a:pt x="1216" y="5107"/>
                      <a:pt x="2675" y="5107"/>
                    </a:cubicBezTo>
                    <a:cubicBezTo>
                      <a:pt x="4008" y="5107"/>
                      <a:pt x="5224" y="4018"/>
                      <a:pt x="5224" y="2559"/>
                    </a:cubicBezTo>
                    <a:cubicBezTo>
                      <a:pt x="5224" y="1099"/>
                      <a:pt x="4008" y="0"/>
                      <a:pt x="267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9"/>
              <p:cNvSpPr/>
              <p:nvPr/>
            </p:nvSpPr>
            <p:spPr>
              <a:xfrm>
                <a:off x="1848475" y="3672950"/>
                <a:ext cx="130600" cy="127700"/>
              </a:xfrm>
              <a:custGeom>
                <a:avLst/>
                <a:gdLst/>
                <a:ahLst/>
                <a:cxnLst/>
                <a:rect l="l" t="t" r="r" b="b"/>
                <a:pathLst>
                  <a:path w="5224" h="5108" fill="none" extrusionOk="0">
                    <a:moveTo>
                      <a:pt x="5224" y="2559"/>
                    </a:moveTo>
                    <a:cubicBezTo>
                      <a:pt x="5224" y="4018"/>
                      <a:pt x="4008" y="5107"/>
                      <a:pt x="2675" y="5107"/>
                    </a:cubicBezTo>
                    <a:cubicBezTo>
                      <a:pt x="1216" y="5107"/>
                      <a:pt x="0" y="4018"/>
                      <a:pt x="0" y="2559"/>
                    </a:cubicBezTo>
                    <a:cubicBezTo>
                      <a:pt x="0" y="1099"/>
                      <a:pt x="1216" y="0"/>
                      <a:pt x="2675" y="0"/>
                    </a:cubicBezTo>
                    <a:cubicBezTo>
                      <a:pt x="4008" y="0"/>
                      <a:pt x="5224" y="1099"/>
                      <a:pt x="5224" y="2559"/>
                    </a:cubicBezTo>
                    <a:close/>
                  </a:path>
                </a:pathLst>
              </a:custGeom>
              <a:noFill/>
              <a:ln w="3150" cap="flat" cmpd="sng">
                <a:solidFill>
                  <a:srgbClr val="263238"/>
                </a:solidFill>
                <a:prstDash val="solid"/>
                <a:miter lim="97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9" name="Google Shape;429;p29"/>
            <p:cNvGrpSpPr/>
            <p:nvPr/>
          </p:nvGrpSpPr>
          <p:grpSpPr>
            <a:xfrm>
              <a:off x="7140481" y="2967956"/>
              <a:ext cx="943516" cy="1030390"/>
              <a:chOff x="326725" y="238125"/>
              <a:chExt cx="1491725" cy="1629075"/>
            </a:xfrm>
          </p:grpSpPr>
          <p:sp>
            <p:nvSpPr>
              <p:cNvPr id="430" name="Google Shape;430;p29"/>
              <p:cNvSpPr/>
              <p:nvPr/>
            </p:nvSpPr>
            <p:spPr>
              <a:xfrm>
                <a:off x="333750" y="245150"/>
                <a:ext cx="1477675" cy="1615025"/>
              </a:xfrm>
              <a:custGeom>
                <a:avLst/>
                <a:gdLst/>
                <a:ahLst/>
                <a:cxnLst/>
                <a:rect l="l" t="t" r="r" b="b"/>
                <a:pathLst>
                  <a:path w="59107" h="64601" extrusionOk="0">
                    <a:moveTo>
                      <a:pt x="3232" y="0"/>
                    </a:moveTo>
                    <a:cubicBezTo>
                      <a:pt x="1408" y="0"/>
                      <a:pt x="0" y="1408"/>
                      <a:pt x="0" y="3243"/>
                    </a:cubicBezTo>
                    <a:lnTo>
                      <a:pt x="0" y="61223"/>
                    </a:lnTo>
                    <a:cubicBezTo>
                      <a:pt x="0" y="63047"/>
                      <a:pt x="1408" y="64600"/>
                      <a:pt x="3232" y="64600"/>
                    </a:cubicBezTo>
                    <a:lnTo>
                      <a:pt x="55864" y="64600"/>
                    </a:lnTo>
                    <a:cubicBezTo>
                      <a:pt x="57699" y="64600"/>
                      <a:pt x="59106" y="63047"/>
                      <a:pt x="59106" y="61223"/>
                    </a:cubicBezTo>
                    <a:lnTo>
                      <a:pt x="59106" y="3243"/>
                    </a:lnTo>
                    <a:cubicBezTo>
                      <a:pt x="59106" y="1408"/>
                      <a:pt x="57699" y="0"/>
                      <a:pt x="558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9"/>
              <p:cNvSpPr/>
              <p:nvPr/>
            </p:nvSpPr>
            <p:spPr>
              <a:xfrm>
                <a:off x="326725" y="238125"/>
                <a:ext cx="1491725" cy="1629075"/>
              </a:xfrm>
              <a:custGeom>
                <a:avLst/>
                <a:gdLst/>
                <a:ahLst/>
                <a:cxnLst/>
                <a:rect l="l" t="t" r="r" b="b"/>
                <a:pathLst>
                  <a:path w="59669" h="65163" extrusionOk="0">
                    <a:moveTo>
                      <a:pt x="56145" y="563"/>
                    </a:moveTo>
                    <a:cubicBezTo>
                      <a:pt x="57834" y="563"/>
                      <a:pt x="59106" y="1835"/>
                      <a:pt x="59106" y="3524"/>
                    </a:cubicBezTo>
                    <a:lnTo>
                      <a:pt x="59106" y="61504"/>
                    </a:lnTo>
                    <a:cubicBezTo>
                      <a:pt x="59106" y="63193"/>
                      <a:pt x="57834" y="64600"/>
                      <a:pt x="56145" y="64600"/>
                    </a:cubicBezTo>
                    <a:lnTo>
                      <a:pt x="3513" y="64600"/>
                    </a:lnTo>
                    <a:cubicBezTo>
                      <a:pt x="1824" y="64600"/>
                      <a:pt x="563" y="63193"/>
                      <a:pt x="563" y="61504"/>
                    </a:cubicBezTo>
                    <a:lnTo>
                      <a:pt x="563" y="3524"/>
                    </a:lnTo>
                    <a:cubicBezTo>
                      <a:pt x="563" y="1835"/>
                      <a:pt x="1824" y="563"/>
                      <a:pt x="3513" y="563"/>
                    </a:cubicBezTo>
                    <a:close/>
                    <a:moveTo>
                      <a:pt x="3513" y="0"/>
                    </a:moveTo>
                    <a:cubicBezTo>
                      <a:pt x="1542" y="0"/>
                      <a:pt x="0" y="1554"/>
                      <a:pt x="0" y="3524"/>
                    </a:cubicBezTo>
                    <a:lnTo>
                      <a:pt x="0" y="61504"/>
                    </a:lnTo>
                    <a:cubicBezTo>
                      <a:pt x="0" y="63474"/>
                      <a:pt x="1542" y="65163"/>
                      <a:pt x="3513" y="65163"/>
                    </a:cubicBezTo>
                    <a:lnTo>
                      <a:pt x="56145" y="65163"/>
                    </a:lnTo>
                    <a:cubicBezTo>
                      <a:pt x="58115" y="65163"/>
                      <a:pt x="59669" y="63474"/>
                      <a:pt x="59669" y="61504"/>
                    </a:cubicBezTo>
                    <a:lnTo>
                      <a:pt x="59669" y="3524"/>
                    </a:lnTo>
                    <a:cubicBezTo>
                      <a:pt x="59669" y="1554"/>
                      <a:pt x="58115" y="0"/>
                      <a:pt x="5614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9"/>
              <p:cNvSpPr/>
              <p:nvPr/>
            </p:nvSpPr>
            <p:spPr>
              <a:xfrm>
                <a:off x="333750" y="245150"/>
                <a:ext cx="1477675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59107" h="6621" extrusionOk="0">
                    <a:moveTo>
                      <a:pt x="3232" y="0"/>
                    </a:moveTo>
                    <a:cubicBezTo>
                      <a:pt x="1408" y="0"/>
                      <a:pt x="0" y="1408"/>
                      <a:pt x="0" y="3243"/>
                    </a:cubicBezTo>
                    <a:lnTo>
                      <a:pt x="0" y="6620"/>
                    </a:lnTo>
                    <a:lnTo>
                      <a:pt x="59106" y="6620"/>
                    </a:lnTo>
                    <a:lnTo>
                      <a:pt x="59106" y="3243"/>
                    </a:lnTo>
                    <a:cubicBezTo>
                      <a:pt x="59106" y="1408"/>
                      <a:pt x="57699" y="0"/>
                      <a:pt x="5586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9"/>
              <p:cNvSpPr/>
              <p:nvPr/>
            </p:nvSpPr>
            <p:spPr>
              <a:xfrm>
                <a:off x="326725" y="238125"/>
                <a:ext cx="1491725" cy="179575"/>
              </a:xfrm>
              <a:custGeom>
                <a:avLst/>
                <a:gdLst/>
                <a:ahLst/>
                <a:cxnLst/>
                <a:rect l="l" t="t" r="r" b="b"/>
                <a:pathLst>
                  <a:path w="59669" h="7183" extrusionOk="0">
                    <a:moveTo>
                      <a:pt x="56145" y="563"/>
                    </a:moveTo>
                    <a:cubicBezTo>
                      <a:pt x="57834" y="563"/>
                      <a:pt x="59106" y="1835"/>
                      <a:pt x="59106" y="3524"/>
                    </a:cubicBezTo>
                    <a:lnTo>
                      <a:pt x="59106" y="6620"/>
                    </a:lnTo>
                    <a:lnTo>
                      <a:pt x="563" y="6620"/>
                    </a:lnTo>
                    <a:lnTo>
                      <a:pt x="563" y="3524"/>
                    </a:lnTo>
                    <a:cubicBezTo>
                      <a:pt x="563" y="2679"/>
                      <a:pt x="844" y="1970"/>
                      <a:pt x="1407" y="1407"/>
                    </a:cubicBezTo>
                    <a:cubicBezTo>
                      <a:pt x="1970" y="844"/>
                      <a:pt x="2668" y="563"/>
                      <a:pt x="3513" y="563"/>
                    </a:cubicBezTo>
                    <a:close/>
                    <a:moveTo>
                      <a:pt x="3513" y="0"/>
                    </a:moveTo>
                    <a:cubicBezTo>
                      <a:pt x="1542" y="0"/>
                      <a:pt x="0" y="1554"/>
                      <a:pt x="0" y="3524"/>
                    </a:cubicBezTo>
                    <a:lnTo>
                      <a:pt x="0" y="6901"/>
                    </a:lnTo>
                    <a:cubicBezTo>
                      <a:pt x="0" y="7036"/>
                      <a:pt x="135" y="7183"/>
                      <a:pt x="281" y="7183"/>
                    </a:cubicBezTo>
                    <a:lnTo>
                      <a:pt x="59387" y="7183"/>
                    </a:lnTo>
                    <a:cubicBezTo>
                      <a:pt x="59522" y="7183"/>
                      <a:pt x="59669" y="7036"/>
                      <a:pt x="59669" y="6901"/>
                    </a:cubicBezTo>
                    <a:lnTo>
                      <a:pt x="59669" y="3524"/>
                    </a:lnTo>
                    <a:cubicBezTo>
                      <a:pt x="59669" y="1554"/>
                      <a:pt x="58115" y="0"/>
                      <a:pt x="5614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9"/>
              <p:cNvSpPr/>
              <p:nvPr/>
            </p:nvSpPr>
            <p:spPr>
              <a:xfrm>
                <a:off x="407500" y="1100225"/>
                <a:ext cx="608800" cy="14075"/>
              </a:xfrm>
              <a:custGeom>
                <a:avLst/>
                <a:gdLst/>
                <a:ahLst/>
                <a:cxnLst/>
                <a:rect l="l" t="t" r="r" b="b"/>
                <a:pathLst>
                  <a:path w="24352" h="563" extrusionOk="0">
                    <a:moveTo>
                      <a:pt x="282" y="0"/>
                    </a:moveTo>
                    <a:cubicBezTo>
                      <a:pt x="147" y="0"/>
                      <a:pt x="0" y="135"/>
                      <a:pt x="0" y="282"/>
                    </a:cubicBezTo>
                    <a:cubicBezTo>
                      <a:pt x="0" y="417"/>
                      <a:pt x="147" y="563"/>
                      <a:pt x="282" y="563"/>
                    </a:cubicBezTo>
                    <a:lnTo>
                      <a:pt x="24070" y="563"/>
                    </a:lnTo>
                    <a:cubicBezTo>
                      <a:pt x="24205" y="563"/>
                      <a:pt x="24352" y="417"/>
                      <a:pt x="24352" y="282"/>
                    </a:cubicBezTo>
                    <a:cubicBezTo>
                      <a:pt x="24352" y="135"/>
                      <a:pt x="24205" y="0"/>
                      <a:pt x="240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9"/>
              <p:cNvSpPr/>
              <p:nvPr/>
            </p:nvSpPr>
            <p:spPr>
              <a:xfrm>
                <a:off x="407500" y="1177625"/>
                <a:ext cx="608800" cy="14075"/>
              </a:xfrm>
              <a:custGeom>
                <a:avLst/>
                <a:gdLst/>
                <a:ahLst/>
                <a:cxnLst/>
                <a:rect l="l" t="t" r="r" b="b"/>
                <a:pathLst>
                  <a:path w="24352" h="563" extrusionOk="0">
                    <a:moveTo>
                      <a:pt x="282" y="0"/>
                    </a:moveTo>
                    <a:cubicBezTo>
                      <a:pt x="147" y="0"/>
                      <a:pt x="0" y="135"/>
                      <a:pt x="0" y="282"/>
                    </a:cubicBezTo>
                    <a:cubicBezTo>
                      <a:pt x="0" y="417"/>
                      <a:pt x="147" y="563"/>
                      <a:pt x="282" y="563"/>
                    </a:cubicBezTo>
                    <a:lnTo>
                      <a:pt x="24070" y="563"/>
                    </a:lnTo>
                    <a:cubicBezTo>
                      <a:pt x="24205" y="563"/>
                      <a:pt x="24352" y="417"/>
                      <a:pt x="24352" y="282"/>
                    </a:cubicBezTo>
                    <a:cubicBezTo>
                      <a:pt x="24352" y="135"/>
                      <a:pt x="24205" y="0"/>
                      <a:pt x="240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9"/>
              <p:cNvSpPr/>
              <p:nvPr/>
            </p:nvSpPr>
            <p:spPr>
              <a:xfrm>
                <a:off x="407500" y="1255025"/>
                <a:ext cx="60880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24352" h="417" extrusionOk="0">
                    <a:moveTo>
                      <a:pt x="282" y="0"/>
                    </a:moveTo>
                    <a:cubicBezTo>
                      <a:pt x="147" y="0"/>
                      <a:pt x="0" y="0"/>
                      <a:pt x="0" y="135"/>
                    </a:cubicBezTo>
                    <a:cubicBezTo>
                      <a:pt x="0" y="282"/>
                      <a:pt x="147" y="417"/>
                      <a:pt x="282" y="417"/>
                    </a:cubicBezTo>
                    <a:lnTo>
                      <a:pt x="24070" y="417"/>
                    </a:lnTo>
                    <a:cubicBezTo>
                      <a:pt x="24205" y="417"/>
                      <a:pt x="24352" y="282"/>
                      <a:pt x="24352" y="135"/>
                    </a:cubicBezTo>
                    <a:cubicBezTo>
                      <a:pt x="24352" y="0"/>
                      <a:pt x="24205" y="0"/>
                      <a:pt x="240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9"/>
              <p:cNvSpPr/>
              <p:nvPr/>
            </p:nvSpPr>
            <p:spPr>
              <a:xfrm>
                <a:off x="407500" y="1328750"/>
                <a:ext cx="608800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24352" h="564" extrusionOk="0">
                    <a:moveTo>
                      <a:pt x="282" y="1"/>
                    </a:moveTo>
                    <a:cubicBezTo>
                      <a:pt x="147" y="1"/>
                      <a:pt x="0" y="147"/>
                      <a:pt x="0" y="282"/>
                    </a:cubicBezTo>
                    <a:cubicBezTo>
                      <a:pt x="0" y="429"/>
                      <a:pt x="147" y="564"/>
                      <a:pt x="282" y="564"/>
                    </a:cubicBezTo>
                    <a:lnTo>
                      <a:pt x="24070" y="564"/>
                    </a:lnTo>
                    <a:cubicBezTo>
                      <a:pt x="24205" y="564"/>
                      <a:pt x="24352" y="429"/>
                      <a:pt x="24352" y="282"/>
                    </a:cubicBezTo>
                    <a:cubicBezTo>
                      <a:pt x="24352" y="147"/>
                      <a:pt x="24205" y="1"/>
                      <a:pt x="2407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9"/>
              <p:cNvSpPr/>
              <p:nvPr/>
            </p:nvSpPr>
            <p:spPr>
              <a:xfrm>
                <a:off x="407500" y="1406150"/>
                <a:ext cx="608800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24352" h="564" extrusionOk="0">
                    <a:moveTo>
                      <a:pt x="282" y="1"/>
                    </a:moveTo>
                    <a:cubicBezTo>
                      <a:pt x="147" y="1"/>
                      <a:pt x="0" y="147"/>
                      <a:pt x="0" y="282"/>
                    </a:cubicBezTo>
                    <a:cubicBezTo>
                      <a:pt x="0" y="429"/>
                      <a:pt x="147" y="564"/>
                      <a:pt x="282" y="564"/>
                    </a:cubicBezTo>
                    <a:lnTo>
                      <a:pt x="24070" y="564"/>
                    </a:lnTo>
                    <a:cubicBezTo>
                      <a:pt x="24205" y="564"/>
                      <a:pt x="24352" y="429"/>
                      <a:pt x="24352" y="282"/>
                    </a:cubicBezTo>
                    <a:cubicBezTo>
                      <a:pt x="24352" y="147"/>
                      <a:pt x="24205" y="1"/>
                      <a:pt x="2407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9"/>
              <p:cNvSpPr/>
              <p:nvPr/>
            </p:nvSpPr>
            <p:spPr>
              <a:xfrm>
                <a:off x="407500" y="1483550"/>
                <a:ext cx="608800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24352" h="564" extrusionOk="0">
                    <a:moveTo>
                      <a:pt x="282" y="1"/>
                    </a:moveTo>
                    <a:cubicBezTo>
                      <a:pt x="147" y="1"/>
                      <a:pt x="0" y="147"/>
                      <a:pt x="0" y="282"/>
                    </a:cubicBezTo>
                    <a:cubicBezTo>
                      <a:pt x="0" y="429"/>
                      <a:pt x="147" y="564"/>
                      <a:pt x="282" y="564"/>
                    </a:cubicBezTo>
                    <a:lnTo>
                      <a:pt x="24070" y="564"/>
                    </a:lnTo>
                    <a:cubicBezTo>
                      <a:pt x="24205" y="564"/>
                      <a:pt x="24352" y="429"/>
                      <a:pt x="24352" y="282"/>
                    </a:cubicBezTo>
                    <a:cubicBezTo>
                      <a:pt x="24352" y="147"/>
                      <a:pt x="24205" y="1"/>
                      <a:pt x="2407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07500" y="1560950"/>
                <a:ext cx="608800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24352" h="564" extrusionOk="0">
                    <a:moveTo>
                      <a:pt x="282" y="1"/>
                    </a:moveTo>
                    <a:cubicBezTo>
                      <a:pt x="147" y="1"/>
                      <a:pt x="0" y="147"/>
                      <a:pt x="0" y="282"/>
                    </a:cubicBezTo>
                    <a:cubicBezTo>
                      <a:pt x="0" y="429"/>
                      <a:pt x="147" y="564"/>
                      <a:pt x="282" y="564"/>
                    </a:cubicBezTo>
                    <a:lnTo>
                      <a:pt x="24070" y="564"/>
                    </a:lnTo>
                    <a:cubicBezTo>
                      <a:pt x="24205" y="564"/>
                      <a:pt x="24352" y="429"/>
                      <a:pt x="24352" y="282"/>
                    </a:cubicBezTo>
                    <a:cubicBezTo>
                      <a:pt x="24352" y="147"/>
                      <a:pt x="24205" y="1"/>
                      <a:pt x="2407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9"/>
              <p:cNvSpPr/>
              <p:nvPr/>
            </p:nvSpPr>
            <p:spPr>
              <a:xfrm>
                <a:off x="407500" y="1638350"/>
                <a:ext cx="608800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24352" h="564" extrusionOk="0">
                    <a:moveTo>
                      <a:pt x="282" y="1"/>
                    </a:moveTo>
                    <a:cubicBezTo>
                      <a:pt x="147" y="1"/>
                      <a:pt x="0" y="147"/>
                      <a:pt x="0" y="282"/>
                    </a:cubicBezTo>
                    <a:cubicBezTo>
                      <a:pt x="0" y="429"/>
                      <a:pt x="147" y="564"/>
                      <a:pt x="282" y="564"/>
                    </a:cubicBezTo>
                    <a:lnTo>
                      <a:pt x="24070" y="564"/>
                    </a:lnTo>
                    <a:cubicBezTo>
                      <a:pt x="24205" y="564"/>
                      <a:pt x="24352" y="429"/>
                      <a:pt x="24352" y="282"/>
                    </a:cubicBezTo>
                    <a:cubicBezTo>
                      <a:pt x="24352" y="147"/>
                      <a:pt x="24205" y="1"/>
                      <a:pt x="2407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9"/>
              <p:cNvSpPr/>
              <p:nvPr/>
            </p:nvSpPr>
            <p:spPr>
              <a:xfrm>
                <a:off x="407500" y="1715750"/>
                <a:ext cx="6088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24352" h="429" extrusionOk="0">
                    <a:moveTo>
                      <a:pt x="282" y="1"/>
                    </a:moveTo>
                    <a:cubicBezTo>
                      <a:pt x="147" y="1"/>
                      <a:pt x="0" y="1"/>
                      <a:pt x="0" y="282"/>
                    </a:cubicBezTo>
                    <a:cubicBezTo>
                      <a:pt x="0" y="429"/>
                      <a:pt x="147" y="429"/>
                      <a:pt x="282" y="429"/>
                    </a:cubicBezTo>
                    <a:lnTo>
                      <a:pt x="24070" y="429"/>
                    </a:lnTo>
                    <a:cubicBezTo>
                      <a:pt x="24205" y="429"/>
                      <a:pt x="24352" y="429"/>
                      <a:pt x="24352" y="282"/>
                    </a:cubicBezTo>
                    <a:cubicBezTo>
                      <a:pt x="24352" y="1"/>
                      <a:pt x="24205" y="1"/>
                      <a:pt x="2407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9"/>
              <p:cNvSpPr/>
              <p:nvPr/>
            </p:nvSpPr>
            <p:spPr>
              <a:xfrm>
                <a:off x="1107750" y="1100225"/>
                <a:ext cx="608525" cy="14075"/>
              </a:xfrm>
              <a:custGeom>
                <a:avLst/>
                <a:gdLst/>
                <a:ahLst/>
                <a:cxnLst/>
                <a:rect l="l" t="t" r="r" b="b"/>
                <a:pathLst>
                  <a:path w="24341" h="563" extrusionOk="0">
                    <a:moveTo>
                      <a:pt x="282" y="0"/>
                    </a:moveTo>
                    <a:cubicBezTo>
                      <a:pt x="136" y="0"/>
                      <a:pt x="1" y="135"/>
                      <a:pt x="1" y="282"/>
                    </a:cubicBezTo>
                    <a:cubicBezTo>
                      <a:pt x="1" y="417"/>
                      <a:pt x="136" y="563"/>
                      <a:pt x="282" y="563"/>
                    </a:cubicBezTo>
                    <a:lnTo>
                      <a:pt x="24060" y="563"/>
                    </a:lnTo>
                    <a:cubicBezTo>
                      <a:pt x="24206" y="563"/>
                      <a:pt x="24341" y="417"/>
                      <a:pt x="24341" y="282"/>
                    </a:cubicBezTo>
                    <a:cubicBezTo>
                      <a:pt x="24341" y="135"/>
                      <a:pt x="24206" y="0"/>
                      <a:pt x="2406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9"/>
              <p:cNvSpPr/>
              <p:nvPr/>
            </p:nvSpPr>
            <p:spPr>
              <a:xfrm>
                <a:off x="1107750" y="1177625"/>
                <a:ext cx="608525" cy="14075"/>
              </a:xfrm>
              <a:custGeom>
                <a:avLst/>
                <a:gdLst/>
                <a:ahLst/>
                <a:cxnLst/>
                <a:rect l="l" t="t" r="r" b="b"/>
                <a:pathLst>
                  <a:path w="24341" h="563" extrusionOk="0">
                    <a:moveTo>
                      <a:pt x="282" y="0"/>
                    </a:moveTo>
                    <a:cubicBezTo>
                      <a:pt x="136" y="0"/>
                      <a:pt x="1" y="135"/>
                      <a:pt x="1" y="282"/>
                    </a:cubicBezTo>
                    <a:cubicBezTo>
                      <a:pt x="1" y="417"/>
                      <a:pt x="136" y="563"/>
                      <a:pt x="282" y="563"/>
                    </a:cubicBezTo>
                    <a:lnTo>
                      <a:pt x="24060" y="563"/>
                    </a:lnTo>
                    <a:cubicBezTo>
                      <a:pt x="24206" y="563"/>
                      <a:pt x="24341" y="417"/>
                      <a:pt x="24341" y="282"/>
                    </a:cubicBezTo>
                    <a:cubicBezTo>
                      <a:pt x="24341" y="135"/>
                      <a:pt x="24206" y="0"/>
                      <a:pt x="2406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9"/>
              <p:cNvSpPr/>
              <p:nvPr/>
            </p:nvSpPr>
            <p:spPr>
              <a:xfrm>
                <a:off x="1107750" y="1255025"/>
                <a:ext cx="608525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24341" h="417" extrusionOk="0">
                    <a:moveTo>
                      <a:pt x="282" y="0"/>
                    </a:moveTo>
                    <a:cubicBezTo>
                      <a:pt x="136" y="0"/>
                      <a:pt x="1" y="0"/>
                      <a:pt x="1" y="135"/>
                    </a:cubicBezTo>
                    <a:cubicBezTo>
                      <a:pt x="1" y="282"/>
                      <a:pt x="136" y="417"/>
                      <a:pt x="282" y="417"/>
                    </a:cubicBezTo>
                    <a:lnTo>
                      <a:pt x="24060" y="417"/>
                    </a:lnTo>
                    <a:cubicBezTo>
                      <a:pt x="24206" y="417"/>
                      <a:pt x="24341" y="282"/>
                      <a:pt x="24341" y="135"/>
                    </a:cubicBezTo>
                    <a:cubicBezTo>
                      <a:pt x="24341" y="0"/>
                      <a:pt x="24206" y="0"/>
                      <a:pt x="2406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9"/>
              <p:cNvSpPr/>
              <p:nvPr/>
            </p:nvSpPr>
            <p:spPr>
              <a:xfrm>
                <a:off x="1107750" y="1328750"/>
                <a:ext cx="608525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24341" h="564" extrusionOk="0">
                    <a:moveTo>
                      <a:pt x="282" y="1"/>
                    </a:moveTo>
                    <a:cubicBezTo>
                      <a:pt x="136" y="1"/>
                      <a:pt x="1" y="147"/>
                      <a:pt x="1" y="282"/>
                    </a:cubicBezTo>
                    <a:cubicBezTo>
                      <a:pt x="1" y="429"/>
                      <a:pt x="136" y="564"/>
                      <a:pt x="282" y="564"/>
                    </a:cubicBezTo>
                    <a:lnTo>
                      <a:pt x="24060" y="564"/>
                    </a:lnTo>
                    <a:cubicBezTo>
                      <a:pt x="24206" y="564"/>
                      <a:pt x="24341" y="429"/>
                      <a:pt x="24341" y="282"/>
                    </a:cubicBezTo>
                    <a:cubicBezTo>
                      <a:pt x="24341" y="147"/>
                      <a:pt x="24206" y="1"/>
                      <a:pt x="240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9"/>
              <p:cNvSpPr/>
              <p:nvPr/>
            </p:nvSpPr>
            <p:spPr>
              <a:xfrm>
                <a:off x="1107750" y="1406150"/>
                <a:ext cx="608525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24341" h="564" extrusionOk="0">
                    <a:moveTo>
                      <a:pt x="282" y="1"/>
                    </a:moveTo>
                    <a:cubicBezTo>
                      <a:pt x="136" y="1"/>
                      <a:pt x="1" y="147"/>
                      <a:pt x="1" y="282"/>
                    </a:cubicBezTo>
                    <a:cubicBezTo>
                      <a:pt x="1" y="429"/>
                      <a:pt x="136" y="564"/>
                      <a:pt x="282" y="564"/>
                    </a:cubicBezTo>
                    <a:lnTo>
                      <a:pt x="24060" y="564"/>
                    </a:lnTo>
                    <a:cubicBezTo>
                      <a:pt x="24206" y="564"/>
                      <a:pt x="24341" y="429"/>
                      <a:pt x="24341" y="282"/>
                    </a:cubicBezTo>
                    <a:cubicBezTo>
                      <a:pt x="24341" y="147"/>
                      <a:pt x="24206" y="1"/>
                      <a:pt x="240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9"/>
              <p:cNvSpPr/>
              <p:nvPr/>
            </p:nvSpPr>
            <p:spPr>
              <a:xfrm>
                <a:off x="1107750" y="1483550"/>
                <a:ext cx="608525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24341" h="564" extrusionOk="0">
                    <a:moveTo>
                      <a:pt x="282" y="1"/>
                    </a:moveTo>
                    <a:cubicBezTo>
                      <a:pt x="136" y="1"/>
                      <a:pt x="1" y="147"/>
                      <a:pt x="1" y="282"/>
                    </a:cubicBezTo>
                    <a:cubicBezTo>
                      <a:pt x="1" y="429"/>
                      <a:pt x="136" y="564"/>
                      <a:pt x="282" y="564"/>
                    </a:cubicBezTo>
                    <a:lnTo>
                      <a:pt x="24060" y="564"/>
                    </a:lnTo>
                    <a:cubicBezTo>
                      <a:pt x="24206" y="564"/>
                      <a:pt x="24341" y="429"/>
                      <a:pt x="24341" y="282"/>
                    </a:cubicBezTo>
                    <a:cubicBezTo>
                      <a:pt x="24341" y="147"/>
                      <a:pt x="24206" y="1"/>
                      <a:pt x="240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9"/>
              <p:cNvSpPr/>
              <p:nvPr/>
            </p:nvSpPr>
            <p:spPr>
              <a:xfrm>
                <a:off x="1107750" y="1560950"/>
                <a:ext cx="608525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24341" h="564" extrusionOk="0">
                    <a:moveTo>
                      <a:pt x="282" y="1"/>
                    </a:moveTo>
                    <a:cubicBezTo>
                      <a:pt x="136" y="1"/>
                      <a:pt x="1" y="147"/>
                      <a:pt x="1" y="282"/>
                    </a:cubicBezTo>
                    <a:cubicBezTo>
                      <a:pt x="1" y="429"/>
                      <a:pt x="136" y="564"/>
                      <a:pt x="282" y="564"/>
                    </a:cubicBezTo>
                    <a:lnTo>
                      <a:pt x="24060" y="564"/>
                    </a:lnTo>
                    <a:cubicBezTo>
                      <a:pt x="24206" y="564"/>
                      <a:pt x="24341" y="429"/>
                      <a:pt x="24341" y="282"/>
                    </a:cubicBezTo>
                    <a:cubicBezTo>
                      <a:pt x="24341" y="147"/>
                      <a:pt x="24206" y="1"/>
                      <a:pt x="240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9"/>
              <p:cNvSpPr/>
              <p:nvPr/>
            </p:nvSpPr>
            <p:spPr>
              <a:xfrm>
                <a:off x="1107750" y="1638350"/>
                <a:ext cx="608525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24341" h="564" extrusionOk="0">
                    <a:moveTo>
                      <a:pt x="282" y="1"/>
                    </a:moveTo>
                    <a:cubicBezTo>
                      <a:pt x="136" y="1"/>
                      <a:pt x="1" y="147"/>
                      <a:pt x="1" y="282"/>
                    </a:cubicBezTo>
                    <a:cubicBezTo>
                      <a:pt x="1" y="429"/>
                      <a:pt x="136" y="564"/>
                      <a:pt x="282" y="564"/>
                    </a:cubicBezTo>
                    <a:lnTo>
                      <a:pt x="24060" y="564"/>
                    </a:lnTo>
                    <a:cubicBezTo>
                      <a:pt x="24206" y="564"/>
                      <a:pt x="24341" y="429"/>
                      <a:pt x="24341" y="282"/>
                    </a:cubicBezTo>
                    <a:cubicBezTo>
                      <a:pt x="24341" y="147"/>
                      <a:pt x="24206" y="1"/>
                      <a:pt x="240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1107750" y="1715750"/>
                <a:ext cx="6085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24341" h="429" extrusionOk="0">
                    <a:moveTo>
                      <a:pt x="282" y="1"/>
                    </a:moveTo>
                    <a:cubicBezTo>
                      <a:pt x="136" y="1"/>
                      <a:pt x="1" y="1"/>
                      <a:pt x="1" y="282"/>
                    </a:cubicBezTo>
                    <a:cubicBezTo>
                      <a:pt x="1" y="429"/>
                      <a:pt x="136" y="429"/>
                      <a:pt x="282" y="429"/>
                    </a:cubicBezTo>
                    <a:lnTo>
                      <a:pt x="24060" y="429"/>
                    </a:lnTo>
                    <a:cubicBezTo>
                      <a:pt x="24206" y="429"/>
                      <a:pt x="24341" y="429"/>
                      <a:pt x="24341" y="282"/>
                    </a:cubicBezTo>
                    <a:cubicBezTo>
                      <a:pt x="24341" y="1"/>
                      <a:pt x="24206" y="1"/>
                      <a:pt x="240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9"/>
              <p:cNvSpPr/>
              <p:nvPr/>
            </p:nvSpPr>
            <p:spPr>
              <a:xfrm>
                <a:off x="400450" y="547725"/>
                <a:ext cx="489200" cy="344800"/>
              </a:xfrm>
              <a:custGeom>
                <a:avLst/>
                <a:gdLst/>
                <a:ahLst/>
                <a:cxnLst/>
                <a:rect l="l" t="t" r="r" b="b"/>
                <a:pathLst>
                  <a:path w="19568" h="13792" extrusionOk="0">
                    <a:moveTo>
                      <a:pt x="1" y="0"/>
                    </a:moveTo>
                    <a:lnTo>
                      <a:pt x="1" y="282"/>
                    </a:lnTo>
                    <a:lnTo>
                      <a:pt x="1408" y="282"/>
                    </a:lnTo>
                    <a:lnTo>
                      <a:pt x="5630" y="13791"/>
                    </a:lnTo>
                    <a:cubicBezTo>
                      <a:pt x="6474" y="13791"/>
                      <a:pt x="6621" y="13229"/>
                      <a:pt x="6902" y="12531"/>
                    </a:cubicBezTo>
                    <a:lnTo>
                      <a:pt x="9570" y="4503"/>
                    </a:lnTo>
                    <a:lnTo>
                      <a:pt x="12385" y="13656"/>
                    </a:lnTo>
                    <a:cubicBezTo>
                      <a:pt x="13229" y="13656"/>
                      <a:pt x="13375" y="13229"/>
                      <a:pt x="13657" y="12384"/>
                    </a:cubicBezTo>
                    <a:lnTo>
                      <a:pt x="16888" y="2815"/>
                    </a:lnTo>
                    <a:cubicBezTo>
                      <a:pt x="17451" y="1272"/>
                      <a:pt x="18014" y="282"/>
                      <a:pt x="19568" y="282"/>
                    </a:cubicBezTo>
                    <a:lnTo>
                      <a:pt x="19568" y="0"/>
                    </a:lnTo>
                    <a:lnTo>
                      <a:pt x="13511" y="0"/>
                    </a:lnTo>
                    <a:lnTo>
                      <a:pt x="13511" y="282"/>
                    </a:lnTo>
                    <a:lnTo>
                      <a:pt x="13792" y="282"/>
                    </a:lnTo>
                    <a:cubicBezTo>
                      <a:pt x="15199" y="282"/>
                      <a:pt x="16607" y="282"/>
                      <a:pt x="16607" y="1689"/>
                    </a:cubicBezTo>
                    <a:cubicBezTo>
                      <a:pt x="16607" y="2117"/>
                      <a:pt x="16607" y="2533"/>
                      <a:pt x="16471" y="2815"/>
                    </a:cubicBezTo>
                    <a:lnTo>
                      <a:pt x="13792" y="10842"/>
                    </a:lnTo>
                    <a:lnTo>
                      <a:pt x="13657" y="10842"/>
                    </a:lnTo>
                    <a:lnTo>
                      <a:pt x="10696" y="282"/>
                    </a:lnTo>
                    <a:lnTo>
                      <a:pt x="12103" y="282"/>
                    </a:lnTo>
                    <a:lnTo>
                      <a:pt x="12103" y="0"/>
                    </a:lnTo>
                    <a:lnTo>
                      <a:pt x="6756" y="0"/>
                    </a:lnTo>
                    <a:lnTo>
                      <a:pt x="6756" y="282"/>
                    </a:lnTo>
                    <a:lnTo>
                      <a:pt x="8309" y="282"/>
                    </a:lnTo>
                    <a:lnTo>
                      <a:pt x="9289" y="3805"/>
                    </a:lnTo>
                    <a:lnTo>
                      <a:pt x="7037" y="10842"/>
                    </a:lnTo>
                    <a:lnTo>
                      <a:pt x="6902" y="10842"/>
                    </a:lnTo>
                    <a:lnTo>
                      <a:pt x="3806" y="282"/>
                    </a:lnTo>
                    <a:lnTo>
                      <a:pt x="5348" y="282"/>
                    </a:lnTo>
                    <a:lnTo>
                      <a:pt x="53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9"/>
              <p:cNvSpPr/>
              <p:nvPr/>
            </p:nvSpPr>
            <p:spPr>
              <a:xfrm>
                <a:off x="1100725" y="470325"/>
                <a:ext cx="612175" cy="552525"/>
              </a:xfrm>
              <a:custGeom>
                <a:avLst/>
                <a:gdLst/>
                <a:ahLst/>
                <a:cxnLst/>
                <a:rect l="l" t="t" r="r" b="b"/>
                <a:pathLst>
                  <a:path w="24487" h="22101" extrusionOk="0">
                    <a:moveTo>
                      <a:pt x="0" y="0"/>
                    </a:moveTo>
                    <a:lnTo>
                      <a:pt x="0" y="22100"/>
                    </a:lnTo>
                    <a:lnTo>
                      <a:pt x="24487" y="22100"/>
                    </a:lnTo>
                    <a:lnTo>
                      <a:pt x="244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9"/>
              <p:cNvSpPr/>
              <p:nvPr/>
            </p:nvSpPr>
            <p:spPr>
              <a:xfrm>
                <a:off x="1086650" y="456250"/>
                <a:ext cx="640325" cy="580650"/>
              </a:xfrm>
              <a:custGeom>
                <a:avLst/>
                <a:gdLst/>
                <a:ahLst/>
                <a:cxnLst/>
                <a:rect l="l" t="t" r="r" b="b"/>
                <a:pathLst>
                  <a:path w="25613" h="23226" extrusionOk="0">
                    <a:moveTo>
                      <a:pt x="24487" y="1126"/>
                    </a:moveTo>
                    <a:lnTo>
                      <a:pt x="24487" y="22100"/>
                    </a:lnTo>
                    <a:lnTo>
                      <a:pt x="1126" y="22100"/>
                    </a:lnTo>
                    <a:lnTo>
                      <a:pt x="1126" y="1126"/>
                    </a:lnTo>
                    <a:close/>
                    <a:moveTo>
                      <a:pt x="563" y="0"/>
                    </a:moveTo>
                    <a:cubicBezTo>
                      <a:pt x="282" y="0"/>
                      <a:pt x="0" y="282"/>
                      <a:pt x="0" y="563"/>
                    </a:cubicBezTo>
                    <a:lnTo>
                      <a:pt x="0" y="22663"/>
                    </a:lnTo>
                    <a:cubicBezTo>
                      <a:pt x="0" y="22944"/>
                      <a:pt x="282" y="23226"/>
                      <a:pt x="563" y="23226"/>
                    </a:cubicBezTo>
                    <a:lnTo>
                      <a:pt x="25050" y="23226"/>
                    </a:lnTo>
                    <a:cubicBezTo>
                      <a:pt x="25331" y="23226"/>
                      <a:pt x="25613" y="22944"/>
                      <a:pt x="25613" y="22663"/>
                    </a:cubicBezTo>
                    <a:lnTo>
                      <a:pt x="25613" y="563"/>
                    </a:lnTo>
                    <a:cubicBezTo>
                      <a:pt x="25613" y="282"/>
                      <a:pt x="25331" y="0"/>
                      <a:pt x="2505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9"/>
              <p:cNvSpPr/>
              <p:nvPr/>
            </p:nvSpPr>
            <p:spPr>
              <a:xfrm>
                <a:off x="1100725" y="702525"/>
                <a:ext cx="612175" cy="320325"/>
              </a:xfrm>
              <a:custGeom>
                <a:avLst/>
                <a:gdLst/>
                <a:ahLst/>
                <a:cxnLst/>
                <a:rect l="l" t="t" r="r" b="b"/>
                <a:pathLst>
                  <a:path w="24487" h="12813" extrusionOk="0">
                    <a:moveTo>
                      <a:pt x="24487" y="0"/>
                    </a:moveTo>
                    <a:cubicBezTo>
                      <a:pt x="23642" y="0"/>
                      <a:pt x="22798" y="146"/>
                      <a:pt x="22089" y="282"/>
                    </a:cubicBezTo>
                    <a:cubicBezTo>
                      <a:pt x="18295" y="1126"/>
                      <a:pt x="17304" y="6474"/>
                      <a:pt x="13229" y="6474"/>
                    </a:cubicBezTo>
                    <a:cubicBezTo>
                      <a:pt x="9423" y="6474"/>
                      <a:pt x="9142" y="1407"/>
                      <a:pt x="3794" y="709"/>
                    </a:cubicBezTo>
                    <a:cubicBezTo>
                      <a:pt x="3572" y="684"/>
                      <a:pt x="3345" y="671"/>
                      <a:pt x="3116" y="671"/>
                    </a:cubicBezTo>
                    <a:cubicBezTo>
                      <a:pt x="2046" y="671"/>
                      <a:pt x="927" y="944"/>
                      <a:pt x="0" y="1407"/>
                    </a:cubicBezTo>
                    <a:lnTo>
                      <a:pt x="0" y="12812"/>
                    </a:lnTo>
                    <a:lnTo>
                      <a:pt x="24487" y="12812"/>
                    </a:lnTo>
                    <a:lnTo>
                      <a:pt x="2448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9"/>
              <p:cNvSpPr/>
              <p:nvPr/>
            </p:nvSpPr>
            <p:spPr>
              <a:xfrm>
                <a:off x="1093675" y="695475"/>
                <a:ext cx="626275" cy="334400"/>
              </a:xfrm>
              <a:custGeom>
                <a:avLst/>
                <a:gdLst/>
                <a:ahLst/>
                <a:cxnLst/>
                <a:rect l="l" t="t" r="r" b="b"/>
                <a:pathLst>
                  <a:path w="25051" h="13376" extrusionOk="0">
                    <a:moveTo>
                      <a:pt x="24487" y="564"/>
                    </a:moveTo>
                    <a:lnTo>
                      <a:pt x="24487" y="12813"/>
                    </a:lnTo>
                    <a:lnTo>
                      <a:pt x="564" y="12813"/>
                    </a:lnTo>
                    <a:lnTo>
                      <a:pt x="564" y="1836"/>
                    </a:lnTo>
                    <a:cubicBezTo>
                      <a:pt x="1310" y="1407"/>
                      <a:pt x="2226" y="1220"/>
                      <a:pt x="3178" y="1220"/>
                    </a:cubicBezTo>
                    <a:cubicBezTo>
                      <a:pt x="3475" y="1220"/>
                      <a:pt x="3776" y="1238"/>
                      <a:pt x="4076" y="1273"/>
                    </a:cubicBezTo>
                    <a:cubicBezTo>
                      <a:pt x="6756" y="1689"/>
                      <a:pt x="8163" y="3243"/>
                      <a:pt x="9424" y="4504"/>
                    </a:cubicBezTo>
                    <a:cubicBezTo>
                      <a:pt x="10550" y="5776"/>
                      <a:pt x="11540" y="7037"/>
                      <a:pt x="13511" y="7037"/>
                    </a:cubicBezTo>
                    <a:cubicBezTo>
                      <a:pt x="15897" y="7037"/>
                      <a:pt x="17170" y="5348"/>
                      <a:pt x="18577" y="3806"/>
                    </a:cubicBezTo>
                    <a:cubicBezTo>
                      <a:pt x="19703" y="2399"/>
                      <a:pt x="20828" y="1127"/>
                      <a:pt x="22371" y="845"/>
                    </a:cubicBezTo>
                    <a:cubicBezTo>
                      <a:pt x="23080" y="710"/>
                      <a:pt x="23778" y="564"/>
                      <a:pt x="24487" y="564"/>
                    </a:cubicBezTo>
                    <a:close/>
                    <a:moveTo>
                      <a:pt x="24769" y="1"/>
                    </a:moveTo>
                    <a:cubicBezTo>
                      <a:pt x="23924" y="1"/>
                      <a:pt x="23080" y="147"/>
                      <a:pt x="22236" y="282"/>
                    </a:cubicBezTo>
                    <a:cubicBezTo>
                      <a:pt x="20547" y="710"/>
                      <a:pt x="19275" y="2117"/>
                      <a:pt x="18149" y="3378"/>
                    </a:cubicBezTo>
                    <a:cubicBezTo>
                      <a:pt x="16888" y="4932"/>
                      <a:pt x="15616" y="6474"/>
                      <a:pt x="13511" y="6474"/>
                    </a:cubicBezTo>
                    <a:cubicBezTo>
                      <a:pt x="11822" y="6474"/>
                      <a:pt x="10831" y="5348"/>
                      <a:pt x="9705" y="4223"/>
                    </a:cubicBezTo>
                    <a:cubicBezTo>
                      <a:pt x="8444" y="2815"/>
                      <a:pt x="7037" y="1127"/>
                      <a:pt x="4076" y="845"/>
                    </a:cubicBezTo>
                    <a:cubicBezTo>
                      <a:pt x="3713" y="772"/>
                      <a:pt x="3350" y="737"/>
                      <a:pt x="2992" y="737"/>
                    </a:cubicBezTo>
                    <a:cubicBezTo>
                      <a:pt x="1962" y="737"/>
                      <a:pt x="971" y="1028"/>
                      <a:pt x="136" y="1554"/>
                    </a:cubicBezTo>
                    <a:cubicBezTo>
                      <a:pt x="1" y="1554"/>
                      <a:pt x="1" y="1689"/>
                      <a:pt x="1" y="1689"/>
                    </a:cubicBezTo>
                    <a:lnTo>
                      <a:pt x="1" y="13094"/>
                    </a:lnTo>
                    <a:cubicBezTo>
                      <a:pt x="1" y="13229"/>
                      <a:pt x="136" y="13375"/>
                      <a:pt x="282" y="13375"/>
                    </a:cubicBezTo>
                    <a:lnTo>
                      <a:pt x="24769" y="13375"/>
                    </a:lnTo>
                    <a:cubicBezTo>
                      <a:pt x="24904" y="13375"/>
                      <a:pt x="25050" y="13229"/>
                      <a:pt x="25050" y="13094"/>
                    </a:cubicBezTo>
                    <a:lnTo>
                      <a:pt x="25050" y="282"/>
                    </a:lnTo>
                    <a:cubicBezTo>
                      <a:pt x="25050" y="147"/>
                      <a:pt x="25050" y="147"/>
                      <a:pt x="249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9"/>
              <p:cNvSpPr/>
              <p:nvPr/>
            </p:nvSpPr>
            <p:spPr>
              <a:xfrm>
                <a:off x="1167425" y="526600"/>
                <a:ext cx="137375" cy="137375"/>
              </a:xfrm>
              <a:custGeom>
                <a:avLst/>
                <a:gdLst/>
                <a:ahLst/>
                <a:cxnLst/>
                <a:rect l="l" t="t" r="r" b="b"/>
                <a:pathLst>
                  <a:path w="5495" h="5495" extrusionOk="0">
                    <a:moveTo>
                      <a:pt x="2680" y="1"/>
                    </a:moveTo>
                    <a:cubicBezTo>
                      <a:pt x="1126" y="1"/>
                      <a:pt x="0" y="1273"/>
                      <a:pt x="0" y="2815"/>
                    </a:cubicBezTo>
                    <a:cubicBezTo>
                      <a:pt x="0" y="4369"/>
                      <a:pt x="1126" y="5495"/>
                      <a:pt x="2680" y="5495"/>
                    </a:cubicBezTo>
                    <a:cubicBezTo>
                      <a:pt x="4222" y="5495"/>
                      <a:pt x="5494" y="4369"/>
                      <a:pt x="5494" y="2815"/>
                    </a:cubicBezTo>
                    <a:cubicBezTo>
                      <a:pt x="5494" y="1273"/>
                      <a:pt x="4222" y="1"/>
                      <a:pt x="26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9"/>
              <p:cNvSpPr/>
              <p:nvPr/>
            </p:nvSpPr>
            <p:spPr>
              <a:xfrm>
                <a:off x="1160375" y="519575"/>
                <a:ext cx="151450" cy="151450"/>
              </a:xfrm>
              <a:custGeom>
                <a:avLst/>
                <a:gdLst/>
                <a:ahLst/>
                <a:cxnLst/>
                <a:rect l="l" t="t" r="r" b="b"/>
                <a:pathLst>
                  <a:path w="6058" h="6058" extrusionOk="0">
                    <a:moveTo>
                      <a:pt x="2962" y="563"/>
                    </a:moveTo>
                    <a:cubicBezTo>
                      <a:pt x="4369" y="563"/>
                      <a:pt x="5495" y="1689"/>
                      <a:pt x="5495" y="3096"/>
                    </a:cubicBezTo>
                    <a:cubicBezTo>
                      <a:pt x="5495" y="3806"/>
                      <a:pt x="5214" y="4368"/>
                      <a:pt x="4786" y="4785"/>
                    </a:cubicBezTo>
                    <a:cubicBezTo>
                      <a:pt x="4223" y="5348"/>
                      <a:pt x="3660" y="5494"/>
                      <a:pt x="2962" y="5494"/>
                    </a:cubicBezTo>
                    <a:cubicBezTo>
                      <a:pt x="2399" y="5494"/>
                      <a:pt x="1690" y="5348"/>
                      <a:pt x="1273" y="4785"/>
                    </a:cubicBezTo>
                    <a:cubicBezTo>
                      <a:pt x="710" y="4368"/>
                      <a:pt x="564" y="3806"/>
                      <a:pt x="564" y="3096"/>
                    </a:cubicBezTo>
                    <a:cubicBezTo>
                      <a:pt x="564" y="2398"/>
                      <a:pt x="710" y="1835"/>
                      <a:pt x="1273" y="1272"/>
                    </a:cubicBezTo>
                    <a:cubicBezTo>
                      <a:pt x="1690" y="845"/>
                      <a:pt x="2399" y="563"/>
                      <a:pt x="2962" y="563"/>
                    </a:cubicBezTo>
                    <a:close/>
                    <a:moveTo>
                      <a:pt x="2962" y="0"/>
                    </a:moveTo>
                    <a:cubicBezTo>
                      <a:pt x="2117" y="0"/>
                      <a:pt x="1408" y="428"/>
                      <a:pt x="845" y="991"/>
                    </a:cubicBezTo>
                    <a:cubicBezTo>
                      <a:pt x="282" y="1554"/>
                      <a:pt x="1" y="2252"/>
                      <a:pt x="1" y="3096"/>
                    </a:cubicBezTo>
                    <a:cubicBezTo>
                      <a:pt x="1" y="3941"/>
                      <a:pt x="282" y="4650"/>
                      <a:pt x="845" y="5213"/>
                    </a:cubicBezTo>
                    <a:cubicBezTo>
                      <a:pt x="1408" y="5776"/>
                      <a:pt x="2253" y="6057"/>
                      <a:pt x="2962" y="6057"/>
                    </a:cubicBezTo>
                    <a:cubicBezTo>
                      <a:pt x="3806" y="6057"/>
                      <a:pt x="4504" y="5776"/>
                      <a:pt x="5067" y="5213"/>
                    </a:cubicBezTo>
                    <a:cubicBezTo>
                      <a:pt x="5776" y="4650"/>
                      <a:pt x="6058" y="3941"/>
                      <a:pt x="6058" y="3096"/>
                    </a:cubicBezTo>
                    <a:cubicBezTo>
                      <a:pt x="6058" y="1408"/>
                      <a:pt x="4651" y="0"/>
                      <a:pt x="296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9"/>
              <p:cNvSpPr/>
              <p:nvPr/>
            </p:nvSpPr>
            <p:spPr>
              <a:xfrm>
                <a:off x="375975" y="294400"/>
                <a:ext cx="1365075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54603" h="1971" extrusionOk="0">
                    <a:moveTo>
                      <a:pt x="0" y="1"/>
                    </a:moveTo>
                    <a:lnTo>
                      <a:pt x="0" y="1971"/>
                    </a:lnTo>
                    <a:lnTo>
                      <a:pt x="54603" y="1971"/>
                    </a:lnTo>
                    <a:lnTo>
                      <a:pt x="546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9"/>
              <p:cNvSpPr/>
              <p:nvPr/>
            </p:nvSpPr>
            <p:spPr>
              <a:xfrm>
                <a:off x="372300" y="287375"/>
                <a:ext cx="137580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55032" h="2534" extrusionOk="0">
                    <a:moveTo>
                      <a:pt x="54468" y="428"/>
                    </a:moveTo>
                    <a:lnTo>
                      <a:pt x="54468" y="2117"/>
                    </a:lnTo>
                    <a:lnTo>
                      <a:pt x="429" y="2117"/>
                    </a:lnTo>
                    <a:lnTo>
                      <a:pt x="429" y="428"/>
                    </a:lnTo>
                    <a:close/>
                    <a:moveTo>
                      <a:pt x="147" y="0"/>
                    </a:moveTo>
                    <a:cubicBezTo>
                      <a:pt x="1" y="0"/>
                      <a:pt x="1" y="0"/>
                      <a:pt x="1" y="282"/>
                    </a:cubicBezTo>
                    <a:lnTo>
                      <a:pt x="1" y="2252"/>
                    </a:lnTo>
                    <a:cubicBezTo>
                      <a:pt x="1" y="2533"/>
                      <a:pt x="1" y="2533"/>
                      <a:pt x="147" y="2533"/>
                    </a:cubicBezTo>
                    <a:lnTo>
                      <a:pt x="54750" y="2533"/>
                    </a:lnTo>
                    <a:cubicBezTo>
                      <a:pt x="54885" y="2533"/>
                      <a:pt x="55031" y="2533"/>
                      <a:pt x="55031" y="2252"/>
                    </a:cubicBezTo>
                    <a:lnTo>
                      <a:pt x="55031" y="282"/>
                    </a:lnTo>
                    <a:cubicBezTo>
                      <a:pt x="55031" y="0"/>
                      <a:pt x="54885" y="0"/>
                      <a:pt x="5475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1" name="Google Shape;461;p29"/>
            <p:cNvGrpSpPr/>
            <p:nvPr/>
          </p:nvGrpSpPr>
          <p:grpSpPr>
            <a:xfrm>
              <a:off x="5767634" y="3258872"/>
              <a:ext cx="1016301" cy="679517"/>
              <a:chOff x="-1682325" y="428100"/>
              <a:chExt cx="1157650" cy="774025"/>
            </a:xfrm>
          </p:grpSpPr>
          <p:sp>
            <p:nvSpPr>
              <p:cNvPr id="462" name="Google Shape;462;p29"/>
              <p:cNvSpPr/>
              <p:nvPr/>
            </p:nvSpPr>
            <p:spPr>
              <a:xfrm>
                <a:off x="-1678650" y="435125"/>
                <a:ext cx="1146950" cy="763625"/>
              </a:xfrm>
              <a:custGeom>
                <a:avLst/>
                <a:gdLst/>
                <a:ahLst/>
                <a:cxnLst/>
                <a:rect l="l" t="t" r="r" b="b"/>
                <a:pathLst>
                  <a:path w="45878" h="30545" extrusionOk="0">
                    <a:moveTo>
                      <a:pt x="3513" y="1"/>
                    </a:moveTo>
                    <a:cubicBezTo>
                      <a:pt x="1689" y="1"/>
                      <a:pt x="0" y="1554"/>
                      <a:pt x="0" y="3525"/>
                    </a:cubicBezTo>
                    <a:lnTo>
                      <a:pt x="0" y="30544"/>
                    </a:lnTo>
                    <a:lnTo>
                      <a:pt x="45877" y="30544"/>
                    </a:lnTo>
                    <a:lnTo>
                      <a:pt x="45877" y="3525"/>
                    </a:lnTo>
                    <a:cubicBezTo>
                      <a:pt x="45877" y="1554"/>
                      <a:pt x="44324" y="1"/>
                      <a:pt x="425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-1682325" y="428100"/>
                <a:ext cx="1157650" cy="774025"/>
              </a:xfrm>
              <a:custGeom>
                <a:avLst/>
                <a:gdLst/>
                <a:ahLst/>
                <a:cxnLst/>
                <a:rect l="l" t="t" r="r" b="b"/>
                <a:pathLst>
                  <a:path w="46306" h="30961" extrusionOk="0">
                    <a:moveTo>
                      <a:pt x="42647" y="563"/>
                    </a:moveTo>
                    <a:cubicBezTo>
                      <a:pt x="44336" y="563"/>
                      <a:pt x="45743" y="1971"/>
                      <a:pt x="45743" y="3806"/>
                    </a:cubicBezTo>
                    <a:lnTo>
                      <a:pt x="45743" y="30544"/>
                    </a:lnTo>
                    <a:lnTo>
                      <a:pt x="429" y="30544"/>
                    </a:lnTo>
                    <a:lnTo>
                      <a:pt x="429" y="3806"/>
                    </a:lnTo>
                    <a:cubicBezTo>
                      <a:pt x="429" y="1971"/>
                      <a:pt x="1971" y="563"/>
                      <a:pt x="3660" y="563"/>
                    </a:cubicBezTo>
                    <a:close/>
                    <a:moveTo>
                      <a:pt x="3660" y="0"/>
                    </a:moveTo>
                    <a:cubicBezTo>
                      <a:pt x="1689" y="0"/>
                      <a:pt x="1" y="1689"/>
                      <a:pt x="1" y="3806"/>
                    </a:cubicBezTo>
                    <a:lnTo>
                      <a:pt x="1" y="30825"/>
                    </a:lnTo>
                    <a:cubicBezTo>
                      <a:pt x="1" y="30961"/>
                      <a:pt x="1" y="30961"/>
                      <a:pt x="147" y="30961"/>
                    </a:cubicBezTo>
                    <a:lnTo>
                      <a:pt x="46024" y="30961"/>
                    </a:lnTo>
                    <a:cubicBezTo>
                      <a:pt x="46159" y="30961"/>
                      <a:pt x="46306" y="30961"/>
                      <a:pt x="46306" y="30825"/>
                    </a:cubicBezTo>
                    <a:lnTo>
                      <a:pt x="46306" y="3806"/>
                    </a:lnTo>
                    <a:cubicBezTo>
                      <a:pt x="46306" y="1689"/>
                      <a:pt x="44617" y="0"/>
                      <a:pt x="4264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9"/>
              <p:cNvSpPr/>
              <p:nvPr/>
            </p:nvSpPr>
            <p:spPr>
              <a:xfrm>
                <a:off x="-1678650" y="1089525"/>
                <a:ext cx="1146950" cy="105575"/>
              </a:xfrm>
              <a:custGeom>
                <a:avLst/>
                <a:gdLst/>
                <a:ahLst/>
                <a:cxnLst/>
                <a:rect l="l" t="t" r="r" b="b"/>
                <a:pathLst>
                  <a:path w="45878" h="4223" extrusionOk="0">
                    <a:moveTo>
                      <a:pt x="0" y="0"/>
                    </a:moveTo>
                    <a:lnTo>
                      <a:pt x="0" y="4222"/>
                    </a:lnTo>
                    <a:lnTo>
                      <a:pt x="45877" y="4222"/>
                    </a:lnTo>
                    <a:lnTo>
                      <a:pt x="4587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9"/>
              <p:cNvSpPr/>
              <p:nvPr/>
            </p:nvSpPr>
            <p:spPr>
              <a:xfrm>
                <a:off x="-1682325" y="1082475"/>
                <a:ext cx="1157650" cy="119650"/>
              </a:xfrm>
              <a:custGeom>
                <a:avLst/>
                <a:gdLst/>
                <a:ahLst/>
                <a:cxnLst/>
                <a:rect l="l" t="t" r="r" b="b"/>
                <a:pathLst>
                  <a:path w="46306" h="4786" extrusionOk="0">
                    <a:moveTo>
                      <a:pt x="45743" y="564"/>
                    </a:moveTo>
                    <a:lnTo>
                      <a:pt x="45743" y="4369"/>
                    </a:lnTo>
                    <a:lnTo>
                      <a:pt x="429" y="4369"/>
                    </a:lnTo>
                    <a:lnTo>
                      <a:pt x="429" y="564"/>
                    </a:lnTo>
                    <a:close/>
                    <a:moveTo>
                      <a:pt x="147" y="1"/>
                    </a:moveTo>
                    <a:cubicBezTo>
                      <a:pt x="1" y="1"/>
                      <a:pt x="1" y="147"/>
                      <a:pt x="1" y="282"/>
                    </a:cubicBezTo>
                    <a:lnTo>
                      <a:pt x="1" y="4504"/>
                    </a:lnTo>
                    <a:cubicBezTo>
                      <a:pt x="1" y="4786"/>
                      <a:pt x="1" y="4786"/>
                      <a:pt x="147" y="4786"/>
                    </a:cubicBezTo>
                    <a:lnTo>
                      <a:pt x="46024" y="4786"/>
                    </a:lnTo>
                    <a:cubicBezTo>
                      <a:pt x="46159" y="4786"/>
                      <a:pt x="46306" y="4786"/>
                      <a:pt x="46306" y="4504"/>
                    </a:cubicBezTo>
                    <a:lnTo>
                      <a:pt x="46306" y="282"/>
                    </a:lnTo>
                    <a:cubicBezTo>
                      <a:pt x="46306" y="147"/>
                      <a:pt x="46159" y="1"/>
                      <a:pt x="460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9"/>
              <p:cNvSpPr/>
              <p:nvPr/>
            </p:nvSpPr>
            <p:spPr>
              <a:xfrm>
                <a:off x="-1626025" y="1124700"/>
                <a:ext cx="1041400" cy="35200"/>
              </a:xfrm>
              <a:custGeom>
                <a:avLst/>
                <a:gdLst/>
                <a:ahLst/>
                <a:cxnLst/>
                <a:rect l="l" t="t" r="r" b="b"/>
                <a:pathLst>
                  <a:path w="41656" h="1408" extrusionOk="0">
                    <a:moveTo>
                      <a:pt x="0" y="1"/>
                    </a:moveTo>
                    <a:lnTo>
                      <a:pt x="0" y="1408"/>
                    </a:lnTo>
                    <a:lnTo>
                      <a:pt x="41656" y="1408"/>
                    </a:lnTo>
                    <a:lnTo>
                      <a:pt x="4165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9"/>
              <p:cNvSpPr/>
              <p:nvPr/>
            </p:nvSpPr>
            <p:spPr>
              <a:xfrm>
                <a:off x="-1629400" y="1117675"/>
                <a:ext cx="1051825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42073" h="1971" extrusionOk="0">
                    <a:moveTo>
                      <a:pt x="41509" y="563"/>
                    </a:moveTo>
                    <a:lnTo>
                      <a:pt x="41509" y="1407"/>
                    </a:lnTo>
                    <a:lnTo>
                      <a:pt x="417" y="1407"/>
                    </a:lnTo>
                    <a:lnTo>
                      <a:pt x="417" y="563"/>
                    </a:lnTo>
                    <a:close/>
                    <a:moveTo>
                      <a:pt x="135" y="0"/>
                    </a:moveTo>
                    <a:cubicBezTo>
                      <a:pt x="0" y="0"/>
                      <a:pt x="0" y="146"/>
                      <a:pt x="0" y="282"/>
                    </a:cubicBezTo>
                    <a:lnTo>
                      <a:pt x="0" y="1689"/>
                    </a:lnTo>
                    <a:cubicBezTo>
                      <a:pt x="0" y="1835"/>
                      <a:pt x="0" y="1970"/>
                      <a:pt x="135" y="1970"/>
                    </a:cubicBezTo>
                    <a:lnTo>
                      <a:pt x="41791" y="1970"/>
                    </a:lnTo>
                    <a:cubicBezTo>
                      <a:pt x="41937" y="1970"/>
                      <a:pt x="42072" y="1835"/>
                      <a:pt x="42072" y="1689"/>
                    </a:cubicBezTo>
                    <a:lnTo>
                      <a:pt x="42072" y="282"/>
                    </a:lnTo>
                    <a:cubicBezTo>
                      <a:pt x="42072" y="146"/>
                      <a:pt x="41937" y="0"/>
                      <a:pt x="417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9"/>
              <p:cNvSpPr/>
              <p:nvPr/>
            </p:nvSpPr>
            <p:spPr>
              <a:xfrm>
                <a:off x="-1263525" y="621750"/>
                <a:ext cx="316675" cy="316650"/>
              </a:xfrm>
              <a:custGeom>
                <a:avLst/>
                <a:gdLst/>
                <a:ahLst/>
                <a:cxnLst/>
                <a:rect l="l" t="t" r="r" b="b"/>
                <a:pathLst>
                  <a:path w="12667" h="12666" extrusionOk="0">
                    <a:moveTo>
                      <a:pt x="6328" y="0"/>
                    </a:moveTo>
                    <a:cubicBezTo>
                      <a:pt x="2951" y="0"/>
                      <a:pt x="1" y="2950"/>
                      <a:pt x="1" y="6327"/>
                    </a:cubicBezTo>
                    <a:cubicBezTo>
                      <a:pt x="1" y="9851"/>
                      <a:pt x="2951" y="12666"/>
                      <a:pt x="6328" y="12666"/>
                    </a:cubicBezTo>
                    <a:cubicBezTo>
                      <a:pt x="9852" y="12666"/>
                      <a:pt x="12666" y="9851"/>
                      <a:pt x="12666" y="6327"/>
                    </a:cubicBezTo>
                    <a:cubicBezTo>
                      <a:pt x="12666" y="2950"/>
                      <a:pt x="9852" y="0"/>
                      <a:pt x="632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9"/>
              <p:cNvSpPr/>
              <p:nvPr/>
            </p:nvSpPr>
            <p:spPr>
              <a:xfrm>
                <a:off x="-1270550" y="614700"/>
                <a:ext cx="330725" cy="330750"/>
              </a:xfrm>
              <a:custGeom>
                <a:avLst/>
                <a:gdLst/>
                <a:ahLst/>
                <a:cxnLst/>
                <a:rect l="l" t="t" r="r" b="b"/>
                <a:pathLst>
                  <a:path w="13229" h="13230" extrusionOk="0">
                    <a:moveTo>
                      <a:pt x="6609" y="563"/>
                    </a:moveTo>
                    <a:cubicBezTo>
                      <a:pt x="9987" y="563"/>
                      <a:pt x="12666" y="3378"/>
                      <a:pt x="12666" y="6609"/>
                    </a:cubicBezTo>
                    <a:cubicBezTo>
                      <a:pt x="12666" y="9987"/>
                      <a:pt x="9987" y="12666"/>
                      <a:pt x="6609" y="12666"/>
                    </a:cubicBezTo>
                    <a:cubicBezTo>
                      <a:pt x="3378" y="12666"/>
                      <a:pt x="563" y="9987"/>
                      <a:pt x="563" y="6609"/>
                    </a:cubicBezTo>
                    <a:cubicBezTo>
                      <a:pt x="563" y="3378"/>
                      <a:pt x="3378" y="563"/>
                      <a:pt x="6609" y="563"/>
                    </a:cubicBezTo>
                    <a:close/>
                    <a:moveTo>
                      <a:pt x="6609" y="1"/>
                    </a:moveTo>
                    <a:cubicBezTo>
                      <a:pt x="3097" y="1"/>
                      <a:pt x="1" y="3097"/>
                      <a:pt x="1" y="6609"/>
                    </a:cubicBezTo>
                    <a:cubicBezTo>
                      <a:pt x="1" y="10268"/>
                      <a:pt x="3097" y="13229"/>
                      <a:pt x="6609" y="13229"/>
                    </a:cubicBezTo>
                    <a:cubicBezTo>
                      <a:pt x="10268" y="13229"/>
                      <a:pt x="13229" y="10268"/>
                      <a:pt x="13229" y="6609"/>
                    </a:cubicBezTo>
                    <a:cubicBezTo>
                      <a:pt x="13229" y="3097"/>
                      <a:pt x="10268" y="1"/>
                      <a:pt x="66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9"/>
              <p:cNvSpPr/>
              <p:nvPr/>
            </p:nvSpPr>
            <p:spPr>
              <a:xfrm>
                <a:off x="-1175700" y="681400"/>
                <a:ext cx="172550" cy="197050"/>
              </a:xfrm>
              <a:custGeom>
                <a:avLst/>
                <a:gdLst/>
                <a:ahLst/>
                <a:cxnLst/>
                <a:rect l="l" t="t" r="r" b="b"/>
                <a:pathLst>
                  <a:path w="6902" h="7882" extrusionOk="0">
                    <a:moveTo>
                      <a:pt x="1" y="1"/>
                    </a:moveTo>
                    <a:lnTo>
                      <a:pt x="1" y="7882"/>
                    </a:lnTo>
                    <a:lnTo>
                      <a:pt x="6902" y="394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9"/>
              <p:cNvSpPr/>
              <p:nvPr/>
            </p:nvSpPr>
            <p:spPr>
              <a:xfrm>
                <a:off x="-1182725" y="675275"/>
                <a:ext cx="186625" cy="210200"/>
              </a:xfrm>
              <a:custGeom>
                <a:avLst/>
                <a:gdLst/>
                <a:ahLst/>
                <a:cxnLst/>
                <a:rect l="l" t="t" r="r" b="b"/>
                <a:pathLst>
                  <a:path w="7465" h="8408" extrusionOk="0">
                    <a:moveTo>
                      <a:pt x="563" y="809"/>
                    </a:moveTo>
                    <a:lnTo>
                      <a:pt x="6620" y="4186"/>
                    </a:lnTo>
                    <a:lnTo>
                      <a:pt x="563" y="7710"/>
                    </a:lnTo>
                    <a:lnTo>
                      <a:pt x="563" y="809"/>
                    </a:lnTo>
                    <a:close/>
                    <a:moveTo>
                      <a:pt x="283" y="1"/>
                    </a:moveTo>
                    <a:cubicBezTo>
                      <a:pt x="248" y="1"/>
                      <a:pt x="214" y="37"/>
                      <a:pt x="146" y="111"/>
                    </a:cubicBezTo>
                    <a:lnTo>
                      <a:pt x="0" y="246"/>
                    </a:lnTo>
                    <a:lnTo>
                      <a:pt x="0" y="8127"/>
                    </a:lnTo>
                    <a:cubicBezTo>
                      <a:pt x="0" y="8273"/>
                      <a:pt x="146" y="8408"/>
                      <a:pt x="146" y="8408"/>
                    </a:cubicBezTo>
                    <a:lnTo>
                      <a:pt x="428" y="8408"/>
                    </a:lnTo>
                    <a:lnTo>
                      <a:pt x="7318" y="4468"/>
                    </a:lnTo>
                    <a:cubicBezTo>
                      <a:pt x="7318" y="4468"/>
                      <a:pt x="7464" y="4333"/>
                      <a:pt x="7464" y="4186"/>
                    </a:cubicBezTo>
                    <a:lnTo>
                      <a:pt x="7318" y="4051"/>
                    </a:lnTo>
                    <a:lnTo>
                      <a:pt x="428" y="111"/>
                    </a:lnTo>
                    <a:cubicBezTo>
                      <a:pt x="355" y="37"/>
                      <a:pt x="318" y="1"/>
                      <a:pt x="28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2" name="Google Shape;472;p29"/>
          <p:cNvSpPr txBox="1">
            <a:spLocks noGrp="1"/>
          </p:cNvSpPr>
          <p:nvPr>
            <p:ph type="title" idx="9"/>
          </p:nvPr>
        </p:nvSpPr>
        <p:spPr>
          <a:xfrm>
            <a:off x="3221287" y="767100"/>
            <a:ext cx="18402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3" name="Google Shape;473;p29"/>
          <p:cNvSpPr txBox="1">
            <a:spLocks noGrp="1"/>
          </p:cNvSpPr>
          <p:nvPr>
            <p:ph type="title" idx="13"/>
          </p:nvPr>
        </p:nvSpPr>
        <p:spPr>
          <a:xfrm>
            <a:off x="822625" y="2872150"/>
            <a:ext cx="18402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4" name="Google Shape;474;p29"/>
          <p:cNvSpPr txBox="1">
            <a:spLocks noGrp="1"/>
          </p:cNvSpPr>
          <p:nvPr>
            <p:ph type="title" idx="14"/>
          </p:nvPr>
        </p:nvSpPr>
        <p:spPr>
          <a:xfrm>
            <a:off x="3221287" y="2872150"/>
            <a:ext cx="18402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75" name="Google Shape;475;p29"/>
          <p:cNvSpPr txBox="1"/>
          <p:nvPr/>
        </p:nvSpPr>
        <p:spPr>
          <a:xfrm>
            <a:off x="4561025" y="2862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Sommaire</a:t>
            </a:r>
            <a:endParaRPr sz="2800" b="1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0"/>
          <p:cNvSpPr/>
          <p:nvPr/>
        </p:nvSpPr>
        <p:spPr>
          <a:xfrm>
            <a:off x="308600" y="201650"/>
            <a:ext cx="8258330" cy="4401682"/>
          </a:xfrm>
          <a:custGeom>
            <a:avLst/>
            <a:gdLst/>
            <a:ahLst/>
            <a:cxnLst/>
            <a:rect l="l" t="t" r="r" b="b"/>
            <a:pathLst>
              <a:path w="195753" h="152426" extrusionOk="0">
                <a:moveTo>
                  <a:pt x="142692" y="0"/>
                </a:moveTo>
                <a:cubicBezTo>
                  <a:pt x="142084" y="0"/>
                  <a:pt x="141476" y="13"/>
                  <a:pt x="140869" y="38"/>
                </a:cubicBezTo>
                <a:cubicBezTo>
                  <a:pt x="129892" y="601"/>
                  <a:pt x="119478" y="5104"/>
                  <a:pt x="109199" y="8763"/>
                </a:cubicBezTo>
                <a:cubicBezTo>
                  <a:pt x="101590" y="11436"/>
                  <a:pt x="93530" y="13737"/>
                  <a:pt x="85625" y="13737"/>
                </a:cubicBezTo>
                <a:cubicBezTo>
                  <a:pt x="82711" y="13737"/>
                  <a:pt x="79819" y="13425"/>
                  <a:pt x="76978" y="12703"/>
                </a:cubicBezTo>
                <a:cubicBezTo>
                  <a:pt x="69233" y="10879"/>
                  <a:pt x="62343" y="6230"/>
                  <a:pt x="54743" y="4124"/>
                </a:cubicBezTo>
                <a:cubicBezTo>
                  <a:pt x="51566" y="3234"/>
                  <a:pt x="48432" y="2817"/>
                  <a:pt x="45386" y="2817"/>
                </a:cubicBezTo>
                <a:cubicBezTo>
                  <a:pt x="19558" y="2817"/>
                  <a:pt x="0" y="32738"/>
                  <a:pt x="13223" y="57038"/>
                </a:cubicBezTo>
                <a:cubicBezTo>
                  <a:pt x="16747" y="63647"/>
                  <a:pt x="22376" y="68995"/>
                  <a:pt x="27014" y="74905"/>
                </a:cubicBezTo>
                <a:cubicBezTo>
                  <a:pt x="31799" y="80962"/>
                  <a:pt x="35604" y="88134"/>
                  <a:pt x="35041" y="95598"/>
                </a:cubicBezTo>
                <a:cubicBezTo>
                  <a:pt x="34478" y="101925"/>
                  <a:pt x="30955" y="107419"/>
                  <a:pt x="29412" y="113611"/>
                </a:cubicBezTo>
                <a:cubicBezTo>
                  <a:pt x="26598" y="125151"/>
                  <a:pt x="32227" y="138098"/>
                  <a:pt x="41931" y="145134"/>
                </a:cubicBezTo>
                <a:cubicBezTo>
                  <a:pt x="48643" y="150088"/>
                  <a:pt x="56895" y="152426"/>
                  <a:pt x="65206" y="152426"/>
                </a:cubicBezTo>
                <a:cubicBezTo>
                  <a:pt x="68926" y="152426"/>
                  <a:pt x="72658" y="151957"/>
                  <a:pt x="76269" y="151045"/>
                </a:cubicBezTo>
                <a:cubicBezTo>
                  <a:pt x="87955" y="148084"/>
                  <a:pt x="98223" y="140912"/>
                  <a:pt x="106385" y="132041"/>
                </a:cubicBezTo>
                <a:cubicBezTo>
                  <a:pt x="110607" y="127256"/>
                  <a:pt x="114828" y="121773"/>
                  <a:pt x="121167" y="120085"/>
                </a:cubicBezTo>
                <a:cubicBezTo>
                  <a:pt x="122489" y="119737"/>
                  <a:pt x="123826" y="119594"/>
                  <a:pt x="125171" y="119594"/>
                </a:cubicBezTo>
                <a:cubicBezTo>
                  <a:pt x="129841" y="119594"/>
                  <a:pt x="134622" y="121316"/>
                  <a:pt x="139315" y="122190"/>
                </a:cubicBezTo>
                <a:cubicBezTo>
                  <a:pt x="141842" y="122665"/>
                  <a:pt x="144390" y="122898"/>
                  <a:pt x="146928" y="122898"/>
                </a:cubicBezTo>
                <a:cubicBezTo>
                  <a:pt x="155698" y="122898"/>
                  <a:pt x="164344" y="120111"/>
                  <a:pt x="171547" y="114872"/>
                </a:cubicBezTo>
                <a:cubicBezTo>
                  <a:pt x="186183" y="104042"/>
                  <a:pt x="194199" y="84058"/>
                  <a:pt x="194908" y="63928"/>
                </a:cubicBezTo>
                <a:cubicBezTo>
                  <a:pt x="195753" y="41558"/>
                  <a:pt x="187726" y="18895"/>
                  <a:pt x="169994" y="8065"/>
                </a:cubicBezTo>
                <a:cubicBezTo>
                  <a:pt x="161792" y="3038"/>
                  <a:pt x="152227" y="0"/>
                  <a:pt x="142692" y="0"/>
                </a:cubicBezTo>
                <a:close/>
              </a:path>
            </a:pathLst>
          </a:cu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0"/>
          <p:cNvSpPr/>
          <p:nvPr/>
        </p:nvSpPr>
        <p:spPr>
          <a:xfrm>
            <a:off x="724100" y="5372088"/>
            <a:ext cx="3204477" cy="2495214"/>
          </a:xfrm>
          <a:custGeom>
            <a:avLst/>
            <a:gdLst/>
            <a:ahLst/>
            <a:cxnLst/>
            <a:rect l="l" t="t" r="r" b="b"/>
            <a:pathLst>
              <a:path w="195753" h="152426" extrusionOk="0">
                <a:moveTo>
                  <a:pt x="142692" y="0"/>
                </a:moveTo>
                <a:cubicBezTo>
                  <a:pt x="142084" y="0"/>
                  <a:pt x="141476" y="13"/>
                  <a:pt x="140869" y="38"/>
                </a:cubicBezTo>
                <a:cubicBezTo>
                  <a:pt x="129892" y="601"/>
                  <a:pt x="119478" y="5104"/>
                  <a:pt x="109199" y="8763"/>
                </a:cubicBezTo>
                <a:cubicBezTo>
                  <a:pt x="101590" y="11436"/>
                  <a:pt x="93530" y="13737"/>
                  <a:pt x="85625" y="13737"/>
                </a:cubicBezTo>
                <a:cubicBezTo>
                  <a:pt x="82711" y="13737"/>
                  <a:pt x="79819" y="13425"/>
                  <a:pt x="76978" y="12703"/>
                </a:cubicBezTo>
                <a:cubicBezTo>
                  <a:pt x="69233" y="10879"/>
                  <a:pt x="62343" y="6230"/>
                  <a:pt x="54743" y="4124"/>
                </a:cubicBezTo>
                <a:cubicBezTo>
                  <a:pt x="51566" y="3234"/>
                  <a:pt x="48432" y="2817"/>
                  <a:pt x="45386" y="2817"/>
                </a:cubicBezTo>
                <a:cubicBezTo>
                  <a:pt x="19558" y="2817"/>
                  <a:pt x="0" y="32738"/>
                  <a:pt x="13223" y="57038"/>
                </a:cubicBezTo>
                <a:cubicBezTo>
                  <a:pt x="16747" y="63647"/>
                  <a:pt x="22376" y="68995"/>
                  <a:pt x="27014" y="74905"/>
                </a:cubicBezTo>
                <a:cubicBezTo>
                  <a:pt x="31799" y="80962"/>
                  <a:pt x="35604" y="88134"/>
                  <a:pt x="35041" y="95598"/>
                </a:cubicBezTo>
                <a:cubicBezTo>
                  <a:pt x="34478" y="101925"/>
                  <a:pt x="30955" y="107419"/>
                  <a:pt x="29412" y="113611"/>
                </a:cubicBezTo>
                <a:cubicBezTo>
                  <a:pt x="26598" y="125151"/>
                  <a:pt x="32227" y="138098"/>
                  <a:pt x="41931" y="145134"/>
                </a:cubicBezTo>
                <a:cubicBezTo>
                  <a:pt x="48643" y="150088"/>
                  <a:pt x="56895" y="152426"/>
                  <a:pt x="65206" y="152426"/>
                </a:cubicBezTo>
                <a:cubicBezTo>
                  <a:pt x="68926" y="152426"/>
                  <a:pt x="72658" y="151957"/>
                  <a:pt x="76269" y="151045"/>
                </a:cubicBezTo>
                <a:cubicBezTo>
                  <a:pt x="87955" y="148084"/>
                  <a:pt x="98223" y="140912"/>
                  <a:pt x="106385" y="132041"/>
                </a:cubicBezTo>
                <a:cubicBezTo>
                  <a:pt x="110607" y="127256"/>
                  <a:pt x="114828" y="121773"/>
                  <a:pt x="121167" y="120085"/>
                </a:cubicBezTo>
                <a:cubicBezTo>
                  <a:pt x="122489" y="119737"/>
                  <a:pt x="123826" y="119594"/>
                  <a:pt x="125171" y="119594"/>
                </a:cubicBezTo>
                <a:cubicBezTo>
                  <a:pt x="129841" y="119594"/>
                  <a:pt x="134622" y="121316"/>
                  <a:pt x="139315" y="122190"/>
                </a:cubicBezTo>
                <a:cubicBezTo>
                  <a:pt x="141842" y="122665"/>
                  <a:pt x="144390" y="122898"/>
                  <a:pt x="146928" y="122898"/>
                </a:cubicBezTo>
                <a:cubicBezTo>
                  <a:pt x="155698" y="122898"/>
                  <a:pt x="164344" y="120111"/>
                  <a:pt x="171547" y="114872"/>
                </a:cubicBezTo>
                <a:cubicBezTo>
                  <a:pt x="186183" y="104042"/>
                  <a:pt x="194199" y="84058"/>
                  <a:pt x="194908" y="63928"/>
                </a:cubicBezTo>
                <a:cubicBezTo>
                  <a:pt x="195753" y="41558"/>
                  <a:pt x="187726" y="18895"/>
                  <a:pt x="169994" y="8065"/>
                </a:cubicBezTo>
                <a:cubicBezTo>
                  <a:pt x="161792" y="3038"/>
                  <a:pt x="152227" y="0"/>
                  <a:pt x="142692" y="0"/>
                </a:cubicBezTo>
                <a:close/>
              </a:path>
            </a:pathLst>
          </a:custGeom>
          <a:solidFill>
            <a:srgbClr val="C5F0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0"/>
          <p:cNvSpPr txBox="1">
            <a:spLocks noGrp="1"/>
          </p:cNvSpPr>
          <p:nvPr>
            <p:ph type="subTitle" idx="1"/>
          </p:nvPr>
        </p:nvSpPr>
        <p:spPr>
          <a:xfrm>
            <a:off x="4126233" y="755625"/>
            <a:ext cx="3601800" cy="24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202C39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“clés de réussite d’une entreprise et l’analyse de ses données,”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3" name="Google Shape;483;p30"/>
          <p:cNvSpPr txBox="1">
            <a:spLocks noGrp="1"/>
          </p:cNvSpPr>
          <p:nvPr>
            <p:ph type="subTitle" idx="4294967295"/>
          </p:nvPr>
        </p:nvSpPr>
        <p:spPr>
          <a:xfrm>
            <a:off x="1656300" y="5590662"/>
            <a:ext cx="1340100" cy="16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0">
                <a:solidFill>
                  <a:schemeClr val="accent4"/>
                </a:solidFill>
              </a:rPr>
              <a:t>“</a:t>
            </a:r>
            <a:endParaRPr sz="16000">
              <a:solidFill>
                <a:schemeClr val="accent4"/>
              </a:solidFill>
            </a:endParaRPr>
          </a:p>
        </p:txBody>
      </p:sp>
      <p:grpSp>
        <p:nvGrpSpPr>
          <p:cNvPr id="484" name="Google Shape;484;p30"/>
          <p:cNvGrpSpPr/>
          <p:nvPr/>
        </p:nvGrpSpPr>
        <p:grpSpPr>
          <a:xfrm>
            <a:off x="751442" y="930142"/>
            <a:ext cx="2960825" cy="3328298"/>
            <a:chOff x="1128757" y="1217507"/>
            <a:chExt cx="2583617" cy="2904274"/>
          </a:xfrm>
        </p:grpSpPr>
        <p:sp>
          <p:nvSpPr>
            <p:cNvPr id="485" name="Google Shape;485;p30"/>
            <p:cNvSpPr/>
            <p:nvPr/>
          </p:nvSpPr>
          <p:spPr>
            <a:xfrm>
              <a:off x="1212395" y="3640911"/>
              <a:ext cx="2411731" cy="480870"/>
            </a:xfrm>
            <a:custGeom>
              <a:avLst/>
              <a:gdLst/>
              <a:ahLst/>
              <a:cxnLst/>
              <a:rect l="l" t="t" r="r" b="b"/>
              <a:pathLst>
                <a:path w="146077" h="29126" extrusionOk="0">
                  <a:moveTo>
                    <a:pt x="73044" y="0"/>
                  </a:moveTo>
                  <a:cubicBezTo>
                    <a:pt x="32796" y="0"/>
                    <a:pt x="1" y="6474"/>
                    <a:pt x="1" y="14636"/>
                  </a:cubicBezTo>
                  <a:cubicBezTo>
                    <a:pt x="1" y="22652"/>
                    <a:pt x="32796" y="29125"/>
                    <a:pt x="73044" y="29125"/>
                  </a:cubicBezTo>
                  <a:cubicBezTo>
                    <a:pt x="113428" y="29125"/>
                    <a:pt x="146077" y="22652"/>
                    <a:pt x="146077" y="14636"/>
                  </a:cubicBezTo>
                  <a:cubicBezTo>
                    <a:pt x="146077" y="6474"/>
                    <a:pt x="113428" y="0"/>
                    <a:pt x="73044" y="0"/>
                  </a:cubicBezTo>
                  <a:close/>
                </a:path>
              </a:pathLst>
            </a:custGeom>
            <a:solidFill>
              <a:srgbClr val="3BCE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1212395" y="3640911"/>
              <a:ext cx="2411731" cy="480870"/>
            </a:xfrm>
            <a:custGeom>
              <a:avLst/>
              <a:gdLst/>
              <a:ahLst/>
              <a:cxnLst/>
              <a:rect l="l" t="t" r="r" b="b"/>
              <a:pathLst>
                <a:path w="146077" h="29126" extrusionOk="0">
                  <a:moveTo>
                    <a:pt x="73044" y="0"/>
                  </a:moveTo>
                  <a:cubicBezTo>
                    <a:pt x="57418" y="0"/>
                    <a:pt x="42929" y="980"/>
                    <a:pt x="30961" y="2668"/>
                  </a:cubicBezTo>
                  <a:lnTo>
                    <a:pt x="30961" y="3231"/>
                  </a:lnTo>
                  <a:cubicBezTo>
                    <a:pt x="30961" y="3794"/>
                    <a:pt x="30545" y="4222"/>
                    <a:pt x="29982" y="4222"/>
                  </a:cubicBezTo>
                  <a:cubicBezTo>
                    <a:pt x="29419" y="4222"/>
                    <a:pt x="28856" y="3794"/>
                    <a:pt x="28856" y="3231"/>
                  </a:cubicBezTo>
                  <a:lnTo>
                    <a:pt x="28856" y="2950"/>
                  </a:lnTo>
                  <a:cubicBezTo>
                    <a:pt x="11406" y="5629"/>
                    <a:pt x="1" y="9851"/>
                    <a:pt x="1" y="14636"/>
                  </a:cubicBezTo>
                  <a:cubicBezTo>
                    <a:pt x="1" y="22652"/>
                    <a:pt x="32796" y="29125"/>
                    <a:pt x="73044" y="29125"/>
                  </a:cubicBezTo>
                  <a:cubicBezTo>
                    <a:pt x="113428" y="29125"/>
                    <a:pt x="146077" y="22652"/>
                    <a:pt x="146077" y="14636"/>
                  </a:cubicBezTo>
                  <a:cubicBezTo>
                    <a:pt x="146077" y="10133"/>
                    <a:pt x="136226" y="6192"/>
                    <a:pt x="120464" y="3513"/>
                  </a:cubicBezTo>
                  <a:cubicBezTo>
                    <a:pt x="120464" y="3659"/>
                    <a:pt x="120329" y="3794"/>
                    <a:pt x="120183" y="3940"/>
                  </a:cubicBezTo>
                  <a:cubicBezTo>
                    <a:pt x="120048" y="4076"/>
                    <a:pt x="119766" y="4222"/>
                    <a:pt x="119485" y="4222"/>
                  </a:cubicBezTo>
                  <a:cubicBezTo>
                    <a:pt x="118922" y="4222"/>
                    <a:pt x="118494" y="3794"/>
                    <a:pt x="118494" y="3231"/>
                  </a:cubicBezTo>
                  <a:lnTo>
                    <a:pt x="118359" y="3096"/>
                  </a:lnTo>
                  <a:cubicBezTo>
                    <a:pt x="105975" y="1126"/>
                    <a:pt x="90213" y="0"/>
                    <a:pt x="73044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3198963" y="1951713"/>
              <a:ext cx="508756" cy="415986"/>
            </a:xfrm>
            <a:custGeom>
              <a:avLst/>
              <a:gdLst/>
              <a:ahLst/>
              <a:cxnLst/>
              <a:rect l="l" t="t" r="r" b="b"/>
              <a:pathLst>
                <a:path w="30815" h="25196" extrusionOk="0">
                  <a:moveTo>
                    <a:pt x="3660" y="0"/>
                  </a:moveTo>
                  <a:cubicBezTo>
                    <a:pt x="1690" y="0"/>
                    <a:pt x="136" y="1554"/>
                    <a:pt x="136" y="3524"/>
                  </a:cubicBezTo>
                  <a:lnTo>
                    <a:pt x="136" y="16189"/>
                  </a:lnTo>
                  <a:cubicBezTo>
                    <a:pt x="136" y="18160"/>
                    <a:pt x="1690" y="19702"/>
                    <a:pt x="3660" y="19702"/>
                  </a:cubicBezTo>
                  <a:lnTo>
                    <a:pt x="4358" y="19702"/>
                  </a:lnTo>
                  <a:cubicBezTo>
                    <a:pt x="3660" y="21256"/>
                    <a:pt x="2253" y="23789"/>
                    <a:pt x="1" y="25196"/>
                  </a:cubicBezTo>
                  <a:cubicBezTo>
                    <a:pt x="1" y="25196"/>
                    <a:pt x="4786" y="24915"/>
                    <a:pt x="9706" y="19702"/>
                  </a:cubicBezTo>
                  <a:lnTo>
                    <a:pt x="27302" y="19702"/>
                  </a:lnTo>
                  <a:cubicBezTo>
                    <a:pt x="29272" y="19702"/>
                    <a:pt x="30815" y="18160"/>
                    <a:pt x="30815" y="16189"/>
                  </a:cubicBezTo>
                  <a:lnTo>
                    <a:pt x="30815" y="3524"/>
                  </a:lnTo>
                  <a:cubicBezTo>
                    <a:pt x="30815" y="1554"/>
                    <a:pt x="29272" y="0"/>
                    <a:pt x="273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3194323" y="1947057"/>
              <a:ext cx="518051" cy="425298"/>
            </a:xfrm>
            <a:custGeom>
              <a:avLst/>
              <a:gdLst/>
              <a:ahLst/>
              <a:cxnLst/>
              <a:rect l="l" t="t" r="r" b="b"/>
              <a:pathLst>
                <a:path w="31378" h="25760" extrusionOk="0">
                  <a:moveTo>
                    <a:pt x="27583" y="563"/>
                  </a:moveTo>
                  <a:cubicBezTo>
                    <a:pt x="29272" y="563"/>
                    <a:pt x="30814" y="1971"/>
                    <a:pt x="30814" y="3806"/>
                  </a:cubicBezTo>
                  <a:lnTo>
                    <a:pt x="30814" y="16471"/>
                  </a:lnTo>
                  <a:cubicBezTo>
                    <a:pt x="30814" y="18160"/>
                    <a:pt x="29272" y="19702"/>
                    <a:pt x="27583" y="19702"/>
                  </a:cubicBezTo>
                  <a:lnTo>
                    <a:pt x="9851" y="19702"/>
                  </a:lnTo>
                  <a:cubicBezTo>
                    <a:pt x="6328" y="23361"/>
                    <a:pt x="2950" y="24634"/>
                    <a:pt x="1408" y="25050"/>
                  </a:cubicBezTo>
                  <a:cubicBezTo>
                    <a:pt x="3232" y="23508"/>
                    <a:pt x="4357" y="21256"/>
                    <a:pt x="4920" y="19984"/>
                  </a:cubicBezTo>
                  <a:lnTo>
                    <a:pt x="4920" y="19849"/>
                  </a:lnTo>
                  <a:cubicBezTo>
                    <a:pt x="4785" y="19702"/>
                    <a:pt x="4785" y="19702"/>
                    <a:pt x="4639" y="19702"/>
                  </a:cubicBezTo>
                  <a:lnTo>
                    <a:pt x="3941" y="19702"/>
                  </a:lnTo>
                  <a:cubicBezTo>
                    <a:pt x="2106" y="19702"/>
                    <a:pt x="699" y="18160"/>
                    <a:pt x="699" y="16471"/>
                  </a:cubicBezTo>
                  <a:lnTo>
                    <a:pt x="699" y="3806"/>
                  </a:lnTo>
                  <a:cubicBezTo>
                    <a:pt x="699" y="1971"/>
                    <a:pt x="2106" y="563"/>
                    <a:pt x="3941" y="563"/>
                  </a:cubicBezTo>
                  <a:close/>
                  <a:moveTo>
                    <a:pt x="3941" y="1"/>
                  </a:moveTo>
                  <a:cubicBezTo>
                    <a:pt x="1824" y="1"/>
                    <a:pt x="136" y="1689"/>
                    <a:pt x="136" y="3806"/>
                  </a:cubicBezTo>
                  <a:lnTo>
                    <a:pt x="136" y="16471"/>
                  </a:lnTo>
                  <a:cubicBezTo>
                    <a:pt x="136" y="18577"/>
                    <a:pt x="1824" y="20265"/>
                    <a:pt x="3941" y="20265"/>
                  </a:cubicBezTo>
                  <a:lnTo>
                    <a:pt x="4222" y="20265"/>
                  </a:lnTo>
                  <a:cubicBezTo>
                    <a:pt x="3513" y="21673"/>
                    <a:pt x="2252" y="23924"/>
                    <a:pt x="136" y="25332"/>
                  </a:cubicBezTo>
                  <a:cubicBezTo>
                    <a:pt x="1" y="25332"/>
                    <a:pt x="1" y="25478"/>
                    <a:pt x="1" y="25613"/>
                  </a:cubicBezTo>
                  <a:cubicBezTo>
                    <a:pt x="1" y="25759"/>
                    <a:pt x="136" y="25759"/>
                    <a:pt x="282" y="25759"/>
                  </a:cubicBezTo>
                  <a:cubicBezTo>
                    <a:pt x="417" y="25759"/>
                    <a:pt x="5202" y="25332"/>
                    <a:pt x="10133" y="20265"/>
                  </a:cubicBezTo>
                  <a:lnTo>
                    <a:pt x="27583" y="20265"/>
                  </a:lnTo>
                  <a:cubicBezTo>
                    <a:pt x="29689" y="20265"/>
                    <a:pt x="31377" y="18577"/>
                    <a:pt x="31377" y="16471"/>
                  </a:cubicBezTo>
                  <a:lnTo>
                    <a:pt x="31377" y="3806"/>
                  </a:lnTo>
                  <a:cubicBezTo>
                    <a:pt x="31377" y="1689"/>
                    <a:pt x="29689" y="1"/>
                    <a:pt x="275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3326664" y="2077171"/>
              <a:ext cx="60427" cy="58198"/>
            </a:xfrm>
            <a:custGeom>
              <a:avLst/>
              <a:gdLst/>
              <a:ahLst/>
              <a:cxnLst/>
              <a:rect l="l" t="t" r="r" b="b"/>
              <a:pathLst>
                <a:path w="3660" h="3525" extrusionOk="0">
                  <a:moveTo>
                    <a:pt x="1835" y="0"/>
                  </a:moveTo>
                  <a:cubicBezTo>
                    <a:pt x="845" y="0"/>
                    <a:pt x="147" y="845"/>
                    <a:pt x="0" y="1835"/>
                  </a:cubicBezTo>
                  <a:cubicBezTo>
                    <a:pt x="0" y="2815"/>
                    <a:pt x="845" y="3524"/>
                    <a:pt x="1835" y="3524"/>
                  </a:cubicBezTo>
                  <a:cubicBezTo>
                    <a:pt x="2815" y="3524"/>
                    <a:pt x="3659" y="2815"/>
                    <a:pt x="3659" y="1835"/>
                  </a:cubicBezTo>
                  <a:cubicBezTo>
                    <a:pt x="3659" y="845"/>
                    <a:pt x="2815" y="0"/>
                    <a:pt x="18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3324436" y="2072515"/>
              <a:ext cx="67295" cy="67493"/>
            </a:xfrm>
            <a:custGeom>
              <a:avLst/>
              <a:gdLst/>
              <a:ahLst/>
              <a:cxnLst/>
              <a:rect l="l" t="t" r="r" b="b"/>
              <a:pathLst>
                <a:path w="4076" h="4088" extrusionOk="0">
                  <a:moveTo>
                    <a:pt x="1970" y="564"/>
                  </a:moveTo>
                  <a:cubicBezTo>
                    <a:pt x="2387" y="564"/>
                    <a:pt x="2815" y="710"/>
                    <a:pt x="3096" y="992"/>
                  </a:cubicBezTo>
                  <a:cubicBezTo>
                    <a:pt x="3378" y="1273"/>
                    <a:pt x="3513" y="1690"/>
                    <a:pt x="3513" y="2117"/>
                  </a:cubicBezTo>
                  <a:cubicBezTo>
                    <a:pt x="3513" y="2962"/>
                    <a:pt x="2815" y="3660"/>
                    <a:pt x="1970" y="3660"/>
                  </a:cubicBezTo>
                  <a:cubicBezTo>
                    <a:pt x="1543" y="3660"/>
                    <a:pt x="1261" y="3378"/>
                    <a:pt x="980" y="3097"/>
                  </a:cubicBezTo>
                  <a:cubicBezTo>
                    <a:pt x="698" y="2815"/>
                    <a:pt x="417" y="2534"/>
                    <a:pt x="417" y="2117"/>
                  </a:cubicBezTo>
                  <a:cubicBezTo>
                    <a:pt x="417" y="1690"/>
                    <a:pt x="698" y="1273"/>
                    <a:pt x="980" y="992"/>
                  </a:cubicBezTo>
                  <a:cubicBezTo>
                    <a:pt x="1261" y="710"/>
                    <a:pt x="1543" y="564"/>
                    <a:pt x="1970" y="564"/>
                  </a:cubicBezTo>
                  <a:close/>
                  <a:moveTo>
                    <a:pt x="1970" y="1"/>
                  </a:moveTo>
                  <a:cubicBezTo>
                    <a:pt x="1408" y="1"/>
                    <a:pt x="980" y="147"/>
                    <a:pt x="563" y="564"/>
                  </a:cubicBezTo>
                  <a:cubicBezTo>
                    <a:pt x="135" y="992"/>
                    <a:pt x="0" y="1555"/>
                    <a:pt x="0" y="2117"/>
                  </a:cubicBezTo>
                  <a:cubicBezTo>
                    <a:pt x="0" y="2680"/>
                    <a:pt x="135" y="3097"/>
                    <a:pt x="563" y="3525"/>
                  </a:cubicBezTo>
                  <a:cubicBezTo>
                    <a:pt x="980" y="3941"/>
                    <a:pt x="1408" y="4088"/>
                    <a:pt x="1970" y="4088"/>
                  </a:cubicBezTo>
                  <a:cubicBezTo>
                    <a:pt x="3096" y="4088"/>
                    <a:pt x="4076" y="3243"/>
                    <a:pt x="4076" y="2117"/>
                  </a:cubicBezTo>
                  <a:cubicBezTo>
                    <a:pt x="4076" y="992"/>
                    <a:pt x="3096" y="1"/>
                    <a:pt x="1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3428892" y="2077171"/>
              <a:ext cx="60427" cy="58198"/>
            </a:xfrm>
            <a:custGeom>
              <a:avLst/>
              <a:gdLst/>
              <a:ahLst/>
              <a:cxnLst/>
              <a:rect l="l" t="t" r="r" b="b"/>
              <a:pathLst>
                <a:path w="3660" h="3525" extrusionOk="0">
                  <a:moveTo>
                    <a:pt x="1836" y="0"/>
                  </a:moveTo>
                  <a:cubicBezTo>
                    <a:pt x="845" y="0"/>
                    <a:pt x="0" y="845"/>
                    <a:pt x="0" y="1835"/>
                  </a:cubicBezTo>
                  <a:cubicBezTo>
                    <a:pt x="0" y="2815"/>
                    <a:pt x="845" y="3524"/>
                    <a:pt x="1836" y="3524"/>
                  </a:cubicBezTo>
                  <a:cubicBezTo>
                    <a:pt x="2815" y="3524"/>
                    <a:pt x="3659" y="2815"/>
                    <a:pt x="3659" y="1835"/>
                  </a:cubicBezTo>
                  <a:cubicBezTo>
                    <a:pt x="3659" y="845"/>
                    <a:pt x="2815" y="0"/>
                    <a:pt x="1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3424236" y="2072515"/>
              <a:ext cx="69722" cy="67493"/>
            </a:xfrm>
            <a:custGeom>
              <a:avLst/>
              <a:gdLst/>
              <a:ahLst/>
              <a:cxnLst/>
              <a:rect l="l" t="t" r="r" b="b"/>
              <a:pathLst>
                <a:path w="4223" h="4088" extrusionOk="0">
                  <a:moveTo>
                    <a:pt x="2118" y="564"/>
                  </a:moveTo>
                  <a:cubicBezTo>
                    <a:pt x="2962" y="564"/>
                    <a:pt x="3660" y="1273"/>
                    <a:pt x="3660" y="2117"/>
                  </a:cubicBezTo>
                  <a:cubicBezTo>
                    <a:pt x="3660" y="2962"/>
                    <a:pt x="2962" y="3660"/>
                    <a:pt x="2118" y="3660"/>
                  </a:cubicBezTo>
                  <a:cubicBezTo>
                    <a:pt x="1273" y="3660"/>
                    <a:pt x="564" y="2962"/>
                    <a:pt x="564" y="2117"/>
                  </a:cubicBezTo>
                  <a:cubicBezTo>
                    <a:pt x="564" y="1273"/>
                    <a:pt x="1273" y="564"/>
                    <a:pt x="2118" y="564"/>
                  </a:cubicBezTo>
                  <a:close/>
                  <a:moveTo>
                    <a:pt x="2118" y="1"/>
                  </a:moveTo>
                  <a:cubicBezTo>
                    <a:pt x="992" y="1"/>
                    <a:pt x="1" y="992"/>
                    <a:pt x="1" y="2117"/>
                  </a:cubicBezTo>
                  <a:cubicBezTo>
                    <a:pt x="1" y="3243"/>
                    <a:pt x="992" y="4088"/>
                    <a:pt x="2118" y="4088"/>
                  </a:cubicBezTo>
                  <a:cubicBezTo>
                    <a:pt x="3243" y="4088"/>
                    <a:pt x="4223" y="3243"/>
                    <a:pt x="4223" y="2117"/>
                  </a:cubicBezTo>
                  <a:cubicBezTo>
                    <a:pt x="4223" y="992"/>
                    <a:pt x="3243" y="1"/>
                    <a:pt x="21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3528890" y="2077171"/>
              <a:ext cx="60427" cy="58198"/>
            </a:xfrm>
            <a:custGeom>
              <a:avLst/>
              <a:gdLst/>
              <a:ahLst/>
              <a:cxnLst/>
              <a:rect l="l" t="t" r="r" b="b"/>
              <a:pathLst>
                <a:path w="3660" h="3525" extrusionOk="0">
                  <a:moveTo>
                    <a:pt x="1824" y="0"/>
                  </a:moveTo>
                  <a:cubicBezTo>
                    <a:pt x="845" y="0"/>
                    <a:pt x="135" y="845"/>
                    <a:pt x="135" y="1835"/>
                  </a:cubicBezTo>
                  <a:cubicBezTo>
                    <a:pt x="0" y="2815"/>
                    <a:pt x="845" y="3524"/>
                    <a:pt x="1824" y="3524"/>
                  </a:cubicBezTo>
                  <a:cubicBezTo>
                    <a:pt x="2815" y="3524"/>
                    <a:pt x="3659" y="2815"/>
                    <a:pt x="3659" y="1835"/>
                  </a:cubicBezTo>
                  <a:cubicBezTo>
                    <a:pt x="3659" y="845"/>
                    <a:pt x="2815" y="0"/>
                    <a:pt x="18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3526480" y="2072515"/>
              <a:ext cx="67476" cy="67493"/>
            </a:xfrm>
            <a:custGeom>
              <a:avLst/>
              <a:gdLst/>
              <a:ahLst/>
              <a:cxnLst/>
              <a:rect l="l" t="t" r="r" b="b"/>
              <a:pathLst>
                <a:path w="4087" h="4088" extrusionOk="0">
                  <a:moveTo>
                    <a:pt x="1970" y="564"/>
                  </a:moveTo>
                  <a:cubicBezTo>
                    <a:pt x="2398" y="564"/>
                    <a:pt x="2815" y="710"/>
                    <a:pt x="3096" y="992"/>
                  </a:cubicBezTo>
                  <a:cubicBezTo>
                    <a:pt x="3377" y="1273"/>
                    <a:pt x="3524" y="1690"/>
                    <a:pt x="3524" y="2117"/>
                  </a:cubicBezTo>
                  <a:cubicBezTo>
                    <a:pt x="3524" y="2962"/>
                    <a:pt x="2815" y="3660"/>
                    <a:pt x="1970" y="3660"/>
                  </a:cubicBezTo>
                  <a:cubicBezTo>
                    <a:pt x="1554" y="3660"/>
                    <a:pt x="1272" y="3378"/>
                    <a:pt x="991" y="3097"/>
                  </a:cubicBezTo>
                  <a:cubicBezTo>
                    <a:pt x="709" y="2815"/>
                    <a:pt x="428" y="2534"/>
                    <a:pt x="428" y="2117"/>
                  </a:cubicBezTo>
                  <a:cubicBezTo>
                    <a:pt x="428" y="1690"/>
                    <a:pt x="709" y="1273"/>
                    <a:pt x="991" y="992"/>
                  </a:cubicBezTo>
                  <a:cubicBezTo>
                    <a:pt x="1272" y="710"/>
                    <a:pt x="1554" y="564"/>
                    <a:pt x="1970" y="564"/>
                  </a:cubicBezTo>
                  <a:close/>
                  <a:moveTo>
                    <a:pt x="1970" y="1"/>
                  </a:moveTo>
                  <a:cubicBezTo>
                    <a:pt x="1407" y="1"/>
                    <a:pt x="991" y="147"/>
                    <a:pt x="563" y="564"/>
                  </a:cubicBezTo>
                  <a:cubicBezTo>
                    <a:pt x="146" y="992"/>
                    <a:pt x="0" y="1555"/>
                    <a:pt x="0" y="2117"/>
                  </a:cubicBezTo>
                  <a:cubicBezTo>
                    <a:pt x="0" y="2680"/>
                    <a:pt x="146" y="3097"/>
                    <a:pt x="563" y="3525"/>
                  </a:cubicBezTo>
                  <a:cubicBezTo>
                    <a:pt x="991" y="3941"/>
                    <a:pt x="1407" y="4088"/>
                    <a:pt x="1970" y="4088"/>
                  </a:cubicBezTo>
                  <a:cubicBezTo>
                    <a:pt x="3096" y="4088"/>
                    <a:pt x="4087" y="3243"/>
                    <a:pt x="4087" y="2117"/>
                  </a:cubicBezTo>
                  <a:cubicBezTo>
                    <a:pt x="4087" y="992"/>
                    <a:pt x="3242" y="1"/>
                    <a:pt x="1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1133413" y="1484800"/>
              <a:ext cx="769151" cy="325297"/>
            </a:xfrm>
            <a:custGeom>
              <a:avLst/>
              <a:gdLst/>
              <a:ahLst/>
              <a:cxnLst/>
              <a:rect l="l" t="t" r="r" b="b"/>
              <a:pathLst>
                <a:path w="46587" h="19703" extrusionOk="0">
                  <a:moveTo>
                    <a:pt x="1554" y="0"/>
                  </a:moveTo>
                  <a:cubicBezTo>
                    <a:pt x="709" y="0"/>
                    <a:pt x="0" y="698"/>
                    <a:pt x="0" y="1543"/>
                  </a:cubicBezTo>
                  <a:lnTo>
                    <a:pt x="0" y="18149"/>
                  </a:lnTo>
                  <a:cubicBezTo>
                    <a:pt x="0" y="18993"/>
                    <a:pt x="709" y="19702"/>
                    <a:pt x="1554" y="19702"/>
                  </a:cubicBezTo>
                  <a:lnTo>
                    <a:pt x="45033" y="19702"/>
                  </a:lnTo>
                  <a:cubicBezTo>
                    <a:pt x="45877" y="19702"/>
                    <a:pt x="46587" y="18993"/>
                    <a:pt x="46587" y="18149"/>
                  </a:cubicBezTo>
                  <a:lnTo>
                    <a:pt x="46587" y="1543"/>
                  </a:lnTo>
                  <a:cubicBezTo>
                    <a:pt x="46587" y="698"/>
                    <a:pt x="45877" y="0"/>
                    <a:pt x="450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1128757" y="1480144"/>
              <a:ext cx="778463" cy="334592"/>
            </a:xfrm>
            <a:custGeom>
              <a:avLst/>
              <a:gdLst/>
              <a:ahLst/>
              <a:cxnLst/>
              <a:rect l="l" t="t" r="r" b="b"/>
              <a:pathLst>
                <a:path w="47151" h="20266" extrusionOk="0">
                  <a:moveTo>
                    <a:pt x="45315" y="564"/>
                  </a:moveTo>
                  <a:cubicBezTo>
                    <a:pt x="46024" y="564"/>
                    <a:pt x="46587" y="1127"/>
                    <a:pt x="46587" y="1825"/>
                  </a:cubicBezTo>
                  <a:lnTo>
                    <a:pt x="46587" y="18431"/>
                  </a:lnTo>
                  <a:cubicBezTo>
                    <a:pt x="46587" y="19140"/>
                    <a:pt x="46024" y="19703"/>
                    <a:pt x="45315" y="19703"/>
                  </a:cubicBezTo>
                  <a:lnTo>
                    <a:pt x="1836" y="19703"/>
                  </a:lnTo>
                  <a:cubicBezTo>
                    <a:pt x="1127" y="19703"/>
                    <a:pt x="564" y="19140"/>
                    <a:pt x="564" y="18431"/>
                  </a:cubicBezTo>
                  <a:lnTo>
                    <a:pt x="564" y="1825"/>
                  </a:lnTo>
                  <a:cubicBezTo>
                    <a:pt x="564" y="1127"/>
                    <a:pt x="1127" y="564"/>
                    <a:pt x="1836" y="564"/>
                  </a:cubicBezTo>
                  <a:close/>
                  <a:moveTo>
                    <a:pt x="1836" y="1"/>
                  </a:moveTo>
                  <a:cubicBezTo>
                    <a:pt x="845" y="1"/>
                    <a:pt x="1" y="845"/>
                    <a:pt x="1" y="1825"/>
                  </a:cubicBezTo>
                  <a:lnTo>
                    <a:pt x="1" y="18431"/>
                  </a:lnTo>
                  <a:cubicBezTo>
                    <a:pt x="1" y="19421"/>
                    <a:pt x="845" y="20266"/>
                    <a:pt x="1836" y="20266"/>
                  </a:cubicBezTo>
                  <a:lnTo>
                    <a:pt x="45315" y="20266"/>
                  </a:lnTo>
                  <a:cubicBezTo>
                    <a:pt x="46306" y="20266"/>
                    <a:pt x="47150" y="19421"/>
                    <a:pt x="47150" y="18431"/>
                  </a:cubicBezTo>
                  <a:lnTo>
                    <a:pt x="47150" y="1825"/>
                  </a:lnTo>
                  <a:cubicBezTo>
                    <a:pt x="47150" y="845"/>
                    <a:pt x="46306" y="1"/>
                    <a:pt x="453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1370392" y="1591668"/>
              <a:ext cx="446117" cy="9312"/>
            </a:xfrm>
            <a:custGeom>
              <a:avLst/>
              <a:gdLst/>
              <a:ahLst/>
              <a:cxnLst/>
              <a:rect l="l" t="t" r="r" b="b"/>
              <a:pathLst>
                <a:path w="27021" h="564" extrusionOk="0">
                  <a:moveTo>
                    <a:pt x="282" y="1"/>
                  </a:moveTo>
                  <a:cubicBezTo>
                    <a:pt x="147" y="1"/>
                    <a:pt x="0" y="136"/>
                    <a:pt x="0" y="282"/>
                  </a:cubicBezTo>
                  <a:cubicBezTo>
                    <a:pt x="0" y="417"/>
                    <a:pt x="147" y="564"/>
                    <a:pt x="282" y="564"/>
                  </a:cubicBezTo>
                  <a:lnTo>
                    <a:pt x="26885" y="564"/>
                  </a:lnTo>
                  <a:cubicBezTo>
                    <a:pt x="27020" y="564"/>
                    <a:pt x="27020" y="417"/>
                    <a:pt x="27020" y="282"/>
                  </a:cubicBezTo>
                  <a:cubicBezTo>
                    <a:pt x="27020" y="136"/>
                    <a:pt x="27020" y="1"/>
                    <a:pt x="268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1370392" y="1628848"/>
              <a:ext cx="446117" cy="9312"/>
            </a:xfrm>
            <a:custGeom>
              <a:avLst/>
              <a:gdLst/>
              <a:ahLst/>
              <a:cxnLst/>
              <a:rect l="l" t="t" r="r" b="b"/>
              <a:pathLst>
                <a:path w="27021" h="564" extrusionOk="0">
                  <a:moveTo>
                    <a:pt x="282" y="0"/>
                  </a:moveTo>
                  <a:cubicBezTo>
                    <a:pt x="147" y="0"/>
                    <a:pt x="0" y="136"/>
                    <a:pt x="0" y="282"/>
                  </a:cubicBezTo>
                  <a:cubicBezTo>
                    <a:pt x="0" y="417"/>
                    <a:pt x="147" y="563"/>
                    <a:pt x="282" y="563"/>
                  </a:cubicBezTo>
                  <a:lnTo>
                    <a:pt x="26885" y="563"/>
                  </a:lnTo>
                  <a:cubicBezTo>
                    <a:pt x="27020" y="563"/>
                    <a:pt x="27020" y="417"/>
                    <a:pt x="27020" y="282"/>
                  </a:cubicBezTo>
                  <a:cubicBezTo>
                    <a:pt x="27020" y="136"/>
                    <a:pt x="27020" y="0"/>
                    <a:pt x="268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1370392" y="1666028"/>
              <a:ext cx="446117" cy="9295"/>
            </a:xfrm>
            <a:custGeom>
              <a:avLst/>
              <a:gdLst/>
              <a:ahLst/>
              <a:cxnLst/>
              <a:rect l="l" t="t" r="r" b="b"/>
              <a:pathLst>
                <a:path w="27021" h="563" extrusionOk="0">
                  <a:moveTo>
                    <a:pt x="282" y="0"/>
                  </a:moveTo>
                  <a:cubicBezTo>
                    <a:pt x="147" y="0"/>
                    <a:pt x="0" y="135"/>
                    <a:pt x="0" y="282"/>
                  </a:cubicBezTo>
                  <a:cubicBezTo>
                    <a:pt x="0" y="417"/>
                    <a:pt x="147" y="563"/>
                    <a:pt x="282" y="563"/>
                  </a:cubicBezTo>
                  <a:lnTo>
                    <a:pt x="26885" y="563"/>
                  </a:lnTo>
                  <a:cubicBezTo>
                    <a:pt x="27020" y="563"/>
                    <a:pt x="27020" y="417"/>
                    <a:pt x="27020" y="282"/>
                  </a:cubicBezTo>
                  <a:cubicBezTo>
                    <a:pt x="27020" y="135"/>
                    <a:pt x="27020" y="0"/>
                    <a:pt x="268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1370392" y="1703191"/>
              <a:ext cx="446117" cy="9312"/>
            </a:xfrm>
            <a:custGeom>
              <a:avLst/>
              <a:gdLst/>
              <a:ahLst/>
              <a:cxnLst/>
              <a:rect l="l" t="t" r="r" b="b"/>
              <a:pathLst>
                <a:path w="27021" h="564" extrusionOk="0">
                  <a:moveTo>
                    <a:pt x="282" y="1"/>
                  </a:moveTo>
                  <a:cubicBezTo>
                    <a:pt x="147" y="1"/>
                    <a:pt x="0" y="136"/>
                    <a:pt x="0" y="282"/>
                  </a:cubicBezTo>
                  <a:cubicBezTo>
                    <a:pt x="0" y="417"/>
                    <a:pt x="147" y="564"/>
                    <a:pt x="282" y="564"/>
                  </a:cubicBezTo>
                  <a:lnTo>
                    <a:pt x="26885" y="564"/>
                  </a:lnTo>
                  <a:cubicBezTo>
                    <a:pt x="27020" y="564"/>
                    <a:pt x="27020" y="417"/>
                    <a:pt x="27020" y="282"/>
                  </a:cubicBezTo>
                  <a:cubicBezTo>
                    <a:pt x="27020" y="136"/>
                    <a:pt x="27020" y="1"/>
                    <a:pt x="268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1530799" y="1982239"/>
              <a:ext cx="355411" cy="331702"/>
            </a:xfrm>
            <a:custGeom>
              <a:avLst/>
              <a:gdLst/>
              <a:ahLst/>
              <a:cxnLst/>
              <a:rect l="l" t="t" r="r" b="b"/>
              <a:pathLst>
                <a:path w="21527" h="20091" extrusionOk="0">
                  <a:moveTo>
                    <a:pt x="10721" y="0"/>
                  </a:moveTo>
                  <a:cubicBezTo>
                    <a:pt x="10200" y="0"/>
                    <a:pt x="9672" y="40"/>
                    <a:pt x="9142" y="121"/>
                  </a:cubicBezTo>
                  <a:cubicBezTo>
                    <a:pt x="3659" y="1112"/>
                    <a:pt x="0" y="6178"/>
                    <a:pt x="845" y="11661"/>
                  </a:cubicBezTo>
                  <a:cubicBezTo>
                    <a:pt x="1730" y="16625"/>
                    <a:pt x="5951" y="20091"/>
                    <a:pt x="10809" y="20091"/>
                  </a:cubicBezTo>
                  <a:cubicBezTo>
                    <a:pt x="11328" y="20091"/>
                    <a:pt x="11854" y="20051"/>
                    <a:pt x="12384" y="19970"/>
                  </a:cubicBezTo>
                  <a:cubicBezTo>
                    <a:pt x="17867" y="19125"/>
                    <a:pt x="21526" y="13913"/>
                    <a:pt x="20682" y="8430"/>
                  </a:cubicBezTo>
                  <a:cubicBezTo>
                    <a:pt x="19919" y="3466"/>
                    <a:pt x="15599" y="0"/>
                    <a:pt x="107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1533028" y="1977633"/>
              <a:ext cx="350937" cy="341196"/>
            </a:xfrm>
            <a:custGeom>
              <a:avLst/>
              <a:gdLst/>
              <a:ahLst/>
              <a:cxnLst/>
              <a:rect l="l" t="t" r="r" b="b"/>
              <a:pathLst>
                <a:path w="21256" h="20666" extrusionOk="0">
                  <a:moveTo>
                    <a:pt x="10657" y="560"/>
                  </a:moveTo>
                  <a:cubicBezTo>
                    <a:pt x="15296" y="560"/>
                    <a:pt x="19503" y="4001"/>
                    <a:pt x="20265" y="8709"/>
                  </a:cubicBezTo>
                  <a:cubicBezTo>
                    <a:pt x="20693" y="11377"/>
                    <a:pt x="20130" y="13910"/>
                    <a:pt x="18576" y="16027"/>
                  </a:cubicBezTo>
                  <a:cubicBezTo>
                    <a:pt x="17034" y="18132"/>
                    <a:pt x="14782" y="19539"/>
                    <a:pt x="12249" y="19967"/>
                  </a:cubicBezTo>
                  <a:cubicBezTo>
                    <a:pt x="11717" y="20051"/>
                    <a:pt x="11188" y="20092"/>
                    <a:pt x="10665" y="20092"/>
                  </a:cubicBezTo>
                  <a:cubicBezTo>
                    <a:pt x="5935" y="20092"/>
                    <a:pt x="1751" y="16755"/>
                    <a:pt x="991" y="11940"/>
                  </a:cubicBezTo>
                  <a:cubicBezTo>
                    <a:pt x="563" y="9272"/>
                    <a:pt x="1273" y="6739"/>
                    <a:pt x="2680" y="4622"/>
                  </a:cubicBezTo>
                  <a:cubicBezTo>
                    <a:pt x="4222" y="2517"/>
                    <a:pt x="6474" y="1109"/>
                    <a:pt x="9153" y="682"/>
                  </a:cubicBezTo>
                  <a:cubicBezTo>
                    <a:pt x="9657" y="600"/>
                    <a:pt x="10159" y="560"/>
                    <a:pt x="10657" y="560"/>
                  </a:cubicBezTo>
                  <a:close/>
                  <a:moveTo>
                    <a:pt x="10552" y="0"/>
                  </a:moveTo>
                  <a:cubicBezTo>
                    <a:pt x="10036" y="0"/>
                    <a:pt x="9519" y="39"/>
                    <a:pt x="9007" y="119"/>
                  </a:cubicBezTo>
                  <a:cubicBezTo>
                    <a:pt x="6339" y="682"/>
                    <a:pt x="3941" y="2089"/>
                    <a:pt x="2252" y="4341"/>
                  </a:cubicBezTo>
                  <a:cubicBezTo>
                    <a:pt x="710" y="6592"/>
                    <a:pt x="0" y="9272"/>
                    <a:pt x="563" y="11940"/>
                  </a:cubicBezTo>
                  <a:cubicBezTo>
                    <a:pt x="991" y="14754"/>
                    <a:pt x="2398" y="17152"/>
                    <a:pt x="4650" y="18695"/>
                  </a:cubicBezTo>
                  <a:cubicBezTo>
                    <a:pt x="6474" y="19967"/>
                    <a:pt x="8444" y="20665"/>
                    <a:pt x="10696" y="20665"/>
                  </a:cubicBezTo>
                  <a:cubicBezTo>
                    <a:pt x="11259" y="20665"/>
                    <a:pt x="11822" y="20665"/>
                    <a:pt x="12384" y="20530"/>
                  </a:cubicBezTo>
                  <a:cubicBezTo>
                    <a:pt x="15064" y="20102"/>
                    <a:pt x="17451" y="18560"/>
                    <a:pt x="19004" y="16308"/>
                  </a:cubicBezTo>
                  <a:cubicBezTo>
                    <a:pt x="20693" y="14056"/>
                    <a:pt x="21256" y="11377"/>
                    <a:pt x="20828" y="8709"/>
                  </a:cubicBezTo>
                  <a:cubicBezTo>
                    <a:pt x="20412" y="6029"/>
                    <a:pt x="18858" y="3643"/>
                    <a:pt x="16606" y="1954"/>
                  </a:cubicBezTo>
                  <a:cubicBezTo>
                    <a:pt x="14903" y="697"/>
                    <a:pt x="12736" y="0"/>
                    <a:pt x="105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1554028" y="2008936"/>
              <a:ext cx="311362" cy="279217"/>
            </a:xfrm>
            <a:custGeom>
              <a:avLst/>
              <a:gdLst/>
              <a:ahLst/>
              <a:cxnLst/>
              <a:rect l="l" t="t" r="r" b="b"/>
              <a:pathLst>
                <a:path w="18859" h="16912" extrusionOk="0">
                  <a:moveTo>
                    <a:pt x="9352" y="0"/>
                  </a:moveTo>
                  <a:cubicBezTo>
                    <a:pt x="7010" y="0"/>
                    <a:pt x="4699" y="958"/>
                    <a:pt x="3097" y="2872"/>
                  </a:cubicBezTo>
                  <a:cubicBezTo>
                    <a:pt x="1" y="6385"/>
                    <a:pt x="282" y="11733"/>
                    <a:pt x="3795" y="14829"/>
                  </a:cubicBezTo>
                  <a:cubicBezTo>
                    <a:pt x="5389" y="16230"/>
                    <a:pt x="7357" y="16911"/>
                    <a:pt x="9321" y="16911"/>
                  </a:cubicBezTo>
                  <a:cubicBezTo>
                    <a:pt x="11697" y="16911"/>
                    <a:pt x="14067" y="15914"/>
                    <a:pt x="15762" y="13984"/>
                  </a:cubicBezTo>
                  <a:cubicBezTo>
                    <a:pt x="18858" y="10472"/>
                    <a:pt x="18430" y="5124"/>
                    <a:pt x="14918" y="2028"/>
                  </a:cubicBezTo>
                  <a:cubicBezTo>
                    <a:pt x="13309" y="676"/>
                    <a:pt x="11320" y="0"/>
                    <a:pt x="93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1549389" y="2004924"/>
              <a:ext cx="320641" cy="288430"/>
            </a:xfrm>
            <a:custGeom>
              <a:avLst/>
              <a:gdLst/>
              <a:ahLst/>
              <a:cxnLst/>
              <a:rect l="l" t="t" r="r" b="b"/>
              <a:pathLst>
                <a:path w="19421" h="17470" extrusionOk="0">
                  <a:moveTo>
                    <a:pt x="9705" y="436"/>
                  </a:moveTo>
                  <a:cubicBezTo>
                    <a:pt x="11675" y="436"/>
                    <a:pt x="13510" y="1280"/>
                    <a:pt x="15052" y="2552"/>
                  </a:cubicBezTo>
                  <a:cubicBezTo>
                    <a:pt x="18430" y="5502"/>
                    <a:pt x="18858" y="10715"/>
                    <a:pt x="15897" y="14092"/>
                  </a:cubicBezTo>
                  <a:cubicBezTo>
                    <a:pt x="14216" y="15926"/>
                    <a:pt x="11915" y="16887"/>
                    <a:pt x="9622" y="16887"/>
                  </a:cubicBezTo>
                  <a:cubicBezTo>
                    <a:pt x="7691" y="16887"/>
                    <a:pt x="5766" y="16205"/>
                    <a:pt x="4222" y="14790"/>
                  </a:cubicBezTo>
                  <a:cubicBezTo>
                    <a:pt x="844" y="11841"/>
                    <a:pt x="563" y="6628"/>
                    <a:pt x="3513" y="3251"/>
                  </a:cubicBezTo>
                  <a:cubicBezTo>
                    <a:pt x="4920" y="1708"/>
                    <a:pt x="6890" y="717"/>
                    <a:pt x="9142" y="582"/>
                  </a:cubicBezTo>
                  <a:cubicBezTo>
                    <a:pt x="9288" y="436"/>
                    <a:pt x="9570" y="436"/>
                    <a:pt x="9705" y="436"/>
                  </a:cubicBezTo>
                  <a:close/>
                  <a:moveTo>
                    <a:pt x="9720" y="1"/>
                  </a:moveTo>
                  <a:cubicBezTo>
                    <a:pt x="9527" y="1"/>
                    <a:pt x="9335" y="7"/>
                    <a:pt x="9142" y="19"/>
                  </a:cubicBezTo>
                  <a:cubicBezTo>
                    <a:pt x="6755" y="154"/>
                    <a:pt x="4638" y="1145"/>
                    <a:pt x="3096" y="2969"/>
                  </a:cubicBezTo>
                  <a:cubicBezTo>
                    <a:pt x="0" y="6493"/>
                    <a:pt x="282" y="12122"/>
                    <a:pt x="3940" y="15218"/>
                  </a:cubicBezTo>
                  <a:cubicBezTo>
                    <a:pt x="5629" y="16760"/>
                    <a:pt x="7599" y="17470"/>
                    <a:pt x="9705" y="17470"/>
                  </a:cubicBezTo>
                  <a:cubicBezTo>
                    <a:pt x="12103" y="17470"/>
                    <a:pt x="14489" y="16479"/>
                    <a:pt x="16178" y="14509"/>
                  </a:cubicBezTo>
                  <a:cubicBezTo>
                    <a:pt x="19421" y="10850"/>
                    <a:pt x="18993" y="5367"/>
                    <a:pt x="15480" y="2125"/>
                  </a:cubicBezTo>
                  <a:cubicBezTo>
                    <a:pt x="13802" y="714"/>
                    <a:pt x="11776" y="1"/>
                    <a:pt x="97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1700303" y="2037762"/>
              <a:ext cx="86083" cy="118426"/>
            </a:xfrm>
            <a:custGeom>
              <a:avLst/>
              <a:gdLst/>
              <a:ahLst/>
              <a:cxnLst/>
              <a:rect l="l" t="t" r="r" b="b"/>
              <a:pathLst>
                <a:path w="5214" h="7173" extrusionOk="0">
                  <a:moveTo>
                    <a:pt x="564" y="1"/>
                  </a:moveTo>
                  <a:cubicBezTo>
                    <a:pt x="282" y="1"/>
                    <a:pt x="1" y="282"/>
                    <a:pt x="1" y="563"/>
                  </a:cubicBezTo>
                  <a:lnTo>
                    <a:pt x="1" y="6756"/>
                  </a:lnTo>
                  <a:cubicBezTo>
                    <a:pt x="1" y="7037"/>
                    <a:pt x="282" y="7172"/>
                    <a:pt x="564" y="7172"/>
                  </a:cubicBezTo>
                  <a:lnTo>
                    <a:pt x="4650" y="7172"/>
                  </a:lnTo>
                  <a:cubicBezTo>
                    <a:pt x="4932" y="7172"/>
                    <a:pt x="5213" y="7037"/>
                    <a:pt x="5213" y="6756"/>
                  </a:cubicBezTo>
                  <a:cubicBezTo>
                    <a:pt x="5213" y="6328"/>
                    <a:pt x="4932" y="6193"/>
                    <a:pt x="4650" y="6193"/>
                  </a:cubicBezTo>
                  <a:lnTo>
                    <a:pt x="1127" y="6193"/>
                  </a:lnTo>
                  <a:lnTo>
                    <a:pt x="1127" y="563"/>
                  </a:lnTo>
                  <a:cubicBezTo>
                    <a:pt x="1127" y="282"/>
                    <a:pt x="845" y="1"/>
                    <a:pt x="5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2701776" y="2079581"/>
              <a:ext cx="276410" cy="462280"/>
            </a:xfrm>
            <a:custGeom>
              <a:avLst/>
              <a:gdLst/>
              <a:ahLst/>
              <a:cxnLst/>
              <a:rect l="l" t="t" r="r" b="b"/>
              <a:pathLst>
                <a:path w="16742" h="28000" extrusionOk="0">
                  <a:moveTo>
                    <a:pt x="9142" y="1"/>
                  </a:moveTo>
                  <a:lnTo>
                    <a:pt x="2668" y="4223"/>
                  </a:lnTo>
                  <a:cubicBezTo>
                    <a:pt x="2668" y="4223"/>
                    <a:pt x="8444" y="16460"/>
                    <a:pt x="8444" y="17170"/>
                  </a:cubicBezTo>
                  <a:cubicBezTo>
                    <a:pt x="8444" y="17732"/>
                    <a:pt x="3231" y="20547"/>
                    <a:pt x="2252" y="21110"/>
                  </a:cubicBezTo>
                  <a:cubicBezTo>
                    <a:pt x="1543" y="21526"/>
                    <a:pt x="845" y="21954"/>
                    <a:pt x="0" y="22236"/>
                  </a:cubicBezTo>
                  <a:lnTo>
                    <a:pt x="563" y="28000"/>
                  </a:lnTo>
                  <a:cubicBezTo>
                    <a:pt x="563" y="28000"/>
                    <a:pt x="9423" y="26030"/>
                    <a:pt x="13082" y="23924"/>
                  </a:cubicBezTo>
                  <a:cubicBezTo>
                    <a:pt x="16741" y="21954"/>
                    <a:pt x="16606" y="19703"/>
                    <a:pt x="15762" y="16325"/>
                  </a:cubicBezTo>
                  <a:cubicBezTo>
                    <a:pt x="14917" y="12948"/>
                    <a:pt x="9142" y="1"/>
                    <a:pt x="9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2769052" y="2079581"/>
              <a:ext cx="209132" cy="446117"/>
            </a:xfrm>
            <a:custGeom>
              <a:avLst/>
              <a:gdLst/>
              <a:ahLst/>
              <a:cxnLst/>
              <a:rect l="l" t="t" r="r" b="b"/>
              <a:pathLst>
                <a:path w="12667" h="27021" extrusionOk="0">
                  <a:moveTo>
                    <a:pt x="5067" y="1"/>
                  </a:moveTo>
                  <a:lnTo>
                    <a:pt x="4223" y="564"/>
                  </a:lnTo>
                  <a:lnTo>
                    <a:pt x="3941" y="1127"/>
                  </a:lnTo>
                  <a:cubicBezTo>
                    <a:pt x="3941" y="1127"/>
                    <a:pt x="9154" y="14074"/>
                    <a:pt x="9570" y="18430"/>
                  </a:cubicBezTo>
                  <a:cubicBezTo>
                    <a:pt x="9717" y="21391"/>
                    <a:pt x="3941" y="25050"/>
                    <a:pt x="1" y="27021"/>
                  </a:cubicBezTo>
                  <a:cubicBezTo>
                    <a:pt x="2815" y="26311"/>
                    <a:pt x="6756" y="25185"/>
                    <a:pt x="9007" y="23924"/>
                  </a:cubicBezTo>
                  <a:cubicBezTo>
                    <a:pt x="12666" y="21954"/>
                    <a:pt x="12531" y="19703"/>
                    <a:pt x="11687" y="16325"/>
                  </a:cubicBezTo>
                  <a:cubicBezTo>
                    <a:pt x="10842" y="13083"/>
                    <a:pt x="5348" y="417"/>
                    <a:pt x="5067" y="1"/>
                  </a:cubicBezTo>
                  <a:close/>
                </a:path>
              </a:pathLst>
            </a:custGeom>
            <a:solidFill>
              <a:srgbClr val="9D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2697120" y="2074942"/>
              <a:ext cx="288116" cy="471575"/>
            </a:xfrm>
            <a:custGeom>
              <a:avLst/>
              <a:gdLst/>
              <a:ahLst/>
              <a:cxnLst/>
              <a:rect l="l" t="t" r="r" b="b"/>
              <a:pathLst>
                <a:path w="17451" h="28563" extrusionOk="0">
                  <a:moveTo>
                    <a:pt x="9424" y="698"/>
                  </a:moveTo>
                  <a:cubicBezTo>
                    <a:pt x="10268" y="2668"/>
                    <a:pt x="15053" y="13645"/>
                    <a:pt x="15762" y="16741"/>
                  </a:cubicBezTo>
                  <a:cubicBezTo>
                    <a:pt x="16607" y="19837"/>
                    <a:pt x="16742" y="22089"/>
                    <a:pt x="13229" y="24059"/>
                  </a:cubicBezTo>
                  <a:cubicBezTo>
                    <a:pt x="9987" y="25748"/>
                    <a:pt x="2669" y="27583"/>
                    <a:pt x="1127" y="27864"/>
                  </a:cubicBezTo>
                  <a:lnTo>
                    <a:pt x="564" y="22798"/>
                  </a:lnTo>
                  <a:cubicBezTo>
                    <a:pt x="1262" y="22370"/>
                    <a:pt x="1971" y="22089"/>
                    <a:pt x="2669" y="21672"/>
                  </a:cubicBezTo>
                  <a:cubicBezTo>
                    <a:pt x="2950" y="21526"/>
                    <a:pt x="3232" y="21391"/>
                    <a:pt x="3513" y="21109"/>
                  </a:cubicBezTo>
                  <a:cubicBezTo>
                    <a:pt x="7600" y="18858"/>
                    <a:pt x="9007" y="17867"/>
                    <a:pt x="9007" y="17451"/>
                  </a:cubicBezTo>
                  <a:cubicBezTo>
                    <a:pt x="9007" y="16741"/>
                    <a:pt x="4785" y="7735"/>
                    <a:pt x="3232" y="4504"/>
                  </a:cubicBezTo>
                  <a:lnTo>
                    <a:pt x="9424" y="698"/>
                  </a:lnTo>
                  <a:close/>
                  <a:moveTo>
                    <a:pt x="9289" y="0"/>
                  </a:moveTo>
                  <a:lnTo>
                    <a:pt x="2815" y="4222"/>
                  </a:lnTo>
                  <a:cubicBezTo>
                    <a:pt x="2669" y="4357"/>
                    <a:pt x="2669" y="4504"/>
                    <a:pt x="2669" y="4639"/>
                  </a:cubicBezTo>
                  <a:cubicBezTo>
                    <a:pt x="4921" y="9423"/>
                    <a:pt x="8298" y="16741"/>
                    <a:pt x="8444" y="17304"/>
                  </a:cubicBezTo>
                  <a:cubicBezTo>
                    <a:pt x="8163" y="17867"/>
                    <a:pt x="4504" y="19984"/>
                    <a:pt x="3232" y="20682"/>
                  </a:cubicBezTo>
                  <a:cubicBezTo>
                    <a:pt x="2950" y="20963"/>
                    <a:pt x="2669" y="21109"/>
                    <a:pt x="2534" y="21109"/>
                  </a:cubicBezTo>
                  <a:cubicBezTo>
                    <a:pt x="1689" y="21526"/>
                    <a:pt x="980" y="21954"/>
                    <a:pt x="136" y="22370"/>
                  </a:cubicBezTo>
                  <a:cubicBezTo>
                    <a:pt x="1" y="22370"/>
                    <a:pt x="1" y="22517"/>
                    <a:pt x="1" y="22652"/>
                  </a:cubicBezTo>
                  <a:lnTo>
                    <a:pt x="564" y="28281"/>
                  </a:lnTo>
                  <a:cubicBezTo>
                    <a:pt x="564" y="28427"/>
                    <a:pt x="564" y="28427"/>
                    <a:pt x="699" y="28427"/>
                  </a:cubicBezTo>
                  <a:cubicBezTo>
                    <a:pt x="699" y="28562"/>
                    <a:pt x="845" y="28562"/>
                    <a:pt x="845" y="28562"/>
                  </a:cubicBezTo>
                  <a:cubicBezTo>
                    <a:pt x="1262" y="28427"/>
                    <a:pt x="9705" y="26457"/>
                    <a:pt x="13511" y="24487"/>
                  </a:cubicBezTo>
                  <a:cubicBezTo>
                    <a:pt x="17451" y="22370"/>
                    <a:pt x="17170" y="19837"/>
                    <a:pt x="16325" y="16606"/>
                  </a:cubicBezTo>
                  <a:cubicBezTo>
                    <a:pt x="15481" y="13229"/>
                    <a:pt x="9987" y="698"/>
                    <a:pt x="9705" y="135"/>
                  </a:cubicBezTo>
                  <a:cubicBezTo>
                    <a:pt x="9705" y="135"/>
                    <a:pt x="9705" y="0"/>
                    <a:pt x="95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1986167" y="2102810"/>
              <a:ext cx="183476" cy="439149"/>
            </a:xfrm>
            <a:custGeom>
              <a:avLst/>
              <a:gdLst/>
              <a:ahLst/>
              <a:cxnLst/>
              <a:rect l="l" t="t" r="r" b="b"/>
              <a:pathLst>
                <a:path w="11113" h="26599" extrusionOk="0">
                  <a:moveTo>
                    <a:pt x="4504" y="1"/>
                  </a:moveTo>
                  <a:cubicBezTo>
                    <a:pt x="4504" y="1"/>
                    <a:pt x="282" y="15481"/>
                    <a:pt x="136" y="18149"/>
                  </a:cubicBezTo>
                  <a:cubicBezTo>
                    <a:pt x="1" y="20829"/>
                    <a:pt x="8445" y="26176"/>
                    <a:pt x="8861" y="26593"/>
                  </a:cubicBezTo>
                  <a:cubicBezTo>
                    <a:pt x="8865" y="26597"/>
                    <a:pt x="8869" y="26599"/>
                    <a:pt x="8873" y="26599"/>
                  </a:cubicBezTo>
                  <a:cubicBezTo>
                    <a:pt x="9119" y="26599"/>
                    <a:pt x="8298" y="17170"/>
                    <a:pt x="8298" y="17170"/>
                  </a:cubicBezTo>
                  <a:lnTo>
                    <a:pt x="11113" y="3232"/>
                  </a:lnTo>
                  <a:lnTo>
                    <a:pt x="45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1988412" y="2102810"/>
              <a:ext cx="144066" cy="439050"/>
            </a:xfrm>
            <a:custGeom>
              <a:avLst/>
              <a:gdLst/>
              <a:ahLst/>
              <a:cxnLst/>
              <a:rect l="l" t="t" r="r" b="b"/>
              <a:pathLst>
                <a:path w="8726" h="26593" extrusionOk="0">
                  <a:moveTo>
                    <a:pt x="4368" y="1"/>
                  </a:moveTo>
                  <a:cubicBezTo>
                    <a:pt x="4368" y="1"/>
                    <a:pt x="146" y="15481"/>
                    <a:pt x="0" y="18149"/>
                  </a:cubicBezTo>
                  <a:lnTo>
                    <a:pt x="0" y="18296"/>
                  </a:lnTo>
                  <a:cubicBezTo>
                    <a:pt x="0" y="20964"/>
                    <a:pt x="8309" y="26176"/>
                    <a:pt x="8725" y="26593"/>
                  </a:cubicBezTo>
                  <a:lnTo>
                    <a:pt x="8725" y="26030"/>
                  </a:lnTo>
                  <a:cubicBezTo>
                    <a:pt x="8725" y="25467"/>
                    <a:pt x="8725" y="24488"/>
                    <a:pt x="8590" y="23497"/>
                  </a:cubicBezTo>
                  <a:cubicBezTo>
                    <a:pt x="6057" y="21245"/>
                    <a:pt x="2533" y="18296"/>
                    <a:pt x="2117" y="17023"/>
                  </a:cubicBezTo>
                  <a:lnTo>
                    <a:pt x="6192" y="1262"/>
                  </a:lnTo>
                  <a:lnTo>
                    <a:pt x="6192" y="980"/>
                  </a:lnTo>
                  <a:lnTo>
                    <a:pt x="4368" y="1"/>
                  </a:lnTo>
                  <a:close/>
                </a:path>
              </a:pathLst>
            </a:custGeom>
            <a:solidFill>
              <a:srgbClr val="9D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1981528" y="2100400"/>
              <a:ext cx="195181" cy="446117"/>
            </a:xfrm>
            <a:custGeom>
              <a:avLst/>
              <a:gdLst/>
              <a:ahLst/>
              <a:cxnLst/>
              <a:rect l="l" t="t" r="r" b="b"/>
              <a:pathLst>
                <a:path w="11822" h="27021" extrusionOk="0">
                  <a:moveTo>
                    <a:pt x="4920" y="564"/>
                  </a:moveTo>
                  <a:lnTo>
                    <a:pt x="11112" y="3524"/>
                  </a:lnTo>
                  <a:lnTo>
                    <a:pt x="8298" y="17316"/>
                  </a:lnTo>
                  <a:lnTo>
                    <a:pt x="8298" y="17451"/>
                  </a:lnTo>
                  <a:cubicBezTo>
                    <a:pt x="8579" y="20265"/>
                    <a:pt x="8861" y="24915"/>
                    <a:pt x="8861" y="26176"/>
                  </a:cubicBezTo>
                  <a:cubicBezTo>
                    <a:pt x="8726" y="26176"/>
                    <a:pt x="8579" y="26041"/>
                    <a:pt x="8444" y="25895"/>
                  </a:cubicBezTo>
                  <a:cubicBezTo>
                    <a:pt x="6474" y="24634"/>
                    <a:pt x="563" y="20412"/>
                    <a:pt x="699" y="18295"/>
                  </a:cubicBezTo>
                  <a:cubicBezTo>
                    <a:pt x="845" y="15909"/>
                    <a:pt x="4357" y="2815"/>
                    <a:pt x="4920" y="564"/>
                  </a:cubicBezTo>
                  <a:close/>
                  <a:moveTo>
                    <a:pt x="4639" y="1"/>
                  </a:moveTo>
                  <a:cubicBezTo>
                    <a:pt x="4504" y="1"/>
                    <a:pt x="4504" y="1"/>
                    <a:pt x="4504" y="147"/>
                  </a:cubicBezTo>
                  <a:cubicBezTo>
                    <a:pt x="4357" y="710"/>
                    <a:pt x="282" y="15627"/>
                    <a:pt x="136" y="18295"/>
                  </a:cubicBezTo>
                  <a:cubicBezTo>
                    <a:pt x="1" y="20412"/>
                    <a:pt x="4357" y="23789"/>
                    <a:pt x="8163" y="26458"/>
                  </a:cubicBezTo>
                  <a:cubicBezTo>
                    <a:pt x="8579" y="26604"/>
                    <a:pt x="8861" y="26885"/>
                    <a:pt x="8861" y="26885"/>
                  </a:cubicBezTo>
                  <a:cubicBezTo>
                    <a:pt x="8861" y="26885"/>
                    <a:pt x="9007" y="27020"/>
                    <a:pt x="9142" y="27020"/>
                  </a:cubicBezTo>
                  <a:cubicBezTo>
                    <a:pt x="9424" y="26885"/>
                    <a:pt x="9570" y="26739"/>
                    <a:pt x="8861" y="17316"/>
                  </a:cubicBezTo>
                  <a:lnTo>
                    <a:pt x="11675" y="3378"/>
                  </a:lnTo>
                  <a:cubicBezTo>
                    <a:pt x="11822" y="3243"/>
                    <a:pt x="11675" y="3097"/>
                    <a:pt x="11540" y="3097"/>
                  </a:cubicBezTo>
                  <a:lnTo>
                    <a:pt x="492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2009413" y="1829177"/>
              <a:ext cx="889790" cy="510654"/>
            </a:xfrm>
            <a:custGeom>
              <a:avLst/>
              <a:gdLst/>
              <a:ahLst/>
              <a:cxnLst/>
              <a:rect l="l" t="t" r="r" b="b"/>
              <a:pathLst>
                <a:path w="53894" h="30930" extrusionOk="0">
                  <a:moveTo>
                    <a:pt x="25608" y="1"/>
                  </a:moveTo>
                  <a:cubicBezTo>
                    <a:pt x="24823" y="1"/>
                    <a:pt x="23854" y="286"/>
                    <a:pt x="22798" y="1230"/>
                  </a:cubicBezTo>
                  <a:cubicBezTo>
                    <a:pt x="22798" y="1230"/>
                    <a:pt x="21109" y="2356"/>
                    <a:pt x="18013" y="2502"/>
                  </a:cubicBezTo>
                  <a:cubicBezTo>
                    <a:pt x="17919" y="2506"/>
                    <a:pt x="17827" y="2508"/>
                    <a:pt x="17738" y="2508"/>
                  </a:cubicBezTo>
                  <a:cubicBezTo>
                    <a:pt x="14760" y="2508"/>
                    <a:pt x="14521" y="386"/>
                    <a:pt x="10696" y="386"/>
                  </a:cubicBezTo>
                  <a:cubicBezTo>
                    <a:pt x="6046" y="386"/>
                    <a:pt x="0" y="15449"/>
                    <a:pt x="0" y="15449"/>
                  </a:cubicBezTo>
                  <a:cubicBezTo>
                    <a:pt x="0" y="15449"/>
                    <a:pt x="2950" y="18264"/>
                    <a:pt x="5911" y="19525"/>
                  </a:cubicBezTo>
                  <a:cubicBezTo>
                    <a:pt x="7453" y="20234"/>
                    <a:pt x="9288" y="20797"/>
                    <a:pt x="10977" y="20932"/>
                  </a:cubicBezTo>
                  <a:lnTo>
                    <a:pt x="11394" y="30929"/>
                  </a:lnTo>
                  <a:lnTo>
                    <a:pt x="43480" y="30929"/>
                  </a:lnTo>
                  <a:lnTo>
                    <a:pt x="43907" y="20932"/>
                  </a:lnTo>
                  <a:lnTo>
                    <a:pt x="53893" y="14458"/>
                  </a:lnTo>
                  <a:cubicBezTo>
                    <a:pt x="53893" y="14458"/>
                    <a:pt x="48974" y="5733"/>
                    <a:pt x="46576" y="2356"/>
                  </a:cubicBezTo>
                  <a:cubicBezTo>
                    <a:pt x="45402" y="767"/>
                    <a:pt x="43817" y="264"/>
                    <a:pt x="42375" y="264"/>
                  </a:cubicBezTo>
                  <a:cubicBezTo>
                    <a:pt x="40885" y="264"/>
                    <a:pt x="39548" y="801"/>
                    <a:pt x="38976" y="1230"/>
                  </a:cubicBezTo>
                  <a:cubicBezTo>
                    <a:pt x="37989" y="1891"/>
                    <a:pt x="35533" y="2124"/>
                    <a:pt x="33903" y="2124"/>
                  </a:cubicBezTo>
                  <a:cubicBezTo>
                    <a:pt x="33450" y="2124"/>
                    <a:pt x="33061" y="2106"/>
                    <a:pt x="32784" y="2074"/>
                  </a:cubicBezTo>
                  <a:cubicBezTo>
                    <a:pt x="30960" y="1658"/>
                    <a:pt x="29272" y="1230"/>
                    <a:pt x="27583" y="667"/>
                  </a:cubicBezTo>
                  <a:cubicBezTo>
                    <a:pt x="27583" y="667"/>
                    <a:pt x="26810" y="1"/>
                    <a:pt x="25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2004757" y="1824109"/>
              <a:ext cx="899085" cy="520362"/>
            </a:xfrm>
            <a:custGeom>
              <a:avLst/>
              <a:gdLst/>
              <a:ahLst/>
              <a:cxnLst/>
              <a:rect l="l" t="t" r="r" b="b"/>
              <a:pathLst>
                <a:path w="54457" h="31518" extrusionOk="0">
                  <a:moveTo>
                    <a:pt x="25884" y="571"/>
                  </a:moveTo>
                  <a:cubicBezTo>
                    <a:pt x="26956" y="571"/>
                    <a:pt x="27638" y="1120"/>
                    <a:pt x="27719" y="1120"/>
                  </a:cubicBezTo>
                  <a:cubicBezTo>
                    <a:pt x="29407" y="1683"/>
                    <a:pt x="31242" y="2246"/>
                    <a:pt x="32931" y="2663"/>
                  </a:cubicBezTo>
                  <a:cubicBezTo>
                    <a:pt x="33195" y="2693"/>
                    <a:pt x="33571" y="2711"/>
                    <a:pt x="34013" y="2711"/>
                  </a:cubicBezTo>
                  <a:cubicBezTo>
                    <a:pt x="35681" y="2711"/>
                    <a:pt x="38292" y="2458"/>
                    <a:pt x="39405" y="1683"/>
                  </a:cubicBezTo>
                  <a:cubicBezTo>
                    <a:pt x="39968" y="1329"/>
                    <a:pt x="41198" y="836"/>
                    <a:pt x="42568" y="836"/>
                  </a:cubicBezTo>
                  <a:cubicBezTo>
                    <a:pt x="43939" y="836"/>
                    <a:pt x="45450" y="1329"/>
                    <a:pt x="46576" y="2944"/>
                  </a:cubicBezTo>
                  <a:cubicBezTo>
                    <a:pt x="48828" y="5905"/>
                    <a:pt x="53050" y="13358"/>
                    <a:pt x="53759" y="14765"/>
                  </a:cubicBezTo>
                  <a:lnTo>
                    <a:pt x="44043" y="21104"/>
                  </a:lnTo>
                  <a:cubicBezTo>
                    <a:pt x="43908" y="21104"/>
                    <a:pt x="43908" y="21239"/>
                    <a:pt x="43908" y="21239"/>
                  </a:cubicBezTo>
                  <a:lnTo>
                    <a:pt x="43480" y="30955"/>
                  </a:lnTo>
                  <a:lnTo>
                    <a:pt x="11957" y="30955"/>
                  </a:lnTo>
                  <a:lnTo>
                    <a:pt x="11540" y="21239"/>
                  </a:lnTo>
                  <a:cubicBezTo>
                    <a:pt x="11540" y="21239"/>
                    <a:pt x="11394" y="21104"/>
                    <a:pt x="11259" y="21104"/>
                  </a:cubicBezTo>
                  <a:cubicBezTo>
                    <a:pt x="9570" y="20822"/>
                    <a:pt x="7882" y="20259"/>
                    <a:pt x="6328" y="19550"/>
                  </a:cubicBezTo>
                  <a:cubicBezTo>
                    <a:pt x="3795" y="18571"/>
                    <a:pt x="1262" y="16173"/>
                    <a:pt x="564" y="15610"/>
                  </a:cubicBezTo>
                  <a:cubicBezTo>
                    <a:pt x="1262" y="13921"/>
                    <a:pt x="6756" y="839"/>
                    <a:pt x="10978" y="839"/>
                  </a:cubicBezTo>
                  <a:cubicBezTo>
                    <a:pt x="12948" y="839"/>
                    <a:pt x="13927" y="1537"/>
                    <a:pt x="14918" y="2100"/>
                  </a:cubicBezTo>
                  <a:cubicBezTo>
                    <a:pt x="15762" y="2663"/>
                    <a:pt x="16742" y="3091"/>
                    <a:pt x="18295" y="3091"/>
                  </a:cubicBezTo>
                  <a:cubicBezTo>
                    <a:pt x="21527" y="2944"/>
                    <a:pt x="23080" y="1818"/>
                    <a:pt x="23215" y="1683"/>
                  </a:cubicBezTo>
                  <a:cubicBezTo>
                    <a:pt x="24242" y="826"/>
                    <a:pt x="25153" y="571"/>
                    <a:pt x="25884" y="571"/>
                  </a:cubicBezTo>
                  <a:close/>
                  <a:moveTo>
                    <a:pt x="25850" y="0"/>
                  </a:moveTo>
                  <a:cubicBezTo>
                    <a:pt x="25020" y="0"/>
                    <a:pt x="24015" y="295"/>
                    <a:pt x="22934" y="1256"/>
                  </a:cubicBezTo>
                  <a:cubicBezTo>
                    <a:pt x="22799" y="1402"/>
                    <a:pt x="21245" y="2381"/>
                    <a:pt x="18295" y="2528"/>
                  </a:cubicBezTo>
                  <a:cubicBezTo>
                    <a:pt x="16888" y="2528"/>
                    <a:pt x="16044" y="2100"/>
                    <a:pt x="15199" y="1537"/>
                  </a:cubicBezTo>
                  <a:cubicBezTo>
                    <a:pt x="14209" y="974"/>
                    <a:pt x="13083" y="411"/>
                    <a:pt x="10978" y="411"/>
                  </a:cubicBezTo>
                  <a:cubicBezTo>
                    <a:pt x="6193" y="411"/>
                    <a:pt x="282" y="14912"/>
                    <a:pt x="1" y="15610"/>
                  </a:cubicBezTo>
                  <a:cubicBezTo>
                    <a:pt x="1" y="15756"/>
                    <a:pt x="1" y="15756"/>
                    <a:pt x="136" y="15891"/>
                  </a:cubicBezTo>
                  <a:cubicBezTo>
                    <a:pt x="282" y="16038"/>
                    <a:pt x="3097" y="18852"/>
                    <a:pt x="6046" y="20113"/>
                  </a:cubicBezTo>
                  <a:cubicBezTo>
                    <a:pt x="7600" y="20822"/>
                    <a:pt x="9289" y="21239"/>
                    <a:pt x="10978" y="21520"/>
                  </a:cubicBezTo>
                  <a:lnTo>
                    <a:pt x="11394" y="31236"/>
                  </a:lnTo>
                  <a:cubicBezTo>
                    <a:pt x="11394" y="31371"/>
                    <a:pt x="11540" y="31518"/>
                    <a:pt x="11676" y="31518"/>
                  </a:cubicBezTo>
                  <a:lnTo>
                    <a:pt x="43762" y="31518"/>
                  </a:lnTo>
                  <a:cubicBezTo>
                    <a:pt x="43908" y="31518"/>
                    <a:pt x="44043" y="31371"/>
                    <a:pt x="44043" y="31236"/>
                  </a:cubicBezTo>
                  <a:lnTo>
                    <a:pt x="44324" y="21520"/>
                  </a:lnTo>
                  <a:lnTo>
                    <a:pt x="54322" y="15047"/>
                  </a:lnTo>
                  <a:cubicBezTo>
                    <a:pt x="54457" y="14912"/>
                    <a:pt x="54457" y="14765"/>
                    <a:pt x="54322" y="14630"/>
                  </a:cubicBezTo>
                  <a:cubicBezTo>
                    <a:pt x="54322" y="14630"/>
                    <a:pt x="49391" y="5905"/>
                    <a:pt x="47004" y="2528"/>
                  </a:cubicBezTo>
                  <a:cubicBezTo>
                    <a:pt x="45803" y="837"/>
                    <a:pt x="44146" y="308"/>
                    <a:pt x="42631" y="308"/>
                  </a:cubicBezTo>
                  <a:cubicBezTo>
                    <a:pt x="41121" y="308"/>
                    <a:pt x="39753" y="834"/>
                    <a:pt x="39123" y="1256"/>
                  </a:cubicBezTo>
                  <a:cubicBezTo>
                    <a:pt x="38127" y="1916"/>
                    <a:pt x="35759" y="2150"/>
                    <a:pt x="34167" y="2150"/>
                  </a:cubicBezTo>
                  <a:cubicBezTo>
                    <a:pt x="33725" y="2150"/>
                    <a:pt x="33343" y="2132"/>
                    <a:pt x="33066" y="2100"/>
                  </a:cubicBezTo>
                  <a:cubicBezTo>
                    <a:pt x="31378" y="1683"/>
                    <a:pt x="29689" y="1256"/>
                    <a:pt x="28000" y="693"/>
                  </a:cubicBezTo>
                  <a:cubicBezTo>
                    <a:pt x="27761" y="531"/>
                    <a:pt x="26964" y="0"/>
                    <a:pt x="258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2190638" y="1905238"/>
              <a:ext cx="6885" cy="274182"/>
            </a:xfrm>
            <a:custGeom>
              <a:avLst/>
              <a:gdLst/>
              <a:ahLst/>
              <a:cxnLst/>
              <a:rect l="l" t="t" r="r" b="b"/>
              <a:pathLst>
                <a:path w="417" h="16607" extrusionOk="0">
                  <a:moveTo>
                    <a:pt x="135" y="0"/>
                  </a:moveTo>
                  <a:lnTo>
                    <a:pt x="0" y="16471"/>
                  </a:lnTo>
                  <a:cubicBezTo>
                    <a:pt x="0" y="16606"/>
                    <a:pt x="135" y="16606"/>
                    <a:pt x="135" y="16606"/>
                  </a:cubicBezTo>
                  <a:cubicBezTo>
                    <a:pt x="281" y="16606"/>
                    <a:pt x="281" y="16606"/>
                    <a:pt x="281" y="16471"/>
                  </a:cubicBezTo>
                  <a:lnTo>
                    <a:pt x="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2211441" y="1928467"/>
              <a:ext cx="41853" cy="211543"/>
            </a:xfrm>
            <a:custGeom>
              <a:avLst/>
              <a:gdLst/>
              <a:ahLst/>
              <a:cxnLst/>
              <a:rect l="l" t="t" r="r" b="b"/>
              <a:pathLst>
                <a:path w="2535" h="12813" extrusionOk="0">
                  <a:moveTo>
                    <a:pt x="147" y="1"/>
                  </a:moveTo>
                  <a:lnTo>
                    <a:pt x="1" y="147"/>
                  </a:lnTo>
                  <a:cubicBezTo>
                    <a:pt x="1" y="282"/>
                    <a:pt x="564" y="8309"/>
                    <a:pt x="2253" y="12666"/>
                  </a:cubicBezTo>
                  <a:cubicBezTo>
                    <a:pt x="2253" y="12666"/>
                    <a:pt x="2253" y="12813"/>
                    <a:pt x="2399" y="12813"/>
                  </a:cubicBezTo>
                  <a:cubicBezTo>
                    <a:pt x="2534" y="12666"/>
                    <a:pt x="2534" y="12666"/>
                    <a:pt x="2534" y="12531"/>
                  </a:cubicBezTo>
                  <a:cubicBezTo>
                    <a:pt x="845" y="8163"/>
                    <a:pt x="282" y="282"/>
                    <a:pt x="282" y="147"/>
                  </a:cubicBezTo>
                  <a:cubicBezTo>
                    <a:pt x="282" y="147"/>
                    <a:pt x="282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2253276" y="2144646"/>
              <a:ext cx="27885" cy="58000"/>
            </a:xfrm>
            <a:custGeom>
              <a:avLst/>
              <a:gdLst/>
              <a:ahLst/>
              <a:cxnLst/>
              <a:rect l="l" t="t" r="r" b="b"/>
              <a:pathLst>
                <a:path w="1689" h="3513" extrusionOk="0">
                  <a:moveTo>
                    <a:pt x="146" y="0"/>
                  </a:moveTo>
                  <a:cubicBezTo>
                    <a:pt x="0" y="135"/>
                    <a:pt x="0" y="135"/>
                    <a:pt x="0" y="282"/>
                  </a:cubicBezTo>
                  <a:cubicBezTo>
                    <a:pt x="428" y="1261"/>
                    <a:pt x="844" y="2387"/>
                    <a:pt x="1407" y="3378"/>
                  </a:cubicBezTo>
                  <a:lnTo>
                    <a:pt x="1407" y="3513"/>
                  </a:lnTo>
                  <a:lnTo>
                    <a:pt x="1554" y="3513"/>
                  </a:lnTo>
                  <a:cubicBezTo>
                    <a:pt x="1554" y="3378"/>
                    <a:pt x="1689" y="3378"/>
                    <a:pt x="1554" y="3231"/>
                  </a:cubicBezTo>
                  <a:cubicBezTo>
                    <a:pt x="1126" y="2252"/>
                    <a:pt x="563" y="1261"/>
                    <a:pt x="282" y="135"/>
                  </a:cubicBezTo>
                  <a:cubicBezTo>
                    <a:pt x="282" y="0"/>
                    <a:pt x="146" y="0"/>
                    <a:pt x="1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2230030" y="1914533"/>
              <a:ext cx="46492" cy="144066"/>
            </a:xfrm>
            <a:custGeom>
              <a:avLst/>
              <a:gdLst/>
              <a:ahLst/>
              <a:cxnLst/>
              <a:rect l="l" t="t" r="r" b="b"/>
              <a:pathLst>
                <a:path w="2816" h="8726" extrusionOk="0">
                  <a:moveTo>
                    <a:pt x="147" y="0"/>
                  </a:moveTo>
                  <a:cubicBezTo>
                    <a:pt x="1" y="0"/>
                    <a:pt x="1" y="0"/>
                    <a:pt x="1" y="147"/>
                  </a:cubicBezTo>
                  <a:cubicBezTo>
                    <a:pt x="564" y="3096"/>
                    <a:pt x="1408" y="5911"/>
                    <a:pt x="2534" y="8726"/>
                  </a:cubicBezTo>
                  <a:lnTo>
                    <a:pt x="2680" y="8726"/>
                  </a:lnTo>
                  <a:cubicBezTo>
                    <a:pt x="2815" y="8726"/>
                    <a:pt x="2815" y="8590"/>
                    <a:pt x="2815" y="8590"/>
                  </a:cubicBezTo>
                  <a:cubicBezTo>
                    <a:pt x="1690" y="5776"/>
                    <a:pt x="845" y="2961"/>
                    <a:pt x="2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2641367" y="1937762"/>
              <a:ext cx="53360" cy="155788"/>
            </a:xfrm>
            <a:custGeom>
              <a:avLst/>
              <a:gdLst/>
              <a:ahLst/>
              <a:cxnLst/>
              <a:rect l="l" t="t" r="r" b="b"/>
              <a:pathLst>
                <a:path w="3232" h="9436" extrusionOk="0">
                  <a:moveTo>
                    <a:pt x="3096" y="1"/>
                  </a:moveTo>
                  <a:cubicBezTo>
                    <a:pt x="2950" y="1"/>
                    <a:pt x="2950" y="1"/>
                    <a:pt x="2950" y="147"/>
                  </a:cubicBezTo>
                  <a:cubicBezTo>
                    <a:pt x="2950" y="147"/>
                    <a:pt x="1408" y="6474"/>
                    <a:pt x="0" y="9289"/>
                  </a:cubicBezTo>
                  <a:cubicBezTo>
                    <a:pt x="0" y="9289"/>
                    <a:pt x="0" y="9435"/>
                    <a:pt x="135" y="9435"/>
                  </a:cubicBezTo>
                  <a:cubicBezTo>
                    <a:pt x="135" y="9435"/>
                    <a:pt x="282" y="9435"/>
                    <a:pt x="282" y="9289"/>
                  </a:cubicBezTo>
                  <a:cubicBezTo>
                    <a:pt x="1689" y="6474"/>
                    <a:pt x="3231" y="147"/>
                    <a:pt x="3231" y="147"/>
                  </a:cubicBezTo>
                  <a:cubicBezTo>
                    <a:pt x="3231" y="1"/>
                    <a:pt x="3096" y="1"/>
                    <a:pt x="30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2729644" y="1963418"/>
              <a:ext cx="6901" cy="216000"/>
            </a:xfrm>
            <a:custGeom>
              <a:avLst/>
              <a:gdLst/>
              <a:ahLst/>
              <a:cxnLst/>
              <a:rect l="l" t="t" r="r" b="b"/>
              <a:pathLst>
                <a:path w="418" h="13083" extrusionOk="0">
                  <a:moveTo>
                    <a:pt x="136" y="0"/>
                  </a:moveTo>
                  <a:cubicBezTo>
                    <a:pt x="136" y="0"/>
                    <a:pt x="1" y="0"/>
                    <a:pt x="1" y="135"/>
                  </a:cubicBezTo>
                  <a:lnTo>
                    <a:pt x="136" y="12947"/>
                  </a:lnTo>
                  <a:cubicBezTo>
                    <a:pt x="136" y="12947"/>
                    <a:pt x="136" y="13082"/>
                    <a:pt x="282" y="13082"/>
                  </a:cubicBezTo>
                  <a:lnTo>
                    <a:pt x="417" y="12947"/>
                  </a:lnTo>
                  <a:lnTo>
                    <a:pt x="282" y="135"/>
                  </a:lnTo>
                  <a:cubicBezTo>
                    <a:pt x="282" y="0"/>
                    <a:pt x="282" y="0"/>
                    <a:pt x="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2652891" y="1968057"/>
              <a:ext cx="72132" cy="206705"/>
            </a:xfrm>
            <a:custGeom>
              <a:avLst/>
              <a:gdLst/>
              <a:ahLst/>
              <a:cxnLst/>
              <a:rect l="l" t="t" r="r" b="b"/>
              <a:pathLst>
                <a:path w="4369" h="12520" extrusionOk="0">
                  <a:moveTo>
                    <a:pt x="4087" y="1"/>
                  </a:moveTo>
                  <a:cubicBezTo>
                    <a:pt x="4087" y="136"/>
                    <a:pt x="2815" y="8163"/>
                    <a:pt x="0" y="12385"/>
                  </a:cubicBezTo>
                  <a:cubicBezTo>
                    <a:pt x="0" y="12385"/>
                    <a:pt x="0" y="12520"/>
                    <a:pt x="147" y="12520"/>
                  </a:cubicBezTo>
                  <a:lnTo>
                    <a:pt x="282" y="12520"/>
                  </a:lnTo>
                  <a:cubicBezTo>
                    <a:pt x="3096" y="8298"/>
                    <a:pt x="4222" y="136"/>
                    <a:pt x="4222" y="136"/>
                  </a:cubicBezTo>
                  <a:cubicBezTo>
                    <a:pt x="4368" y="1"/>
                    <a:pt x="4222" y="1"/>
                    <a:pt x="42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2659957" y="2144646"/>
              <a:ext cx="41836" cy="65066"/>
            </a:xfrm>
            <a:custGeom>
              <a:avLst/>
              <a:gdLst/>
              <a:ahLst/>
              <a:cxnLst/>
              <a:rect l="l" t="t" r="r" b="b"/>
              <a:pathLst>
                <a:path w="2534" h="3941" extrusionOk="0">
                  <a:moveTo>
                    <a:pt x="2252" y="0"/>
                  </a:moveTo>
                  <a:cubicBezTo>
                    <a:pt x="2252" y="135"/>
                    <a:pt x="844" y="2533"/>
                    <a:pt x="0" y="3794"/>
                  </a:cubicBezTo>
                  <a:lnTo>
                    <a:pt x="0" y="3940"/>
                  </a:lnTo>
                  <a:lnTo>
                    <a:pt x="282" y="3940"/>
                  </a:lnTo>
                  <a:cubicBezTo>
                    <a:pt x="1126" y="2668"/>
                    <a:pt x="2387" y="135"/>
                    <a:pt x="2387" y="135"/>
                  </a:cubicBezTo>
                  <a:cubicBezTo>
                    <a:pt x="2533" y="135"/>
                    <a:pt x="2387" y="0"/>
                    <a:pt x="23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2353258" y="1863418"/>
              <a:ext cx="185903" cy="190542"/>
            </a:xfrm>
            <a:custGeom>
              <a:avLst/>
              <a:gdLst/>
              <a:ahLst/>
              <a:cxnLst/>
              <a:rect l="l" t="t" r="r" b="b"/>
              <a:pathLst>
                <a:path w="11260" h="11541" extrusionOk="0">
                  <a:moveTo>
                    <a:pt x="136" y="0"/>
                  </a:moveTo>
                  <a:cubicBezTo>
                    <a:pt x="1" y="0"/>
                    <a:pt x="1" y="0"/>
                    <a:pt x="1" y="147"/>
                  </a:cubicBezTo>
                  <a:cubicBezTo>
                    <a:pt x="1" y="147"/>
                    <a:pt x="980" y="5776"/>
                    <a:pt x="2253" y="8590"/>
                  </a:cubicBezTo>
                  <a:cubicBezTo>
                    <a:pt x="2951" y="10133"/>
                    <a:pt x="4358" y="11540"/>
                    <a:pt x="6193" y="11540"/>
                  </a:cubicBezTo>
                  <a:cubicBezTo>
                    <a:pt x="6756" y="11540"/>
                    <a:pt x="7319" y="11405"/>
                    <a:pt x="7882" y="11259"/>
                  </a:cubicBezTo>
                  <a:cubicBezTo>
                    <a:pt x="9987" y="10279"/>
                    <a:pt x="11259" y="6057"/>
                    <a:pt x="11259" y="845"/>
                  </a:cubicBezTo>
                  <a:cubicBezTo>
                    <a:pt x="11259" y="710"/>
                    <a:pt x="11113" y="710"/>
                    <a:pt x="11113" y="710"/>
                  </a:cubicBezTo>
                  <a:cubicBezTo>
                    <a:pt x="10978" y="710"/>
                    <a:pt x="10978" y="710"/>
                    <a:pt x="10978" y="845"/>
                  </a:cubicBezTo>
                  <a:cubicBezTo>
                    <a:pt x="11113" y="5911"/>
                    <a:pt x="9706" y="10133"/>
                    <a:pt x="7735" y="10977"/>
                  </a:cubicBezTo>
                  <a:cubicBezTo>
                    <a:pt x="7250" y="11181"/>
                    <a:pt x="6718" y="11303"/>
                    <a:pt x="6176" y="11303"/>
                  </a:cubicBezTo>
                  <a:cubicBezTo>
                    <a:pt x="4834" y="11303"/>
                    <a:pt x="3432" y="10554"/>
                    <a:pt x="2534" y="8444"/>
                  </a:cubicBezTo>
                  <a:cubicBezTo>
                    <a:pt x="1127" y="5629"/>
                    <a:pt x="282" y="147"/>
                    <a:pt x="2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2227802" y="1651251"/>
              <a:ext cx="71951" cy="84927"/>
            </a:xfrm>
            <a:custGeom>
              <a:avLst/>
              <a:gdLst/>
              <a:ahLst/>
              <a:cxnLst/>
              <a:rect l="l" t="t" r="r" b="b"/>
              <a:pathLst>
                <a:path w="4358" h="5144" extrusionOk="0">
                  <a:moveTo>
                    <a:pt x="1613" y="1"/>
                  </a:moveTo>
                  <a:cubicBezTo>
                    <a:pt x="1404" y="1"/>
                    <a:pt x="1189" y="95"/>
                    <a:pt x="980" y="332"/>
                  </a:cubicBezTo>
                  <a:cubicBezTo>
                    <a:pt x="1" y="1312"/>
                    <a:pt x="1689" y="3845"/>
                    <a:pt x="2669" y="4689"/>
                  </a:cubicBezTo>
                  <a:cubicBezTo>
                    <a:pt x="3038" y="5004"/>
                    <a:pt x="3367" y="5143"/>
                    <a:pt x="3634" y="5143"/>
                  </a:cubicBezTo>
                  <a:cubicBezTo>
                    <a:pt x="4083" y="5143"/>
                    <a:pt x="4358" y="4748"/>
                    <a:pt x="4358" y="4126"/>
                  </a:cubicBezTo>
                  <a:cubicBezTo>
                    <a:pt x="4223" y="3282"/>
                    <a:pt x="3097" y="1312"/>
                    <a:pt x="3097" y="1312"/>
                  </a:cubicBezTo>
                  <a:cubicBezTo>
                    <a:pt x="3097" y="1312"/>
                    <a:pt x="2396" y="1"/>
                    <a:pt x="1613" y="1"/>
                  </a:cubicBezTo>
                  <a:close/>
                </a:path>
              </a:pathLst>
            </a:custGeom>
            <a:solidFill>
              <a:srgbClr val="3BCE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2234686" y="1645011"/>
              <a:ext cx="69722" cy="95378"/>
            </a:xfrm>
            <a:custGeom>
              <a:avLst/>
              <a:gdLst/>
              <a:ahLst/>
              <a:cxnLst/>
              <a:rect l="l" t="t" r="r" b="b"/>
              <a:pathLst>
                <a:path w="4223" h="5777" extrusionOk="0">
                  <a:moveTo>
                    <a:pt x="1126" y="564"/>
                  </a:moveTo>
                  <a:cubicBezTo>
                    <a:pt x="1689" y="710"/>
                    <a:pt x="2398" y="1555"/>
                    <a:pt x="2533" y="1836"/>
                  </a:cubicBezTo>
                  <a:cubicBezTo>
                    <a:pt x="2815" y="2399"/>
                    <a:pt x="3524" y="3806"/>
                    <a:pt x="3659" y="4504"/>
                  </a:cubicBezTo>
                  <a:cubicBezTo>
                    <a:pt x="3659" y="4932"/>
                    <a:pt x="3524" y="5067"/>
                    <a:pt x="3378" y="5213"/>
                  </a:cubicBezTo>
                  <a:cubicBezTo>
                    <a:pt x="3303" y="5249"/>
                    <a:pt x="3228" y="5266"/>
                    <a:pt x="3150" y="5266"/>
                  </a:cubicBezTo>
                  <a:cubicBezTo>
                    <a:pt x="2937" y="5266"/>
                    <a:pt x="2704" y="5139"/>
                    <a:pt x="2398" y="4932"/>
                  </a:cubicBezTo>
                  <a:cubicBezTo>
                    <a:pt x="1689" y="4223"/>
                    <a:pt x="563" y="2680"/>
                    <a:pt x="563" y="1555"/>
                  </a:cubicBezTo>
                  <a:cubicBezTo>
                    <a:pt x="563" y="1273"/>
                    <a:pt x="563" y="992"/>
                    <a:pt x="710" y="845"/>
                  </a:cubicBezTo>
                  <a:cubicBezTo>
                    <a:pt x="845" y="710"/>
                    <a:pt x="991" y="564"/>
                    <a:pt x="1126" y="564"/>
                  </a:cubicBezTo>
                  <a:close/>
                  <a:moveTo>
                    <a:pt x="1272" y="1"/>
                  </a:moveTo>
                  <a:cubicBezTo>
                    <a:pt x="991" y="1"/>
                    <a:pt x="710" y="147"/>
                    <a:pt x="282" y="429"/>
                  </a:cubicBezTo>
                  <a:cubicBezTo>
                    <a:pt x="0" y="710"/>
                    <a:pt x="0" y="1127"/>
                    <a:pt x="0" y="1690"/>
                  </a:cubicBezTo>
                  <a:cubicBezTo>
                    <a:pt x="147" y="2962"/>
                    <a:pt x="1408" y="4651"/>
                    <a:pt x="2117" y="5349"/>
                  </a:cubicBezTo>
                  <a:cubicBezTo>
                    <a:pt x="2533" y="5630"/>
                    <a:pt x="2815" y="5776"/>
                    <a:pt x="3243" y="5776"/>
                  </a:cubicBezTo>
                  <a:lnTo>
                    <a:pt x="3659" y="5776"/>
                  </a:lnTo>
                  <a:cubicBezTo>
                    <a:pt x="3941" y="5495"/>
                    <a:pt x="4222" y="5067"/>
                    <a:pt x="4222" y="4504"/>
                  </a:cubicBezTo>
                  <a:cubicBezTo>
                    <a:pt x="4087" y="3525"/>
                    <a:pt x="2961" y="1690"/>
                    <a:pt x="2961" y="1555"/>
                  </a:cubicBezTo>
                  <a:cubicBezTo>
                    <a:pt x="2815" y="1408"/>
                    <a:pt x="2117" y="147"/>
                    <a:pt x="1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2243981" y="1654306"/>
              <a:ext cx="51131" cy="76788"/>
            </a:xfrm>
            <a:custGeom>
              <a:avLst/>
              <a:gdLst/>
              <a:ahLst/>
              <a:cxnLst/>
              <a:rect l="l" t="t" r="r" b="b"/>
              <a:pathLst>
                <a:path w="3097" h="4651" extrusionOk="0">
                  <a:moveTo>
                    <a:pt x="563" y="1"/>
                  </a:moveTo>
                  <a:cubicBezTo>
                    <a:pt x="428" y="1"/>
                    <a:pt x="282" y="147"/>
                    <a:pt x="147" y="282"/>
                  </a:cubicBezTo>
                  <a:cubicBezTo>
                    <a:pt x="0" y="429"/>
                    <a:pt x="0" y="710"/>
                    <a:pt x="0" y="845"/>
                  </a:cubicBezTo>
                  <a:lnTo>
                    <a:pt x="0" y="992"/>
                  </a:lnTo>
                  <a:cubicBezTo>
                    <a:pt x="0" y="2117"/>
                    <a:pt x="1126" y="3660"/>
                    <a:pt x="1835" y="4369"/>
                  </a:cubicBezTo>
                  <a:cubicBezTo>
                    <a:pt x="2117" y="4504"/>
                    <a:pt x="2398" y="4650"/>
                    <a:pt x="2680" y="4650"/>
                  </a:cubicBezTo>
                  <a:lnTo>
                    <a:pt x="2815" y="4650"/>
                  </a:lnTo>
                  <a:cubicBezTo>
                    <a:pt x="2961" y="4504"/>
                    <a:pt x="3096" y="4369"/>
                    <a:pt x="3096" y="4088"/>
                  </a:cubicBezTo>
                  <a:cubicBezTo>
                    <a:pt x="2680" y="3243"/>
                    <a:pt x="2533" y="2399"/>
                    <a:pt x="2398" y="2117"/>
                  </a:cubicBezTo>
                  <a:cubicBezTo>
                    <a:pt x="2252" y="1690"/>
                    <a:pt x="2117" y="1408"/>
                    <a:pt x="1970" y="1273"/>
                  </a:cubicBezTo>
                  <a:cubicBezTo>
                    <a:pt x="1835" y="992"/>
                    <a:pt x="1126" y="147"/>
                    <a:pt x="563" y="1"/>
                  </a:cubicBezTo>
                  <a:close/>
                </a:path>
              </a:pathLst>
            </a:custGeom>
            <a:solidFill>
              <a:srgbClr val="9DE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2234686" y="1645011"/>
              <a:ext cx="69722" cy="95378"/>
            </a:xfrm>
            <a:custGeom>
              <a:avLst/>
              <a:gdLst/>
              <a:ahLst/>
              <a:cxnLst/>
              <a:rect l="l" t="t" r="r" b="b"/>
              <a:pathLst>
                <a:path w="4223" h="5777" extrusionOk="0">
                  <a:moveTo>
                    <a:pt x="1126" y="564"/>
                  </a:moveTo>
                  <a:cubicBezTo>
                    <a:pt x="1689" y="710"/>
                    <a:pt x="2398" y="1555"/>
                    <a:pt x="2533" y="1836"/>
                  </a:cubicBezTo>
                  <a:cubicBezTo>
                    <a:pt x="2815" y="2399"/>
                    <a:pt x="3524" y="3806"/>
                    <a:pt x="3659" y="4504"/>
                  </a:cubicBezTo>
                  <a:cubicBezTo>
                    <a:pt x="3659" y="4932"/>
                    <a:pt x="3524" y="5067"/>
                    <a:pt x="3378" y="5213"/>
                  </a:cubicBezTo>
                  <a:cubicBezTo>
                    <a:pt x="3303" y="5249"/>
                    <a:pt x="3228" y="5266"/>
                    <a:pt x="3150" y="5266"/>
                  </a:cubicBezTo>
                  <a:cubicBezTo>
                    <a:pt x="2937" y="5266"/>
                    <a:pt x="2704" y="5139"/>
                    <a:pt x="2398" y="4932"/>
                  </a:cubicBezTo>
                  <a:cubicBezTo>
                    <a:pt x="1689" y="4223"/>
                    <a:pt x="563" y="2680"/>
                    <a:pt x="563" y="1555"/>
                  </a:cubicBezTo>
                  <a:cubicBezTo>
                    <a:pt x="563" y="1273"/>
                    <a:pt x="563" y="992"/>
                    <a:pt x="710" y="845"/>
                  </a:cubicBezTo>
                  <a:cubicBezTo>
                    <a:pt x="845" y="710"/>
                    <a:pt x="991" y="564"/>
                    <a:pt x="1126" y="564"/>
                  </a:cubicBezTo>
                  <a:close/>
                  <a:moveTo>
                    <a:pt x="1272" y="1"/>
                  </a:moveTo>
                  <a:cubicBezTo>
                    <a:pt x="991" y="1"/>
                    <a:pt x="710" y="147"/>
                    <a:pt x="282" y="429"/>
                  </a:cubicBezTo>
                  <a:cubicBezTo>
                    <a:pt x="0" y="710"/>
                    <a:pt x="0" y="1127"/>
                    <a:pt x="0" y="1690"/>
                  </a:cubicBezTo>
                  <a:cubicBezTo>
                    <a:pt x="147" y="2962"/>
                    <a:pt x="1408" y="4651"/>
                    <a:pt x="2117" y="5349"/>
                  </a:cubicBezTo>
                  <a:cubicBezTo>
                    <a:pt x="2533" y="5630"/>
                    <a:pt x="2815" y="5776"/>
                    <a:pt x="3243" y="5776"/>
                  </a:cubicBezTo>
                  <a:lnTo>
                    <a:pt x="3659" y="5776"/>
                  </a:lnTo>
                  <a:cubicBezTo>
                    <a:pt x="3941" y="5495"/>
                    <a:pt x="4222" y="5067"/>
                    <a:pt x="4222" y="4504"/>
                  </a:cubicBezTo>
                  <a:cubicBezTo>
                    <a:pt x="4087" y="3525"/>
                    <a:pt x="2961" y="1690"/>
                    <a:pt x="2961" y="1555"/>
                  </a:cubicBezTo>
                  <a:cubicBezTo>
                    <a:pt x="2815" y="1408"/>
                    <a:pt x="2117" y="147"/>
                    <a:pt x="1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2583187" y="1651251"/>
              <a:ext cx="72132" cy="84927"/>
            </a:xfrm>
            <a:custGeom>
              <a:avLst/>
              <a:gdLst/>
              <a:ahLst/>
              <a:cxnLst/>
              <a:rect l="l" t="t" r="r" b="b"/>
              <a:pathLst>
                <a:path w="4369" h="5144" extrusionOk="0">
                  <a:moveTo>
                    <a:pt x="2734" y="1"/>
                  </a:moveTo>
                  <a:cubicBezTo>
                    <a:pt x="1918" y="1"/>
                    <a:pt x="1126" y="1312"/>
                    <a:pt x="1126" y="1312"/>
                  </a:cubicBezTo>
                  <a:cubicBezTo>
                    <a:pt x="1126" y="1312"/>
                    <a:pt x="147" y="3282"/>
                    <a:pt x="0" y="4126"/>
                  </a:cubicBezTo>
                  <a:cubicBezTo>
                    <a:pt x="0" y="4748"/>
                    <a:pt x="280" y="5143"/>
                    <a:pt x="729" y="5143"/>
                  </a:cubicBezTo>
                  <a:cubicBezTo>
                    <a:pt x="997" y="5143"/>
                    <a:pt x="1324" y="5004"/>
                    <a:pt x="1689" y="4689"/>
                  </a:cubicBezTo>
                  <a:cubicBezTo>
                    <a:pt x="2534" y="3845"/>
                    <a:pt x="4369" y="1312"/>
                    <a:pt x="3378" y="332"/>
                  </a:cubicBezTo>
                  <a:cubicBezTo>
                    <a:pt x="3171" y="95"/>
                    <a:pt x="2952" y="1"/>
                    <a:pt x="2734" y="1"/>
                  </a:cubicBezTo>
                  <a:close/>
                </a:path>
              </a:pathLst>
            </a:custGeom>
            <a:solidFill>
              <a:srgbClr val="3BCE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2578532" y="1645011"/>
              <a:ext cx="69722" cy="95378"/>
            </a:xfrm>
            <a:custGeom>
              <a:avLst/>
              <a:gdLst/>
              <a:ahLst/>
              <a:cxnLst/>
              <a:rect l="l" t="t" r="r" b="b"/>
              <a:pathLst>
                <a:path w="4223" h="5777" extrusionOk="0">
                  <a:moveTo>
                    <a:pt x="2962" y="564"/>
                  </a:moveTo>
                  <a:cubicBezTo>
                    <a:pt x="3097" y="564"/>
                    <a:pt x="3243" y="564"/>
                    <a:pt x="3525" y="845"/>
                  </a:cubicBezTo>
                  <a:cubicBezTo>
                    <a:pt x="3660" y="992"/>
                    <a:pt x="3660" y="1273"/>
                    <a:pt x="3660" y="1555"/>
                  </a:cubicBezTo>
                  <a:cubicBezTo>
                    <a:pt x="3660" y="2680"/>
                    <a:pt x="2534" y="4223"/>
                    <a:pt x="1690" y="4932"/>
                  </a:cubicBezTo>
                  <a:cubicBezTo>
                    <a:pt x="1483" y="5139"/>
                    <a:pt x="1204" y="5266"/>
                    <a:pt x="1012" y="5266"/>
                  </a:cubicBezTo>
                  <a:cubicBezTo>
                    <a:pt x="942" y="5266"/>
                    <a:pt x="884" y="5249"/>
                    <a:pt x="845" y="5213"/>
                  </a:cubicBezTo>
                  <a:cubicBezTo>
                    <a:pt x="564" y="5067"/>
                    <a:pt x="564" y="4932"/>
                    <a:pt x="564" y="4504"/>
                  </a:cubicBezTo>
                  <a:cubicBezTo>
                    <a:pt x="564" y="3806"/>
                    <a:pt x="1408" y="2399"/>
                    <a:pt x="1690" y="1836"/>
                  </a:cubicBezTo>
                  <a:cubicBezTo>
                    <a:pt x="1836" y="1555"/>
                    <a:pt x="2534" y="710"/>
                    <a:pt x="2962" y="564"/>
                  </a:cubicBezTo>
                  <a:close/>
                  <a:moveTo>
                    <a:pt x="2962" y="1"/>
                  </a:moveTo>
                  <a:cubicBezTo>
                    <a:pt x="2118" y="147"/>
                    <a:pt x="1273" y="1408"/>
                    <a:pt x="1273" y="1555"/>
                  </a:cubicBezTo>
                  <a:cubicBezTo>
                    <a:pt x="1127" y="1690"/>
                    <a:pt x="147" y="3525"/>
                    <a:pt x="1" y="4504"/>
                  </a:cubicBezTo>
                  <a:cubicBezTo>
                    <a:pt x="1" y="5067"/>
                    <a:pt x="147" y="5495"/>
                    <a:pt x="564" y="5776"/>
                  </a:cubicBezTo>
                  <a:lnTo>
                    <a:pt x="992" y="5776"/>
                  </a:lnTo>
                  <a:cubicBezTo>
                    <a:pt x="1273" y="5776"/>
                    <a:pt x="1690" y="5630"/>
                    <a:pt x="2118" y="5349"/>
                  </a:cubicBezTo>
                  <a:cubicBezTo>
                    <a:pt x="2816" y="4651"/>
                    <a:pt x="4088" y="2962"/>
                    <a:pt x="4223" y="1690"/>
                  </a:cubicBezTo>
                  <a:cubicBezTo>
                    <a:pt x="4223" y="1127"/>
                    <a:pt x="4088" y="710"/>
                    <a:pt x="3806" y="429"/>
                  </a:cubicBezTo>
                  <a:cubicBezTo>
                    <a:pt x="3525" y="147"/>
                    <a:pt x="3243" y="1"/>
                    <a:pt x="29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2590253" y="1654306"/>
              <a:ext cx="48704" cy="76788"/>
            </a:xfrm>
            <a:custGeom>
              <a:avLst/>
              <a:gdLst/>
              <a:ahLst/>
              <a:cxnLst/>
              <a:rect l="l" t="t" r="r" b="b"/>
              <a:pathLst>
                <a:path w="2950" h="4651" extrusionOk="0">
                  <a:moveTo>
                    <a:pt x="2252" y="1"/>
                  </a:moveTo>
                  <a:cubicBezTo>
                    <a:pt x="1824" y="147"/>
                    <a:pt x="1126" y="992"/>
                    <a:pt x="980" y="1273"/>
                  </a:cubicBezTo>
                  <a:cubicBezTo>
                    <a:pt x="980" y="1408"/>
                    <a:pt x="845" y="1554"/>
                    <a:pt x="698" y="1690"/>
                  </a:cubicBezTo>
                  <a:cubicBezTo>
                    <a:pt x="563" y="2534"/>
                    <a:pt x="282" y="3378"/>
                    <a:pt x="0" y="4504"/>
                  </a:cubicBezTo>
                  <a:cubicBezTo>
                    <a:pt x="0" y="4504"/>
                    <a:pt x="0" y="4650"/>
                    <a:pt x="135" y="4650"/>
                  </a:cubicBezTo>
                  <a:lnTo>
                    <a:pt x="282" y="4650"/>
                  </a:lnTo>
                  <a:cubicBezTo>
                    <a:pt x="563" y="4650"/>
                    <a:pt x="698" y="4504"/>
                    <a:pt x="980" y="4369"/>
                  </a:cubicBezTo>
                  <a:cubicBezTo>
                    <a:pt x="1824" y="3660"/>
                    <a:pt x="2950" y="2117"/>
                    <a:pt x="2950" y="992"/>
                  </a:cubicBezTo>
                  <a:lnTo>
                    <a:pt x="2950" y="845"/>
                  </a:lnTo>
                  <a:cubicBezTo>
                    <a:pt x="2950" y="710"/>
                    <a:pt x="2950" y="429"/>
                    <a:pt x="2815" y="282"/>
                  </a:cubicBezTo>
                  <a:cubicBezTo>
                    <a:pt x="2533" y="147"/>
                    <a:pt x="2387" y="1"/>
                    <a:pt x="2387" y="1"/>
                  </a:cubicBezTo>
                  <a:close/>
                </a:path>
              </a:pathLst>
            </a:custGeom>
            <a:solidFill>
              <a:srgbClr val="9DE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2578532" y="1645011"/>
              <a:ext cx="69722" cy="95378"/>
            </a:xfrm>
            <a:custGeom>
              <a:avLst/>
              <a:gdLst/>
              <a:ahLst/>
              <a:cxnLst/>
              <a:rect l="l" t="t" r="r" b="b"/>
              <a:pathLst>
                <a:path w="4223" h="5777" extrusionOk="0">
                  <a:moveTo>
                    <a:pt x="2962" y="564"/>
                  </a:moveTo>
                  <a:cubicBezTo>
                    <a:pt x="3097" y="564"/>
                    <a:pt x="3243" y="564"/>
                    <a:pt x="3525" y="845"/>
                  </a:cubicBezTo>
                  <a:cubicBezTo>
                    <a:pt x="3660" y="992"/>
                    <a:pt x="3660" y="1273"/>
                    <a:pt x="3660" y="1555"/>
                  </a:cubicBezTo>
                  <a:cubicBezTo>
                    <a:pt x="3660" y="2680"/>
                    <a:pt x="2534" y="4223"/>
                    <a:pt x="1690" y="4932"/>
                  </a:cubicBezTo>
                  <a:cubicBezTo>
                    <a:pt x="1483" y="5139"/>
                    <a:pt x="1204" y="5266"/>
                    <a:pt x="1012" y="5266"/>
                  </a:cubicBezTo>
                  <a:cubicBezTo>
                    <a:pt x="942" y="5266"/>
                    <a:pt x="884" y="5249"/>
                    <a:pt x="845" y="5213"/>
                  </a:cubicBezTo>
                  <a:cubicBezTo>
                    <a:pt x="564" y="5067"/>
                    <a:pt x="564" y="4932"/>
                    <a:pt x="564" y="4504"/>
                  </a:cubicBezTo>
                  <a:cubicBezTo>
                    <a:pt x="564" y="3806"/>
                    <a:pt x="1408" y="2399"/>
                    <a:pt x="1690" y="1836"/>
                  </a:cubicBezTo>
                  <a:cubicBezTo>
                    <a:pt x="1836" y="1555"/>
                    <a:pt x="2534" y="710"/>
                    <a:pt x="2962" y="564"/>
                  </a:cubicBezTo>
                  <a:close/>
                  <a:moveTo>
                    <a:pt x="2962" y="1"/>
                  </a:moveTo>
                  <a:cubicBezTo>
                    <a:pt x="2118" y="147"/>
                    <a:pt x="1273" y="1408"/>
                    <a:pt x="1273" y="1555"/>
                  </a:cubicBezTo>
                  <a:cubicBezTo>
                    <a:pt x="1127" y="1690"/>
                    <a:pt x="147" y="3525"/>
                    <a:pt x="1" y="4504"/>
                  </a:cubicBezTo>
                  <a:cubicBezTo>
                    <a:pt x="1" y="5067"/>
                    <a:pt x="147" y="5495"/>
                    <a:pt x="564" y="5776"/>
                  </a:cubicBezTo>
                  <a:lnTo>
                    <a:pt x="992" y="5776"/>
                  </a:lnTo>
                  <a:cubicBezTo>
                    <a:pt x="1273" y="5776"/>
                    <a:pt x="1690" y="5630"/>
                    <a:pt x="2118" y="5349"/>
                  </a:cubicBezTo>
                  <a:cubicBezTo>
                    <a:pt x="2816" y="4651"/>
                    <a:pt x="4088" y="2962"/>
                    <a:pt x="4223" y="1690"/>
                  </a:cubicBezTo>
                  <a:cubicBezTo>
                    <a:pt x="4223" y="1127"/>
                    <a:pt x="4088" y="710"/>
                    <a:pt x="3806" y="429"/>
                  </a:cubicBezTo>
                  <a:cubicBezTo>
                    <a:pt x="3525" y="147"/>
                    <a:pt x="3243" y="1"/>
                    <a:pt x="29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2376504" y="1842600"/>
              <a:ext cx="132361" cy="171754"/>
            </a:xfrm>
            <a:custGeom>
              <a:avLst/>
              <a:gdLst/>
              <a:ahLst/>
              <a:cxnLst/>
              <a:rect l="l" t="t" r="r" b="b"/>
              <a:pathLst>
                <a:path w="8017" h="10403" extrusionOk="0">
                  <a:moveTo>
                    <a:pt x="0" y="0"/>
                  </a:moveTo>
                  <a:cubicBezTo>
                    <a:pt x="563" y="2669"/>
                    <a:pt x="1408" y="5348"/>
                    <a:pt x="2252" y="8016"/>
                  </a:cubicBezTo>
                  <a:cubicBezTo>
                    <a:pt x="2957" y="9673"/>
                    <a:pt x="3931" y="10403"/>
                    <a:pt x="4823" y="10403"/>
                  </a:cubicBezTo>
                  <a:cubicBezTo>
                    <a:pt x="5525" y="10403"/>
                    <a:pt x="6177" y="9950"/>
                    <a:pt x="6609" y="9142"/>
                  </a:cubicBezTo>
                  <a:cubicBezTo>
                    <a:pt x="7453" y="7172"/>
                    <a:pt x="8016" y="282"/>
                    <a:pt x="8016" y="282"/>
                  </a:cubicBezTo>
                  <a:lnTo>
                    <a:pt x="8016" y="282"/>
                  </a:lnTo>
                  <a:cubicBezTo>
                    <a:pt x="8016" y="282"/>
                    <a:pt x="5840" y="586"/>
                    <a:pt x="3673" y="586"/>
                  </a:cubicBezTo>
                  <a:cubicBezTo>
                    <a:pt x="2229" y="586"/>
                    <a:pt x="788" y="45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2371848" y="1836871"/>
              <a:ext cx="141656" cy="182320"/>
            </a:xfrm>
            <a:custGeom>
              <a:avLst/>
              <a:gdLst/>
              <a:ahLst/>
              <a:cxnLst/>
              <a:rect l="l" t="t" r="r" b="b"/>
              <a:pathLst>
                <a:path w="8580" h="11043" extrusionOk="0">
                  <a:moveTo>
                    <a:pt x="564" y="764"/>
                  </a:moveTo>
                  <a:cubicBezTo>
                    <a:pt x="1460" y="1066"/>
                    <a:pt x="2717" y="1162"/>
                    <a:pt x="3961" y="1162"/>
                  </a:cubicBezTo>
                  <a:cubicBezTo>
                    <a:pt x="5638" y="1162"/>
                    <a:pt x="7293" y="988"/>
                    <a:pt x="8017" y="910"/>
                  </a:cubicBezTo>
                  <a:lnTo>
                    <a:pt x="8017" y="910"/>
                  </a:lnTo>
                  <a:cubicBezTo>
                    <a:pt x="7882" y="2318"/>
                    <a:pt x="7319" y="7800"/>
                    <a:pt x="6609" y="9354"/>
                  </a:cubicBezTo>
                  <a:cubicBezTo>
                    <a:pt x="6193" y="10052"/>
                    <a:pt x="5630" y="10480"/>
                    <a:pt x="5067" y="10480"/>
                  </a:cubicBezTo>
                  <a:cubicBezTo>
                    <a:pt x="4223" y="10480"/>
                    <a:pt x="3378" y="9635"/>
                    <a:pt x="2815" y="8363"/>
                  </a:cubicBezTo>
                  <a:cubicBezTo>
                    <a:pt x="1971" y="5830"/>
                    <a:pt x="1262" y="3297"/>
                    <a:pt x="564" y="764"/>
                  </a:cubicBezTo>
                  <a:close/>
                  <a:moveTo>
                    <a:pt x="284" y="1"/>
                  </a:moveTo>
                  <a:cubicBezTo>
                    <a:pt x="201" y="1"/>
                    <a:pt x="136" y="66"/>
                    <a:pt x="136" y="66"/>
                  </a:cubicBezTo>
                  <a:cubicBezTo>
                    <a:pt x="1" y="66"/>
                    <a:pt x="1" y="201"/>
                    <a:pt x="1" y="347"/>
                  </a:cubicBezTo>
                  <a:cubicBezTo>
                    <a:pt x="564" y="3162"/>
                    <a:pt x="1408" y="5830"/>
                    <a:pt x="2252" y="8510"/>
                  </a:cubicBezTo>
                  <a:cubicBezTo>
                    <a:pt x="2950" y="10052"/>
                    <a:pt x="3941" y="11043"/>
                    <a:pt x="5067" y="11043"/>
                  </a:cubicBezTo>
                  <a:cubicBezTo>
                    <a:pt x="5911" y="11043"/>
                    <a:pt x="6609" y="10480"/>
                    <a:pt x="7037" y="9635"/>
                  </a:cubicBezTo>
                  <a:cubicBezTo>
                    <a:pt x="8017" y="7665"/>
                    <a:pt x="8580" y="910"/>
                    <a:pt x="8580" y="629"/>
                  </a:cubicBezTo>
                  <a:cubicBezTo>
                    <a:pt x="8580" y="483"/>
                    <a:pt x="8580" y="483"/>
                    <a:pt x="8444" y="347"/>
                  </a:cubicBezTo>
                  <a:lnTo>
                    <a:pt x="8298" y="347"/>
                  </a:lnTo>
                  <a:cubicBezTo>
                    <a:pt x="8217" y="347"/>
                    <a:pt x="6057" y="651"/>
                    <a:pt x="3945" y="651"/>
                  </a:cubicBezTo>
                  <a:cubicBezTo>
                    <a:pt x="2538" y="651"/>
                    <a:pt x="1151" y="516"/>
                    <a:pt x="417" y="66"/>
                  </a:cubicBezTo>
                  <a:cubicBezTo>
                    <a:pt x="372" y="17"/>
                    <a:pt x="326" y="1"/>
                    <a:pt x="2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2262554" y="1450212"/>
              <a:ext cx="348543" cy="458285"/>
            </a:xfrm>
            <a:custGeom>
              <a:avLst/>
              <a:gdLst/>
              <a:ahLst/>
              <a:cxnLst/>
              <a:rect l="l" t="t" r="r" b="b"/>
              <a:pathLst>
                <a:path w="21111" h="27758" extrusionOk="0">
                  <a:moveTo>
                    <a:pt x="10237" y="0"/>
                  </a:moveTo>
                  <a:cubicBezTo>
                    <a:pt x="8683" y="0"/>
                    <a:pt x="7170" y="536"/>
                    <a:pt x="5776" y="1814"/>
                  </a:cubicBezTo>
                  <a:cubicBezTo>
                    <a:pt x="2253" y="4763"/>
                    <a:pt x="1" y="9695"/>
                    <a:pt x="1127" y="14198"/>
                  </a:cubicBezTo>
                  <a:cubicBezTo>
                    <a:pt x="1127" y="14198"/>
                    <a:pt x="2816" y="20108"/>
                    <a:pt x="6058" y="23621"/>
                  </a:cubicBezTo>
                  <a:cubicBezTo>
                    <a:pt x="8796" y="26737"/>
                    <a:pt x="10098" y="27758"/>
                    <a:pt x="11531" y="27758"/>
                  </a:cubicBezTo>
                  <a:cubicBezTo>
                    <a:pt x="11718" y="27758"/>
                    <a:pt x="11908" y="27740"/>
                    <a:pt x="12104" y="27708"/>
                  </a:cubicBezTo>
                  <a:cubicBezTo>
                    <a:pt x="13792" y="27426"/>
                    <a:pt x="15481" y="25310"/>
                    <a:pt x="18014" y="20671"/>
                  </a:cubicBezTo>
                  <a:cubicBezTo>
                    <a:pt x="20547" y="16168"/>
                    <a:pt x="20694" y="12644"/>
                    <a:pt x="20975" y="12228"/>
                  </a:cubicBezTo>
                  <a:cubicBezTo>
                    <a:pt x="21110" y="11946"/>
                    <a:pt x="20412" y="5473"/>
                    <a:pt x="16888" y="2658"/>
                  </a:cubicBezTo>
                  <a:cubicBezTo>
                    <a:pt x="14740" y="1085"/>
                    <a:pt x="12447" y="0"/>
                    <a:pt x="10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2276505" y="1449849"/>
              <a:ext cx="334592" cy="350953"/>
            </a:xfrm>
            <a:custGeom>
              <a:avLst/>
              <a:gdLst/>
              <a:ahLst/>
              <a:cxnLst/>
              <a:rect l="l" t="t" r="r" b="b"/>
              <a:pathLst>
                <a:path w="20266" h="21257" extrusionOk="0">
                  <a:moveTo>
                    <a:pt x="9435" y="1"/>
                  </a:moveTo>
                  <a:cubicBezTo>
                    <a:pt x="7881" y="1"/>
                    <a:pt x="6339" y="564"/>
                    <a:pt x="4931" y="1836"/>
                  </a:cubicBezTo>
                  <a:cubicBezTo>
                    <a:pt x="1971" y="4223"/>
                    <a:pt x="0" y="8028"/>
                    <a:pt x="0" y="11687"/>
                  </a:cubicBezTo>
                  <a:cubicBezTo>
                    <a:pt x="0" y="12531"/>
                    <a:pt x="147" y="13376"/>
                    <a:pt x="282" y="14220"/>
                  </a:cubicBezTo>
                  <a:cubicBezTo>
                    <a:pt x="282" y="14220"/>
                    <a:pt x="563" y="14918"/>
                    <a:pt x="991" y="16044"/>
                  </a:cubicBezTo>
                  <a:cubicBezTo>
                    <a:pt x="991" y="16325"/>
                    <a:pt x="1126" y="16607"/>
                    <a:pt x="1273" y="16888"/>
                  </a:cubicBezTo>
                  <a:cubicBezTo>
                    <a:pt x="1273" y="16753"/>
                    <a:pt x="1273" y="16472"/>
                    <a:pt x="1408" y="16325"/>
                  </a:cubicBezTo>
                  <a:cubicBezTo>
                    <a:pt x="1971" y="14355"/>
                    <a:pt x="3659" y="10696"/>
                    <a:pt x="8444" y="10696"/>
                  </a:cubicBezTo>
                  <a:cubicBezTo>
                    <a:pt x="9570" y="10696"/>
                    <a:pt x="10696" y="10978"/>
                    <a:pt x="12103" y="11259"/>
                  </a:cubicBezTo>
                  <a:cubicBezTo>
                    <a:pt x="18160" y="13094"/>
                    <a:pt x="17451" y="18442"/>
                    <a:pt x="16888" y="21256"/>
                  </a:cubicBezTo>
                  <a:lnTo>
                    <a:pt x="17169" y="20693"/>
                  </a:lnTo>
                  <a:cubicBezTo>
                    <a:pt x="19702" y="16044"/>
                    <a:pt x="19849" y="12531"/>
                    <a:pt x="20130" y="12250"/>
                  </a:cubicBezTo>
                  <a:cubicBezTo>
                    <a:pt x="20265" y="12103"/>
                    <a:pt x="20130" y="10696"/>
                    <a:pt x="19702" y="9007"/>
                  </a:cubicBezTo>
                  <a:cubicBezTo>
                    <a:pt x="19139" y="6902"/>
                    <a:pt x="18014" y="4223"/>
                    <a:pt x="16043" y="2680"/>
                  </a:cubicBezTo>
                  <a:cubicBezTo>
                    <a:pt x="13792" y="1127"/>
                    <a:pt x="11540" y="1"/>
                    <a:pt x="9435" y="1"/>
                  </a:cubicBezTo>
                  <a:close/>
                </a:path>
              </a:pathLst>
            </a:custGeom>
            <a:solidFill>
              <a:srgbClr val="9D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2260326" y="1445688"/>
              <a:ext cx="357821" cy="466639"/>
            </a:xfrm>
            <a:custGeom>
              <a:avLst/>
              <a:gdLst/>
              <a:ahLst/>
              <a:cxnLst/>
              <a:rect l="l" t="t" r="r" b="b"/>
              <a:pathLst>
                <a:path w="21673" h="28264" extrusionOk="0">
                  <a:moveTo>
                    <a:pt x="10388" y="526"/>
                  </a:moveTo>
                  <a:cubicBezTo>
                    <a:pt x="12345" y="526"/>
                    <a:pt x="14479" y="1414"/>
                    <a:pt x="16742" y="3214"/>
                  </a:cubicBezTo>
                  <a:cubicBezTo>
                    <a:pt x="20266" y="5882"/>
                    <a:pt x="20964" y="11939"/>
                    <a:pt x="20829" y="12355"/>
                  </a:cubicBezTo>
                  <a:cubicBezTo>
                    <a:pt x="20829" y="12502"/>
                    <a:pt x="20829" y="12637"/>
                    <a:pt x="20682" y="13200"/>
                  </a:cubicBezTo>
                  <a:cubicBezTo>
                    <a:pt x="20401" y="14472"/>
                    <a:pt x="19838" y="17286"/>
                    <a:pt x="18014" y="20799"/>
                  </a:cubicBezTo>
                  <a:cubicBezTo>
                    <a:pt x="15481" y="25449"/>
                    <a:pt x="13646" y="27419"/>
                    <a:pt x="12103" y="27700"/>
                  </a:cubicBezTo>
                  <a:cubicBezTo>
                    <a:pt x="11922" y="27733"/>
                    <a:pt x="11749" y="27751"/>
                    <a:pt x="11579" y="27751"/>
                  </a:cubicBezTo>
                  <a:cubicBezTo>
                    <a:pt x="10291" y="27751"/>
                    <a:pt x="9193" y="26744"/>
                    <a:pt x="6328" y="23760"/>
                  </a:cubicBezTo>
                  <a:cubicBezTo>
                    <a:pt x="3232" y="20382"/>
                    <a:pt x="1543" y="14607"/>
                    <a:pt x="1543" y="14326"/>
                  </a:cubicBezTo>
                  <a:cubicBezTo>
                    <a:pt x="417" y="9687"/>
                    <a:pt x="2951" y="4902"/>
                    <a:pt x="6047" y="2223"/>
                  </a:cubicBezTo>
                  <a:cubicBezTo>
                    <a:pt x="7364" y="1096"/>
                    <a:pt x="8819" y="526"/>
                    <a:pt x="10388" y="526"/>
                  </a:cubicBezTo>
                  <a:close/>
                  <a:moveTo>
                    <a:pt x="10373" y="0"/>
                  </a:moveTo>
                  <a:cubicBezTo>
                    <a:pt x="8667" y="0"/>
                    <a:pt x="7077" y="606"/>
                    <a:pt x="5630" y="1806"/>
                  </a:cubicBezTo>
                  <a:cubicBezTo>
                    <a:pt x="1825" y="5184"/>
                    <a:pt x="1" y="10250"/>
                    <a:pt x="980" y="14472"/>
                  </a:cubicBezTo>
                  <a:lnTo>
                    <a:pt x="980" y="14607"/>
                  </a:lnTo>
                  <a:cubicBezTo>
                    <a:pt x="1127" y="14753"/>
                    <a:pt x="2815" y="20518"/>
                    <a:pt x="5911" y="24041"/>
                  </a:cubicBezTo>
                  <a:cubicBezTo>
                    <a:pt x="8726" y="27137"/>
                    <a:pt x="10133" y="28263"/>
                    <a:pt x="11676" y="28263"/>
                  </a:cubicBezTo>
                  <a:lnTo>
                    <a:pt x="12239" y="28263"/>
                  </a:lnTo>
                  <a:cubicBezTo>
                    <a:pt x="13927" y="27982"/>
                    <a:pt x="15762" y="25865"/>
                    <a:pt x="18431" y="21080"/>
                  </a:cubicBezTo>
                  <a:cubicBezTo>
                    <a:pt x="20401" y="17568"/>
                    <a:pt x="20964" y="14607"/>
                    <a:pt x="21245" y="13346"/>
                  </a:cubicBezTo>
                  <a:cubicBezTo>
                    <a:pt x="21245" y="13065"/>
                    <a:pt x="21245" y="12783"/>
                    <a:pt x="21392" y="12637"/>
                  </a:cubicBezTo>
                  <a:cubicBezTo>
                    <a:pt x="21673" y="12220"/>
                    <a:pt x="20829" y="5600"/>
                    <a:pt x="17170" y="2786"/>
                  </a:cubicBezTo>
                  <a:cubicBezTo>
                    <a:pt x="14758" y="921"/>
                    <a:pt x="12477" y="0"/>
                    <a:pt x="103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2427617" y="1731076"/>
              <a:ext cx="39426" cy="102246"/>
            </a:xfrm>
            <a:custGeom>
              <a:avLst/>
              <a:gdLst/>
              <a:ahLst/>
              <a:cxnLst/>
              <a:rect l="l" t="t" r="r" b="b"/>
              <a:pathLst>
                <a:path w="2388" h="6193" extrusionOk="0">
                  <a:moveTo>
                    <a:pt x="2106" y="0"/>
                  </a:moveTo>
                  <a:cubicBezTo>
                    <a:pt x="1970" y="0"/>
                    <a:pt x="1824" y="136"/>
                    <a:pt x="1824" y="282"/>
                  </a:cubicBezTo>
                  <a:cubicBezTo>
                    <a:pt x="1543" y="1543"/>
                    <a:pt x="1408" y="2815"/>
                    <a:pt x="1408" y="4076"/>
                  </a:cubicBezTo>
                  <a:cubicBezTo>
                    <a:pt x="1408" y="4639"/>
                    <a:pt x="1543" y="4920"/>
                    <a:pt x="1543" y="5202"/>
                  </a:cubicBezTo>
                  <a:cubicBezTo>
                    <a:pt x="1543" y="5348"/>
                    <a:pt x="1689" y="5630"/>
                    <a:pt x="1689" y="5630"/>
                  </a:cubicBezTo>
                  <a:lnTo>
                    <a:pt x="1543" y="5630"/>
                  </a:lnTo>
                  <a:cubicBezTo>
                    <a:pt x="1513" y="5644"/>
                    <a:pt x="1481" y="5650"/>
                    <a:pt x="1446" y="5650"/>
                  </a:cubicBezTo>
                  <a:cubicBezTo>
                    <a:pt x="1148" y="5650"/>
                    <a:pt x="684" y="5172"/>
                    <a:pt x="563" y="4920"/>
                  </a:cubicBezTo>
                  <a:cubicBezTo>
                    <a:pt x="563" y="4853"/>
                    <a:pt x="493" y="4819"/>
                    <a:pt x="404" y="4819"/>
                  </a:cubicBezTo>
                  <a:cubicBezTo>
                    <a:pt x="316" y="4819"/>
                    <a:pt x="209" y="4853"/>
                    <a:pt x="135" y="4920"/>
                  </a:cubicBezTo>
                  <a:cubicBezTo>
                    <a:pt x="135" y="5067"/>
                    <a:pt x="0" y="5202"/>
                    <a:pt x="135" y="5348"/>
                  </a:cubicBezTo>
                  <a:cubicBezTo>
                    <a:pt x="135" y="5348"/>
                    <a:pt x="845" y="6192"/>
                    <a:pt x="1408" y="6192"/>
                  </a:cubicBezTo>
                  <a:lnTo>
                    <a:pt x="1689" y="6192"/>
                  </a:lnTo>
                  <a:cubicBezTo>
                    <a:pt x="2252" y="6046"/>
                    <a:pt x="2252" y="5630"/>
                    <a:pt x="2106" y="5067"/>
                  </a:cubicBezTo>
                  <a:cubicBezTo>
                    <a:pt x="2106" y="4785"/>
                    <a:pt x="1970" y="4504"/>
                    <a:pt x="1970" y="4076"/>
                  </a:cubicBezTo>
                  <a:cubicBezTo>
                    <a:pt x="1970" y="2815"/>
                    <a:pt x="2106" y="1543"/>
                    <a:pt x="2252" y="282"/>
                  </a:cubicBezTo>
                  <a:cubicBezTo>
                    <a:pt x="2387" y="136"/>
                    <a:pt x="2252" y="0"/>
                    <a:pt x="21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2348619" y="1747850"/>
              <a:ext cx="53360" cy="15767"/>
            </a:xfrm>
            <a:custGeom>
              <a:avLst/>
              <a:gdLst/>
              <a:ahLst/>
              <a:cxnLst/>
              <a:rect l="l" t="t" r="r" b="b"/>
              <a:pathLst>
                <a:path w="3232" h="955" extrusionOk="0">
                  <a:moveTo>
                    <a:pt x="350" y="1"/>
                  </a:moveTo>
                  <a:cubicBezTo>
                    <a:pt x="279" y="1"/>
                    <a:pt x="209" y="37"/>
                    <a:pt x="136" y="110"/>
                  </a:cubicBezTo>
                  <a:cubicBezTo>
                    <a:pt x="1" y="245"/>
                    <a:pt x="136" y="392"/>
                    <a:pt x="136" y="527"/>
                  </a:cubicBezTo>
                  <a:cubicBezTo>
                    <a:pt x="699" y="808"/>
                    <a:pt x="1126" y="955"/>
                    <a:pt x="1689" y="955"/>
                  </a:cubicBezTo>
                  <a:cubicBezTo>
                    <a:pt x="2252" y="955"/>
                    <a:pt x="2669" y="808"/>
                    <a:pt x="3097" y="527"/>
                  </a:cubicBezTo>
                  <a:cubicBezTo>
                    <a:pt x="3232" y="527"/>
                    <a:pt x="3232" y="392"/>
                    <a:pt x="3232" y="245"/>
                  </a:cubicBezTo>
                  <a:cubicBezTo>
                    <a:pt x="3097" y="110"/>
                    <a:pt x="2950" y="110"/>
                    <a:pt x="2815" y="110"/>
                  </a:cubicBezTo>
                  <a:cubicBezTo>
                    <a:pt x="2460" y="319"/>
                    <a:pt x="2038" y="423"/>
                    <a:pt x="1634" y="423"/>
                  </a:cubicBezTo>
                  <a:cubicBezTo>
                    <a:pt x="1230" y="423"/>
                    <a:pt x="845" y="319"/>
                    <a:pt x="563" y="110"/>
                  </a:cubicBezTo>
                  <a:cubicBezTo>
                    <a:pt x="490" y="37"/>
                    <a:pt x="420" y="1"/>
                    <a:pt x="3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2485599" y="1747850"/>
              <a:ext cx="51131" cy="15767"/>
            </a:xfrm>
            <a:custGeom>
              <a:avLst/>
              <a:gdLst/>
              <a:ahLst/>
              <a:cxnLst/>
              <a:rect l="l" t="t" r="r" b="b"/>
              <a:pathLst>
                <a:path w="3097" h="955" extrusionOk="0">
                  <a:moveTo>
                    <a:pt x="215" y="1"/>
                  </a:moveTo>
                  <a:cubicBezTo>
                    <a:pt x="144" y="1"/>
                    <a:pt x="74" y="37"/>
                    <a:pt x="1" y="110"/>
                  </a:cubicBezTo>
                  <a:cubicBezTo>
                    <a:pt x="1" y="245"/>
                    <a:pt x="1" y="392"/>
                    <a:pt x="147" y="527"/>
                  </a:cubicBezTo>
                  <a:cubicBezTo>
                    <a:pt x="564" y="808"/>
                    <a:pt x="1127" y="955"/>
                    <a:pt x="1554" y="955"/>
                  </a:cubicBezTo>
                  <a:cubicBezTo>
                    <a:pt x="2117" y="955"/>
                    <a:pt x="2534" y="808"/>
                    <a:pt x="2962" y="527"/>
                  </a:cubicBezTo>
                  <a:cubicBezTo>
                    <a:pt x="3097" y="527"/>
                    <a:pt x="3097" y="392"/>
                    <a:pt x="3097" y="245"/>
                  </a:cubicBezTo>
                  <a:cubicBezTo>
                    <a:pt x="2962" y="110"/>
                    <a:pt x="2815" y="110"/>
                    <a:pt x="2680" y="110"/>
                  </a:cubicBezTo>
                  <a:cubicBezTo>
                    <a:pt x="2326" y="319"/>
                    <a:pt x="1937" y="423"/>
                    <a:pt x="1550" y="423"/>
                  </a:cubicBezTo>
                  <a:cubicBezTo>
                    <a:pt x="1163" y="423"/>
                    <a:pt x="778" y="319"/>
                    <a:pt x="429" y="110"/>
                  </a:cubicBezTo>
                  <a:cubicBezTo>
                    <a:pt x="355" y="37"/>
                    <a:pt x="285" y="1"/>
                    <a:pt x="2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2330029" y="1679945"/>
              <a:ext cx="97607" cy="41853"/>
            </a:xfrm>
            <a:custGeom>
              <a:avLst/>
              <a:gdLst/>
              <a:ahLst/>
              <a:cxnLst/>
              <a:rect l="l" t="t" r="r" b="b"/>
              <a:pathLst>
                <a:path w="5912" h="2535" extrusionOk="0">
                  <a:moveTo>
                    <a:pt x="2419" y="1"/>
                  </a:moveTo>
                  <a:cubicBezTo>
                    <a:pt x="1805" y="1"/>
                    <a:pt x="1096" y="121"/>
                    <a:pt x="282" y="418"/>
                  </a:cubicBezTo>
                  <a:cubicBezTo>
                    <a:pt x="136" y="418"/>
                    <a:pt x="1" y="564"/>
                    <a:pt x="1" y="699"/>
                  </a:cubicBezTo>
                  <a:cubicBezTo>
                    <a:pt x="97" y="803"/>
                    <a:pt x="198" y="901"/>
                    <a:pt x="297" y="901"/>
                  </a:cubicBezTo>
                  <a:cubicBezTo>
                    <a:pt x="338" y="901"/>
                    <a:pt x="378" y="885"/>
                    <a:pt x="417" y="846"/>
                  </a:cubicBezTo>
                  <a:cubicBezTo>
                    <a:pt x="1144" y="603"/>
                    <a:pt x="1773" y="504"/>
                    <a:pt x="2315" y="504"/>
                  </a:cubicBezTo>
                  <a:cubicBezTo>
                    <a:pt x="4611" y="504"/>
                    <a:pt x="5348" y="2279"/>
                    <a:pt x="5348" y="2388"/>
                  </a:cubicBezTo>
                  <a:cubicBezTo>
                    <a:pt x="5348" y="2388"/>
                    <a:pt x="5483" y="2535"/>
                    <a:pt x="5630" y="2535"/>
                  </a:cubicBezTo>
                  <a:lnTo>
                    <a:pt x="5765" y="2535"/>
                  </a:lnTo>
                  <a:cubicBezTo>
                    <a:pt x="5911" y="2388"/>
                    <a:pt x="5911" y="2253"/>
                    <a:pt x="5911" y="2107"/>
                  </a:cubicBezTo>
                  <a:cubicBezTo>
                    <a:pt x="5911" y="2107"/>
                    <a:pt x="4994" y="1"/>
                    <a:pt x="24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2474075" y="1677056"/>
              <a:ext cx="88312" cy="37676"/>
            </a:xfrm>
            <a:custGeom>
              <a:avLst/>
              <a:gdLst/>
              <a:ahLst/>
              <a:cxnLst/>
              <a:rect l="l" t="t" r="r" b="b"/>
              <a:pathLst>
                <a:path w="5349" h="2282" extrusionOk="0">
                  <a:moveTo>
                    <a:pt x="2897" y="0"/>
                  </a:moveTo>
                  <a:cubicBezTo>
                    <a:pt x="2472" y="0"/>
                    <a:pt x="2070" y="67"/>
                    <a:pt x="1690" y="176"/>
                  </a:cubicBezTo>
                  <a:cubicBezTo>
                    <a:pt x="417" y="739"/>
                    <a:pt x="1" y="1865"/>
                    <a:pt x="1" y="2000"/>
                  </a:cubicBezTo>
                  <a:cubicBezTo>
                    <a:pt x="1" y="2147"/>
                    <a:pt x="1" y="2282"/>
                    <a:pt x="136" y="2282"/>
                  </a:cubicBezTo>
                  <a:lnTo>
                    <a:pt x="282" y="2282"/>
                  </a:lnTo>
                  <a:cubicBezTo>
                    <a:pt x="417" y="2282"/>
                    <a:pt x="417" y="2282"/>
                    <a:pt x="564" y="2147"/>
                  </a:cubicBezTo>
                  <a:cubicBezTo>
                    <a:pt x="564" y="2147"/>
                    <a:pt x="845" y="1156"/>
                    <a:pt x="1825" y="739"/>
                  </a:cubicBezTo>
                  <a:cubicBezTo>
                    <a:pt x="2157" y="571"/>
                    <a:pt x="2512" y="491"/>
                    <a:pt x="2898" y="491"/>
                  </a:cubicBezTo>
                  <a:cubicBezTo>
                    <a:pt x="3491" y="491"/>
                    <a:pt x="4156" y="680"/>
                    <a:pt x="4921" y="1021"/>
                  </a:cubicBezTo>
                  <a:cubicBezTo>
                    <a:pt x="4963" y="1060"/>
                    <a:pt x="5005" y="1076"/>
                    <a:pt x="5042" y="1076"/>
                  </a:cubicBezTo>
                  <a:cubicBezTo>
                    <a:pt x="5134" y="1076"/>
                    <a:pt x="5202" y="978"/>
                    <a:pt x="5202" y="874"/>
                  </a:cubicBezTo>
                  <a:cubicBezTo>
                    <a:pt x="5349" y="739"/>
                    <a:pt x="5202" y="593"/>
                    <a:pt x="5067" y="593"/>
                  </a:cubicBezTo>
                  <a:cubicBezTo>
                    <a:pt x="4289" y="166"/>
                    <a:pt x="3566" y="0"/>
                    <a:pt x="28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2290439" y="1712486"/>
              <a:ext cx="148722" cy="97607"/>
            </a:xfrm>
            <a:custGeom>
              <a:avLst/>
              <a:gdLst/>
              <a:ahLst/>
              <a:cxnLst/>
              <a:rect l="l" t="t" r="r" b="b"/>
              <a:pathLst>
                <a:path w="9008" h="5912" extrusionOk="0">
                  <a:moveTo>
                    <a:pt x="4369" y="564"/>
                  </a:moveTo>
                  <a:cubicBezTo>
                    <a:pt x="6339" y="564"/>
                    <a:pt x="8591" y="1126"/>
                    <a:pt x="8591" y="2669"/>
                  </a:cubicBezTo>
                  <a:cubicBezTo>
                    <a:pt x="8591" y="4222"/>
                    <a:pt x="6756" y="5348"/>
                    <a:pt x="4504" y="5348"/>
                  </a:cubicBezTo>
                  <a:cubicBezTo>
                    <a:pt x="2252" y="5348"/>
                    <a:pt x="564" y="4222"/>
                    <a:pt x="564" y="2669"/>
                  </a:cubicBezTo>
                  <a:cubicBezTo>
                    <a:pt x="564" y="845"/>
                    <a:pt x="2962" y="564"/>
                    <a:pt x="4369" y="564"/>
                  </a:cubicBezTo>
                  <a:close/>
                  <a:moveTo>
                    <a:pt x="4369" y="1"/>
                  </a:moveTo>
                  <a:cubicBezTo>
                    <a:pt x="1554" y="1"/>
                    <a:pt x="1" y="980"/>
                    <a:pt x="1" y="2669"/>
                  </a:cubicBezTo>
                  <a:cubicBezTo>
                    <a:pt x="1" y="4504"/>
                    <a:pt x="1971" y="5911"/>
                    <a:pt x="4504" y="5911"/>
                  </a:cubicBezTo>
                  <a:cubicBezTo>
                    <a:pt x="7037" y="5911"/>
                    <a:pt x="9007" y="4504"/>
                    <a:pt x="9007" y="2669"/>
                  </a:cubicBezTo>
                  <a:cubicBezTo>
                    <a:pt x="9007" y="980"/>
                    <a:pt x="7319" y="1"/>
                    <a:pt x="43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2453075" y="1712486"/>
              <a:ext cx="148722" cy="97607"/>
            </a:xfrm>
            <a:custGeom>
              <a:avLst/>
              <a:gdLst/>
              <a:ahLst/>
              <a:cxnLst/>
              <a:rect l="l" t="t" r="r" b="b"/>
              <a:pathLst>
                <a:path w="9008" h="5912" extrusionOk="0">
                  <a:moveTo>
                    <a:pt x="4369" y="564"/>
                  </a:moveTo>
                  <a:cubicBezTo>
                    <a:pt x="6339" y="564"/>
                    <a:pt x="8444" y="1126"/>
                    <a:pt x="8444" y="2669"/>
                  </a:cubicBezTo>
                  <a:cubicBezTo>
                    <a:pt x="8444" y="4222"/>
                    <a:pt x="6756" y="5348"/>
                    <a:pt x="4504" y="5348"/>
                  </a:cubicBezTo>
                  <a:cubicBezTo>
                    <a:pt x="2252" y="5348"/>
                    <a:pt x="564" y="4222"/>
                    <a:pt x="564" y="2669"/>
                  </a:cubicBezTo>
                  <a:cubicBezTo>
                    <a:pt x="564" y="845"/>
                    <a:pt x="2962" y="564"/>
                    <a:pt x="4369" y="564"/>
                  </a:cubicBezTo>
                  <a:close/>
                  <a:moveTo>
                    <a:pt x="4369" y="1"/>
                  </a:moveTo>
                  <a:cubicBezTo>
                    <a:pt x="1554" y="1"/>
                    <a:pt x="1" y="980"/>
                    <a:pt x="1" y="2669"/>
                  </a:cubicBezTo>
                  <a:cubicBezTo>
                    <a:pt x="1" y="4504"/>
                    <a:pt x="1971" y="5911"/>
                    <a:pt x="4504" y="5911"/>
                  </a:cubicBezTo>
                  <a:cubicBezTo>
                    <a:pt x="7037" y="5911"/>
                    <a:pt x="9007" y="4504"/>
                    <a:pt x="9007" y="2669"/>
                  </a:cubicBezTo>
                  <a:cubicBezTo>
                    <a:pt x="9007" y="980"/>
                    <a:pt x="7319" y="1"/>
                    <a:pt x="43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1693435" y="2611542"/>
              <a:ext cx="58000" cy="1094448"/>
            </a:xfrm>
            <a:custGeom>
              <a:avLst/>
              <a:gdLst/>
              <a:ahLst/>
              <a:cxnLst/>
              <a:rect l="l" t="t" r="r" b="b"/>
              <a:pathLst>
                <a:path w="3513" h="66290" extrusionOk="0">
                  <a:moveTo>
                    <a:pt x="282" y="1"/>
                  </a:moveTo>
                  <a:lnTo>
                    <a:pt x="0" y="65580"/>
                  </a:lnTo>
                  <a:cubicBezTo>
                    <a:pt x="0" y="66008"/>
                    <a:pt x="417" y="66289"/>
                    <a:pt x="845" y="66289"/>
                  </a:cubicBezTo>
                  <a:cubicBezTo>
                    <a:pt x="1261" y="66289"/>
                    <a:pt x="1543" y="66008"/>
                    <a:pt x="1543" y="65580"/>
                  </a:cubicBezTo>
                  <a:lnTo>
                    <a:pt x="3513" y="14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1688780" y="2606903"/>
              <a:ext cx="67311" cy="1103727"/>
            </a:xfrm>
            <a:custGeom>
              <a:avLst/>
              <a:gdLst/>
              <a:ahLst/>
              <a:cxnLst/>
              <a:rect l="l" t="t" r="r" b="b"/>
              <a:pathLst>
                <a:path w="4077" h="66852" extrusionOk="0">
                  <a:moveTo>
                    <a:pt x="845" y="563"/>
                  </a:moveTo>
                  <a:lnTo>
                    <a:pt x="3513" y="710"/>
                  </a:lnTo>
                  <a:lnTo>
                    <a:pt x="1543" y="65861"/>
                  </a:lnTo>
                  <a:cubicBezTo>
                    <a:pt x="1543" y="66143"/>
                    <a:pt x="1408" y="66289"/>
                    <a:pt x="1127" y="66289"/>
                  </a:cubicBezTo>
                  <a:cubicBezTo>
                    <a:pt x="845" y="66289"/>
                    <a:pt x="564" y="66143"/>
                    <a:pt x="564" y="65861"/>
                  </a:cubicBezTo>
                  <a:lnTo>
                    <a:pt x="845" y="563"/>
                  </a:lnTo>
                  <a:close/>
                  <a:moveTo>
                    <a:pt x="564" y="0"/>
                  </a:moveTo>
                  <a:cubicBezTo>
                    <a:pt x="564" y="0"/>
                    <a:pt x="417" y="0"/>
                    <a:pt x="417" y="147"/>
                  </a:cubicBezTo>
                  <a:lnTo>
                    <a:pt x="282" y="282"/>
                  </a:lnTo>
                  <a:lnTo>
                    <a:pt x="1" y="65861"/>
                  </a:lnTo>
                  <a:cubicBezTo>
                    <a:pt x="1" y="66424"/>
                    <a:pt x="564" y="66852"/>
                    <a:pt x="1127" y="66852"/>
                  </a:cubicBezTo>
                  <a:cubicBezTo>
                    <a:pt x="1690" y="66852"/>
                    <a:pt x="2106" y="66424"/>
                    <a:pt x="2106" y="65861"/>
                  </a:cubicBezTo>
                  <a:lnTo>
                    <a:pt x="4076" y="428"/>
                  </a:lnTo>
                  <a:cubicBezTo>
                    <a:pt x="4076" y="282"/>
                    <a:pt x="3941" y="147"/>
                    <a:pt x="3795" y="147"/>
                  </a:cubicBezTo>
                  <a:lnTo>
                    <a:pt x="5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1621321" y="2864885"/>
              <a:ext cx="55771" cy="1131430"/>
            </a:xfrm>
            <a:custGeom>
              <a:avLst/>
              <a:gdLst/>
              <a:ahLst/>
              <a:cxnLst/>
              <a:rect l="l" t="t" r="r" b="b"/>
              <a:pathLst>
                <a:path w="3378" h="68530" extrusionOk="0">
                  <a:moveTo>
                    <a:pt x="281" y="1"/>
                  </a:moveTo>
                  <a:lnTo>
                    <a:pt x="0" y="67685"/>
                  </a:lnTo>
                  <a:cubicBezTo>
                    <a:pt x="0" y="68113"/>
                    <a:pt x="428" y="68530"/>
                    <a:pt x="844" y="68530"/>
                  </a:cubicBezTo>
                  <a:cubicBezTo>
                    <a:pt x="1272" y="68530"/>
                    <a:pt x="1554" y="68113"/>
                    <a:pt x="1554" y="67685"/>
                  </a:cubicBezTo>
                  <a:lnTo>
                    <a:pt x="3378" y="13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1616666" y="2860246"/>
              <a:ext cx="65066" cy="1140725"/>
            </a:xfrm>
            <a:custGeom>
              <a:avLst/>
              <a:gdLst/>
              <a:ahLst/>
              <a:cxnLst/>
              <a:rect l="l" t="t" r="r" b="b"/>
              <a:pathLst>
                <a:path w="3941" h="69093" extrusionOk="0">
                  <a:moveTo>
                    <a:pt x="3378" y="563"/>
                  </a:moveTo>
                  <a:lnTo>
                    <a:pt x="1554" y="67966"/>
                  </a:lnTo>
                  <a:cubicBezTo>
                    <a:pt x="1554" y="68248"/>
                    <a:pt x="1408" y="68529"/>
                    <a:pt x="1126" y="68529"/>
                  </a:cubicBezTo>
                  <a:cubicBezTo>
                    <a:pt x="845" y="68529"/>
                    <a:pt x="563" y="68248"/>
                    <a:pt x="563" y="67966"/>
                  </a:cubicBezTo>
                  <a:lnTo>
                    <a:pt x="845" y="563"/>
                  </a:lnTo>
                  <a:close/>
                  <a:moveTo>
                    <a:pt x="563" y="0"/>
                  </a:moveTo>
                  <a:cubicBezTo>
                    <a:pt x="428" y="0"/>
                    <a:pt x="428" y="0"/>
                    <a:pt x="428" y="135"/>
                  </a:cubicBezTo>
                  <a:cubicBezTo>
                    <a:pt x="282" y="135"/>
                    <a:pt x="282" y="135"/>
                    <a:pt x="282" y="282"/>
                  </a:cubicBezTo>
                  <a:lnTo>
                    <a:pt x="1" y="67966"/>
                  </a:lnTo>
                  <a:cubicBezTo>
                    <a:pt x="1" y="68529"/>
                    <a:pt x="428" y="69092"/>
                    <a:pt x="1126" y="69092"/>
                  </a:cubicBezTo>
                  <a:cubicBezTo>
                    <a:pt x="1689" y="69092"/>
                    <a:pt x="2117" y="68529"/>
                    <a:pt x="2117" y="67966"/>
                  </a:cubicBezTo>
                  <a:lnTo>
                    <a:pt x="3941" y="417"/>
                  </a:lnTo>
                  <a:lnTo>
                    <a:pt x="3941" y="135"/>
                  </a:lnTo>
                  <a:lnTo>
                    <a:pt x="3660" y="135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3140799" y="2611542"/>
              <a:ext cx="55771" cy="1094448"/>
            </a:xfrm>
            <a:custGeom>
              <a:avLst/>
              <a:gdLst/>
              <a:ahLst/>
              <a:cxnLst/>
              <a:rect l="l" t="t" r="r" b="b"/>
              <a:pathLst>
                <a:path w="3378" h="66290" extrusionOk="0">
                  <a:moveTo>
                    <a:pt x="3243" y="1"/>
                  </a:moveTo>
                  <a:lnTo>
                    <a:pt x="0" y="147"/>
                  </a:lnTo>
                  <a:lnTo>
                    <a:pt x="1835" y="65580"/>
                  </a:lnTo>
                  <a:cubicBezTo>
                    <a:pt x="1970" y="66008"/>
                    <a:pt x="2252" y="66289"/>
                    <a:pt x="2680" y="66289"/>
                  </a:cubicBezTo>
                  <a:cubicBezTo>
                    <a:pt x="3096" y="66289"/>
                    <a:pt x="3378" y="66008"/>
                    <a:pt x="3378" y="65580"/>
                  </a:cubicBez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3136144" y="2606903"/>
              <a:ext cx="65082" cy="1103727"/>
            </a:xfrm>
            <a:custGeom>
              <a:avLst/>
              <a:gdLst/>
              <a:ahLst/>
              <a:cxnLst/>
              <a:rect l="l" t="t" r="r" b="b"/>
              <a:pathLst>
                <a:path w="3942" h="66852" extrusionOk="0">
                  <a:moveTo>
                    <a:pt x="3243" y="563"/>
                  </a:moveTo>
                  <a:lnTo>
                    <a:pt x="3525" y="65861"/>
                  </a:lnTo>
                  <a:cubicBezTo>
                    <a:pt x="3525" y="66008"/>
                    <a:pt x="3378" y="66008"/>
                    <a:pt x="3378" y="66143"/>
                  </a:cubicBezTo>
                  <a:cubicBezTo>
                    <a:pt x="3243" y="66289"/>
                    <a:pt x="3097" y="66289"/>
                    <a:pt x="2962" y="66289"/>
                  </a:cubicBezTo>
                  <a:cubicBezTo>
                    <a:pt x="2680" y="66289"/>
                    <a:pt x="2399" y="66143"/>
                    <a:pt x="2399" y="65861"/>
                  </a:cubicBezTo>
                  <a:lnTo>
                    <a:pt x="564" y="710"/>
                  </a:lnTo>
                  <a:lnTo>
                    <a:pt x="3243" y="563"/>
                  </a:lnTo>
                  <a:close/>
                  <a:moveTo>
                    <a:pt x="3525" y="0"/>
                  </a:moveTo>
                  <a:lnTo>
                    <a:pt x="282" y="147"/>
                  </a:lnTo>
                  <a:cubicBezTo>
                    <a:pt x="147" y="147"/>
                    <a:pt x="1" y="282"/>
                    <a:pt x="1" y="428"/>
                  </a:cubicBezTo>
                  <a:lnTo>
                    <a:pt x="1971" y="65861"/>
                  </a:lnTo>
                  <a:cubicBezTo>
                    <a:pt x="1971" y="66424"/>
                    <a:pt x="2399" y="66852"/>
                    <a:pt x="2962" y="66852"/>
                  </a:cubicBezTo>
                  <a:cubicBezTo>
                    <a:pt x="3243" y="66852"/>
                    <a:pt x="3525" y="66706"/>
                    <a:pt x="3660" y="66570"/>
                  </a:cubicBezTo>
                  <a:cubicBezTo>
                    <a:pt x="3941" y="66289"/>
                    <a:pt x="3941" y="66143"/>
                    <a:pt x="3941" y="65861"/>
                  </a:cubicBezTo>
                  <a:lnTo>
                    <a:pt x="3660" y="282"/>
                  </a:lnTo>
                  <a:lnTo>
                    <a:pt x="3660" y="147"/>
                  </a:lnTo>
                  <a:cubicBezTo>
                    <a:pt x="3660" y="0"/>
                    <a:pt x="3525" y="0"/>
                    <a:pt x="35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3215142" y="2864885"/>
              <a:ext cx="55771" cy="1131430"/>
            </a:xfrm>
            <a:custGeom>
              <a:avLst/>
              <a:gdLst/>
              <a:ahLst/>
              <a:cxnLst/>
              <a:rect l="l" t="t" r="r" b="b"/>
              <a:pathLst>
                <a:path w="3378" h="68530" extrusionOk="0">
                  <a:moveTo>
                    <a:pt x="3096" y="1"/>
                  </a:moveTo>
                  <a:lnTo>
                    <a:pt x="0" y="136"/>
                  </a:lnTo>
                  <a:lnTo>
                    <a:pt x="1836" y="67685"/>
                  </a:lnTo>
                  <a:cubicBezTo>
                    <a:pt x="1836" y="68113"/>
                    <a:pt x="2117" y="68530"/>
                    <a:pt x="2534" y="68530"/>
                  </a:cubicBezTo>
                  <a:cubicBezTo>
                    <a:pt x="2961" y="68530"/>
                    <a:pt x="3378" y="68113"/>
                    <a:pt x="3378" y="67685"/>
                  </a:cubicBezTo>
                  <a:lnTo>
                    <a:pt x="30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3210486" y="2860246"/>
              <a:ext cx="65082" cy="1140725"/>
            </a:xfrm>
            <a:custGeom>
              <a:avLst/>
              <a:gdLst/>
              <a:ahLst/>
              <a:cxnLst/>
              <a:rect l="l" t="t" r="r" b="b"/>
              <a:pathLst>
                <a:path w="3942" h="69093" extrusionOk="0">
                  <a:moveTo>
                    <a:pt x="3097" y="563"/>
                  </a:moveTo>
                  <a:lnTo>
                    <a:pt x="3378" y="67966"/>
                  </a:lnTo>
                  <a:cubicBezTo>
                    <a:pt x="3378" y="68113"/>
                    <a:pt x="3378" y="68248"/>
                    <a:pt x="3243" y="68394"/>
                  </a:cubicBezTo>
                  <a:cubicBezTo>
                    <a:pt x="3097" y="68394"/>
                    <a:pt x="2962" y="68529"/>
                    <a:pt x="2816" y="68529"/>
                  </a:cubicBezTo>
                  <a:cubicBezTo>
                    <a:pt x="2534" y="68529"/>
                    <a:pt x="2399" y="68248"/>
                    <a:pt x="2399" y="67966"/>
                  </a:cubicBezTo>
                  <a:lnTo>
                    <a:pt x="429" y="563"/>
                  </a:lnTo>
                  <a:close/>
                  <a:moveTo>
                    <a:pt x="3378" y="0"/>
                  </a:moveTo>
                  <a:lnTo>
                    <a:pt x="147" y="135"/>
                  </a:lnTo>
                  <a:lnTo>
                    <a:pt x="1" y="135"/>
                  </a:lnTo>
                  <a:lnTo>
                    <a:pt x="1" y="417"/>
                  </a:lnTo>
                  <a:lnTo>
                    <a:pt x="1836" y="67966"/>
                  </a:lnTo>
                  <a:cubicBezTo>
                    <a:pt x="1836" y="68529"/>
                    <a:pt x="2253" y="69092"/>
                    <a:pt x="2816" y="69092"/>
                  </a:cubicBezTo>
                  <a:cubicBezTo>
                    <a:pt x="3378" y="69092"/>
                    <a:pt x="3941" y="68529"/>
                    <a:pt x="3941" y="67966"/>
                  </a:cubicBezTo>
                  <a:lnTo>
                    <a:pt x="3660" y="282"/>
                  </a:lnTo>
                  <a:cubicBezTo>
                    <a:pt x="3660" y="135"/>
                    <a:pt x="3660" y="135"/>
                    <a:pt x="3525" y="135"/>
                  </a:cubicBezTo>
                  <a:cubicBezTo>
                    <a:pt x="3525" y="0"/>
                    <a:pt x="3378" y="0"/>
                    <a:pt x="33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2130230" y="2911360"/>
              <a:ext cx="34770" cy="1003725"/>
            </a:xfrm>
            <a:custGeom>
              <a:avLst/>
              <a:gdLst/>
              <a:ahLst/>
              <a:cxnLst/>
              <a:rect l="l" t="t" r="r" b="b"/>
              <a:pathLst>
                <a:path w="2106" h="60795" extrusionOk="0">
                  <a:moveTo>
                    <a:pt x="135" y="0"/>
                  </a:moveTo>
                  <a:lnTo>
                    <a:pt x="0" y="60086"/>
                  </a:lnTo>
                  <a:cubicBezTo>
                    <a:pt x="0" y="60367"/>
                    <a:pt x="135" y="60649"/>
                    <a:pt x="417" y="60795"/>
                  </a:cubicBezTo>
                  <a:cubicBezTo>
                    <a:pt x="844" y="60649"/>
                    <a:pt x="980" y="60367"/>
                    <a:pt x="980" y="60086"/>
                  </a:cubicBezTo>
                  <a:lnTo>
                    <a:pt x="2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2125574" y="2906704"/>
              <a:ext cx="44065" cy="1010627"/>
            </a:xfrm>
            <a:custGeom>
              <a:avLst/>
              <a:gdLst/>
              <a:ahLst/>
              <a:cxnLst/>
              <a:rect l="l" t="t" r="r" b="b"/>
              <a:pathLst>
                <a:path w="2669" h="61213" extrusionOk="0">
                  <a:moveTo>
                    <a:pt x="2106" y="564"/>
                  </a:moveTo>
                  <a:lnTo>
                    <a:pt x="980" y="60368"/>
                  </a:lnTo>
                  <a:cubicBezTo>
                    <a:pt x="980" y="60514"/>
                    <a:pt x="845" y="60649"/>
                    <a:pt x="699" y="60796"/>
                  </a:cubicBezTo>
                  <a:cubicBezTo>
                    <a:pt x="564" y="60649"/>
                    <a:pt x="564" y="60514"/>
                    <a:pt x="564" y="60368"/>
                  </a:cubicBezTo>
                  <a:lnTo>
                    <a:pt x="699" y="564"/>
                  </a:lnTo>
                  <a:close/>
                  <a:moveTo>
                    <a:pt x="417" y="1"/>
                  </a:moveTo>
                  <a:cubicBezTo>
                    <a:pt x="417" y="1"/>
                    <a:pt x="282" y="1"/>
                    <a:pt x="282" y="136"/>
                  </a:cubicBezTo>
                  <a:cubicBezTo>
                    <a:pt x="136" y="136"/>
                    <a:pt x="136" y="136"/>
                    <a:pt x="136" y="282"/>
                  </a:cubicBezTo>
                  <a:lnTo>
                    <a:pt x="1" y="60368"/>
                  </a:lnTo>
                  <a:cubicBezTo>
                    <a:pt x="1" y="60796"/>
                    <a:pt x="282" y="61212"/>
                    <a:pt x="699" y="61212"/>
                  </a:cubicBezTo>
                  <a:lnTo>
                    <a:pt x="845" y="61212"/>
                  </a:lnTo>
                  <a:cubicBezTo>
                    <a:pt x="1262" y="61212"/>
                    <a:pt x="1543" y="60796"/>
                    <a:pt x="1543" y="60368"/>
                  </a:cubicBezTo>
                  <a:lnTo>
                    <a:pt x="2669" y="418"/>
                  </a:lnTo>
                  <a:cubicBezTo>
                    <a:pt x="2669" y="136"/>
                    <a:pt x="2534" y="136"/>
                    <a:pt x="2387" y="136"/>
                  </a:cubicBezTo>
                  <a:lnTo>
                    <a:pt x="4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2731889" y="2878836"/>
              <a:ext cx="32541" cy="875855"/>
            </a:xfrm>
            <a:custGeom>
              <a:avLst/>
              <a:gdLst/>
              <a:ahLst/>
              <a:cxnLst/>
              <a:rect l="l" t="t" r="r" b="b"/>
              <a:pathLst>
                <a:path w="1971" h="53050" extrusionOk="0">
                  <a:moveTo>
                    <a:pt x="1689" y="0"/>
                  </a:moveTo>
                  <a:lnTo>
                    <a:pt x="0" y="135"/>
                  </a:lnTo>
                  <a:lnTo>
                    <a:pt x="991" y="52486"/>
                  </a:lnTo>
                  <a:cubicBezTo>
                    <a:pt x="991" y="52768"/>
                    <a:pt x="1126" y="52914"/>
                    <a:pt x="1407" y="53049"/>
                  </a:cubicBezTo>
                  <a:cubicBezTo>
                    <a:pt x="1689" y="52914"/>
                    <a:pt x="1970" y="52768"/>
                    <a:pt x="1835" y="52486"/>
                  </a:cubicBezTo>
                  <a:lnTo>
                    <a:pt x="16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2727234" y="2874180"/>
              <a:ext cx="41836" cy="885151"/>
            </a:xfrm>
            <a:custGeom>
              <a:avLst/>
              <a:gdLst/>
              <a:ahLst/>
              <a:cxnLst/>
              <a:rect l="l" t="t" r="r" b="b"/>
              <a:pathLst>
                <a:path w="2534" h="53613" extrusionOk="0">
                  <a:moveTo>
                    <a:pt x="1689" y="564"/>
                  </a:moveTo>
                  <a:lnTo>
                    <a:pt x="1836" y="52768"/>
                  </a:lnTo>
                  <a:cubicBezTo>
                    <a:pt x="1836" y="52915"/>
                    <a:pt x="1836" y="53050"/>
                    <a:pt x="1689" y="53050"/>
                  </a:cubicBezTo>
                  <a:cubicBezTo>
                    <a:pt x="1689" y="53050"/>
                    <a:pt x="1554" y="52915"/>
                    <a:pt x="1554" y="52768"/>
                  </a:cubicBezTo>
                  <a:lnTo>
                    <a:pt x="563" y="564"/>
                  </a:lnTo>
                  <a:close/>
                  <a:moveTo>
                    <a:pt x="1971" y="1"/>
                  </a:moveTo>
                  <a:lnTo>
                    <a:pt x="282" y="136"/>
                  </a:lnTo>
                  <a:cubicBezTo>
                    <a:pt x="147" y="136"/>
                    <a:pt x="1" y="282"/>
                    <a:pt x="1" y="417"/>
                  </a:cubicBezTo>
                  <a:lnTo>
                    <a:pt x="991" y="52768"/>
                  </a:lnTo>
                  <a:cubicBezTo>
                    <a:pt x="991" y="53196"/>
                    <a:pt x="1273" y="53477"/>
                    <a:pt x="1689" y="53613"/>
                  </a:cubicBezTo>
                  <a:lnTo>
                    <a:pt x="1836" y="53613"/>
                  </a:lnTo>
                  <a:cubicBezTo>
                    <a:pt x="2117" y="53477"/>
                    <a:pt x="2534" y="53196"/>
                    <a:pt x="2399" y="52768"/>
                  </a:cubicBezTo>
                  <a:lnTo>
                    <a:pt x="2252" y="282"/>
                  </a:lnTo>
                  <a:lnTo>
                    <a:pt x="2252" y="136"/>
                  </a:lnTo>
                  <a:cubicBezTo>
                    <a:pt x="2117" y="136"/>
                    <a:pt x="2117" y="1"/>
                    <a:pt x="19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2095279" y="2878836"/>
              <a:ext cx="30312" cy="875855"/>
            </a:xfrm>
            <a:custGeom>
              <a:avLst/>
              <a:gdLst/>
              <a:ahLst/>
              <a:cxnLst/>
              <a:rect l="l" t="t" r="r" b="b"/>
              <a:pathLst>
                <a:path w="1836" h="53050" extrusionOk="0">
                  <a:moveTo>
                    <a:pt x="1689" y="0"/>
                  </a:moveTo>
                  <a:lnTo>
                    <a:pt x="1" y="135"/>
                  </a:lnTo>
                  <a:lnTo>
                    <a:pt x="991" y="52486"/>
                  </a:lnTo>
                  <a:cubicBezTo>
                    <a:pt x="991" y="52768"/>
                    <a:pt x="1126" y="52914"/>
                    <a:pt x="1408" y="53049"/>
                  </a:cubicBezTo>
                  <a:cubicBezTo>
                    <a:pt x="1689" y="52914"/>
                    <a:pt x="1836" y="52768"/>
                    <a:pt x="1836" y="52486"/>
                  </a:cubicBezTo>
                  <a:lnTo>
                    <a:pt x="16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2090640" y="2874180"/>
              <a:ext cx="39607" cy="885151"/>
            </a:xfrm>
            <a:custGeom>
              <a:avLst/>
              <a:gdLst/>
              <a:ahLst/>
              <a:cxnLst/>
              <a:rect l="l" t="t" r="r" b="b"/>
              <a:pathLst>
                <a:path w="2399" h="53613" extrusionOk="0">
                  <a:moveTo>
                    <a:pt x="1689" y="564"/>
                  </a:moveTo>
                  <a:lnTo>
                    <a:pt x="1835" y="52768"/>
                  </a:lnTo>
                  <a:cubicBezTo>
                    <a:pt x="1835" y="52915"/>
                    <a:pt x="1835" y="53050"/>
                    <a:pt x="1689" y="53050"/>
                  </a:cubicBezTo>
                  <a:cubicBezTo>
                    <a:pt x="1554" y="53050"/>
                    <a:pt x="1554" y="52915"/>
                    <a:pt x="1554" y="52768"/>
                  </a:cubicBezTo>
                  <a:lnTo>
                    <a:pt x="563" y="564"/>
                  </a:lnTo>
                  <a:close/>
                  <a:moveTo>
                    <a:pt x="1970" y="1"/>
                  </a:moveTo>
                  <a:lnTo>
                    <a:pt x="282" y="136"/>
                  </a:lnTo>
                  <a:cubicBezTo>
                    <a:pt x="146" y="136"/>
                    <a:pt x="0" y="282"/>
                    <a:pt x="0" y="417"/>
                  </a:cubicBezTo>
                  <a:lnTo>
                    <a:pt x="991" y="52768"/>
                  </a:lnTo>
                  <a:cubicBezTo>
                    <a:pt x="991" y="53196"/>
                    <a:pt x="1272" y="53477"/>
                    <a:pt x="1689" y="53613"/>
                  </a:cubicBezTo>
                  <a:cubicBezTo>
                    <a:pt x="2117" y="53477"/>
                    <a:pt x="2398" y="53196"/>
                    <a:pt x="2398" y="52768"/>
                  </a:cubicBezTo>
                  <a:lnTo>
                    <a:pt x="2252" y="282"/>
                  </a:lnTo>
                  <a:cubicBezTo>
                    <a:pt x="2252" y="282"/>
                    <a:pt x="2252" y="136"/>
                    <a:pt x="2117" y="136"/>
                  </a:cubicBezTo>
                  <a:lnTo>
                    <a:pt x="197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2708644" y="2911360"/>
              <a:ext cx="37197" cy="1003725"/>
            </a:xfrm>
            <a:custGeom>
              <a:avLst/>
              <a:gdLst/>
              <a:ahLst/>
              <a:cxnLst/>
              <a:rect l="l" t="t" r="r" b="b"/>
              <a:pathLst>
                <a:path w="2253" h="60795" extrusionOk="0">
                  <a:moveTo>
                    <a:pt x="1" y="0"/>
                  </a:moveTo>
                  <a:lnTo>
                    <a:pt x="1273" y="60086"/>
                  </a:lnTo>
                  <a:cubicBezTo>
                    <a:pt x="1273" y="60367"/>
                    <a:pt x="1408" y="60649"/>
                    <a:pt x="1689" y="60795"/>
                  </a:cubicBezTo>
                  <a:cubicBezTo>
                    <a:pt x="1971" y="60649"/>
                    <a:pt x="2252" y="60367"/>
                    <a:pt x="2252" y="60086"/>
                  </a:cubicBezTo>
                  <a:lnTo>
                    <a:pt x="21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2704005" y="2906704"/>
              <a:ext cx="46476" cy="1010627"/>
            </a:xfrm>
            <a:custGeom>
              <a:avLst/>
              <a:gdLst/>
              <a:ahLst/>
              <a:cxnLst/>
              <a:rect l="l" t="t" r="r" b="b"/>
              <a:pathLst>
                <a:path w="2815" h="61213" extrusionOk="0">
                  <a:moveTo>
                    <a:pt x="2117" y="564"/>
                  </a:moveTo>
                  <a:lnTo>
                    <a:pt x="2252" y="60368"/>
                  </a:lnTo>
                  <a:cubicBezTo>
                    <a:pt x="2252" y="60514"/>
                    <a:pt x="2117" y="60649"/>
                    <a:pt x="1970" y="60796"/>
                  </a:cubicBezTo>
                  <a:cubicBezTo>
                    <a:pt x="1835" y="60649"/>
                    <a:pt x="1835" y="60514"/>
                    <a:pt x="1835" y="60368"/>
                  </a:cubicBezTo>
                  <a:lnTo>
                    <a:pt x="563" y="564"/>
                  </a:lnTo>
                  <a:close/>
                  <a:moveTo>
                    <a:pt x="2252" y="1"/>
                  </a:moveTo>
                  <a:lnTo>
                    <a:pt x="282" y="136"/>
                  </a:lnTo>
                  <a:cubicBezTo>
                    <a:pt x="147" y="136"/>
                    <a:pt x="0" y="136"/>
                    <a:pt x="0" y="418"/>
                  </a:cubicBezTo>
                  <a:lnTo>
                    <a:pt x="1272" y="60368"/>
                  </a:lnTo>
                  <a:cubicBezTo>
                    <a:pt x="1272" y="60796"/>
                    <a:pt x="1554" y="61212"/>
                    <a:pt x="1970" y="61212"/>
                  </a:cubicBezTo>
                  <a:lnTo>
                    <a:pt x="2117" y="61212"/>
                  </a:lnTo>
                  <a:cubicBezTo>
                    <a:pt x="2533" y="61212"/>
                    <a:pt x="2815" y="60796"/>
                    <a:pt x="2815" y="60368"/>
                  </a:cubicBezTo>
                  <a:lnTo>
                    <a:pt x="2533" y="282"/>
                  </a:lnTo>
                  <a:lnTo>
                    <a:pt x="2533" y="136"/>
                  </a:lnTo>
                  <a:cubicBezTo>
                    <a:pt x="2533" y="1"/>
                    <a:pt x="2398" y="1"/>
                    <a:pt x="22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2037281" y="2799836"/>
              <a:ext cx="792216" cy="181247"/>
            </a:xfrm>
            <a:custGeom>
              <a:avLst/>
              <a:gdLst/>
              <a:ahLst/>
              <a:cxnLst/>
              <a:rect l="l" t="t" r="r" b="b"/>
              <a:pathLst>
                <a:path w="47984" h="10978" extrusionOk="0">
                  <a:moveTo>
                    <a:pt x="23925" y="0"/>
                  </a:moveTo>
                  <a:cubicBezTo>
                    <a:pt x="10696" y="0"/>
                    <a:pt x="1" y="2387"/>
                    <a:pt x="1" y="5483"/>
                  </a:cubicBezTo>
                  <a:cubicBezTo>
                    <a:pt x="1" y="8444"/>
                    <a:pt x="10696" y="10977"/>
                    <a:pt x="23925" y="10977"/>
                  </a:cubicBezTo>
                  <a:cubicBezTo>
                    <a:pt x="37288" y="10977"/>
                    <a:pt x="47984" y="8444"/>
                    <a:pt x="47984" y="5483"/>
                  </a:cubicBezTo>
                  <a:cubicBezTo>
                    <a:pt x="47984" y="2387"/>
                    <a:pt x="37288" y="0"/>
                    <a:pt x="239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2032642" y="2795181"/>
              <a:ext cx="801511" cy="190542"/>
            </a:xfrm>
            <a:custGeom>
              <a:avLst/>
              <a:gdLst/>
              <a:ahLst/>
              <a:cxnLst/>
              <a:rect l="l" t="t" r="r" b="b"/>
              <a:pathLst>
                <a:path w="48547" h="11541" extrusionOk="0">
                  <a:moveTo>
                    <a:pt x="24206" y="564"/>
                  </a:moveTo>
                  <a:cubicBezTo>
                    <a:pt x="38414" y="564"/>
                    <a:pt x="47983" y="3232"/>
                    <a:pt x="47983" y="5765"/>
                  </a:cubicBezTo>
                  <a:cubicBezTo>
                    <a:pt x="47983" y="8298"/>
                    <a:pt x="38414" y="10978"/>
                    <a:pt x="24206" y="10978"/>
                  </a:cubicBezTo>
                  <a:cubicBezTo>
                    <a:pt x="9987" y="10978"/>
                    <a:pt x="563" y="8298"/>
                    <a:pt x="563" y="5765"/>
                  </a:cubicBezTo>
                  <a:cubicBezTo>
                    <a:pt x="563" y="3232"/>
                    <a:pt x="9987" y="564"/>
                    <a:pt x="24206" y="564"/>
                  </a:cubicBezTo>
                  <a:close/>
                  <a:moveTo>
                    <a:pt x="24206" y="1"/>
                  </a:moveTo>
                  <a:cubicBezTo>
                    <a:pt x="12238" y="1"/>
                    <a:pt x="1" y="2106"/>
                    <a:pt x="1" y="5765"/>
                  </a:cubicBezTo>
                  <a:cubicBezTo>
                    <a:pt x="1" y="9289"/>
                    <a:pt x="12238" y="11541"/>
                    <a:pt x="24206" y="11541"/>
                  </a:cubicBezTo>
                  <a:cubicBezTo>
                    <a:pt x="36162" y="11541"/>
                    <a:pt x="48546" y="9289"/>
                    <a:pt x="48546" y="5765"/>
                  </a:cubicBezTo>
                  <a:cubicBezTo>
                    <a:pt x="48546" y="2106"/>
                    <a:pt x="36162" y="1"/>
                    <a:pt x="24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2197556" y="3637675"/>
              <a:ext cx="132493" cy="305121"/>
            </a:xfrm>
            <a:custGeom>
              <a:avLst/>
              <a:gdLst/>
              <a:ahLst/>
              <a:cxnLst/>
              <a:rect l="l" t="t" r="r" b="b"/>
              <a:pathLst>
                <a:path w="8025" h="18481" extrusionOk="0">
                  <a:moveTo>
                    <a:pt x="6161" y="0"/>
                  </a:moveTo>
                  <a:cubicBezTo>
                    <a:pt x="4941" y="0"/>
                    <a:pt x="3026" y="827"/>
                    <a:pt x="2531" y="1322"/>
                  </a:cubicBezTo>
                  <a:cubicBezTo>
                    <a:pt x="2531" y="1322"/>
                    <a:pt x="1270" y="3146"/>
                    <a:pt x="2249" y="3990"/>
                  </a:cubicBezTo>
                  <a:cubicBezTo>
                    <a:pt x="3094" y="4981"/>
                    <a:pt x="3938" y="4553"/>
                    <a:pt x="3938" y="5544"/>
                  </a:cubicBezTo>
                  <a:cubicBezTo>
                    <a:pt x="3803" y="6388"/>
                    <a:pt x="2396" y="9484"/>
                    <a:pt x="1123" y="12715"/>
                  </a:cubicBezTo>
                  <a:cubicBezTo>
                    <a:pt x="1" y="15602"/>
                    <a:pt x="1993" y="18481"/>
                    <a:pt x="4136" y="18481"/>
                  </a:cubicBezTo>
                  <a:cubicBezTo>
                    <a:pt x="4400" y="18481"/>
                    <a:pt x="4666" y="18437"/>
                    <a:pt x="4929" y="18344"/>
                  </a:cubicBezTo>
                  <a:cubicBezTo>
                    <a:pt x="7315" y="17365"/>
                    <a:pt x="7034" y="8358"/>
                    <a:pt x="7462" y="6805"/>
                  </a:cubicBezTo>
                  <a:cubicBezTo>
                    <a:pt x="7743" y="5116"/>
                    <a:pt x="8025" y="4834"/>
                    <a:pt x="8025" y="3292"/>
                  </a:cubicBezTo>
                  <a:cubicBezTo>
                    <a:pt x="7878" y="1738"/>
                    <a:pt x="7743" y="196"/>
                    <a:pt x="6617" y="50"/>
                  </a:cubicBezTo>
                  <a:cubicBezTo>
                    <a:pt x="6482" y="16"/>
                    <a:pt x="6328" y="0"/>
                    <a:pt x="6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2199917" y="3633035"/>
              <a:ext cx="134788" cy="314582"/>
            </a:xfrm>
            <a:custGeom>
              <a:avLst/>
              <a:gdLst/>
              <a:ahLst/>
              <a:cxnLst/>
              <a:rect l="l" t="t" r="r" b="b"/>
              <a:pathLst>
                <a:path w="8164" h="19054" extrusionOk="0">
                  <a:moveTo>
                    <a:pt x="5957" y="556"/>
                  </a:moveTo>
                  <a:cubicBezTo>
                    <a:pt x="6146" y="556"/>
                    <a:pt x="6321" y="574"/>
                    <a:pt x="6474" y="612"/>
                  </a:cubicBezTo>
                  <a:cubicBezTo>
                    <a:pt x="7319" y="759"/>
                    <a:pt x="7454" y="2166"/>
                    <a:pt x="7600" y="3573"/>
                  </a:cubicBezTo>
                  <a:cubicBezTo>
                    <a:pt x="7600" y="4699"/>
                    <a:pt x="7454" y="5115"/>
                    <a:pt x="7319" y="5825"/>
                  </a:cubicBezTo>
                  <a:cubicBezTo>
                    <a:pt x="7172" y="6106"/>
                    <a:pt x="7172" y="6523"/>
                    <a:pt x="7037" y="6951"/>
                  </a:cubicBezTo>
                  <a:cubicBezTo>
                    <a:pt x="6891" y="7367"/>
                    <a:pt x="6891" y="8211"/>
                    <a:pt x="6756" y="9337"/>
                  </a:cubicBezTo>
                  <a:cubicBezTo>
                    <a:pt x="6610" y="12298"/>
                    <a:pt x="6328" y="17646"/>
                    <a:pt x="4639" y="18344"/>
                  </a:cubicBezTo>
                  <a:cubicBezTo>
                    <a:pt x="4421" y="18417"/>
                    <a:pt x="4193" y="18452"/>
                    <a:pt x="3964" y="18452"/>
                  </a:cubicBezTo>
                  <a:cubicBezTo>
                    <a:pt x="3306" y="18452"/>
                    <a:pt x="2632" y="18163"/>
                    <a:pt x="2106" y="17646"/>
                  </a:cubicBezTo>
                  <a:cubicBezTo>
                    <a:pt x="1262" y="16655"/>
                    <a:pt x="417" y="14966"/>
                    <a:pt x="1262" y="13143"/>
                  </a:cubicBezTo>
                  <a:cubicBezTo>
                    <a:pt x="1690" y="11870"/>
                    <a:pt x="2106" y="10745"/>
                    <a:pt x="2669" y="9765"/>
                  </a:cubicBezTo>
                  <a:cubicBezTo>
                    <a:pt x="3378" y="7795"/>
                    <a:pt x="3941" y="6388"/>
                    <a:pt x="4076" y="5825"/>
                  </a:cubicBezTo>
                  <a:cubicBezTo>
                    <a:pt x="4076" y="5115"/>
                    <a:pt x="3660" y="4980"/>
                    <a:pt x="3232" y="4699"/>
                  </a:cubicBezTo>
                  <a:cubicBezTo>
                    <a:pt x="2951" y="4699"/>
                    <a:pt x="2669" y="4553"/>
                    <a:pt x="2253" y="4136"/>
                  </a:cubicBezTo>
                  <a:cubicBezTo>
                    <a:pt x="1543" y="3427"/>
                    <a:pt x="2534" y="1884"/>
                    <a:pt x="2669" y="1738"/>
                  </a:cubicBezTo>
                  <a:cubicBezTo>
                    <a:pt x="3038" y="1252"/>
                    <a:pt x="4767" y="556"/>
                    <a:pt x="5957" y="556"/>
                  </a:cubicBezTo>
                  <a:close/>
                  <a:moveTo>
                    <a:pt x="6017" y="0"/>
                  </a:moveTo>
                  <a:cubicBezTo>
                    <a:pt x="4772" y="0"/>
                    <a:pt x="2748" y="842"/>
                    <a:pt x="2253" y="1457"/>
                  </a:cubicBezTo>
                  <a:cubicBezTo>
                    <a:pt x="2106" y="1603"/>
                    <a:pt x="845" y="3427"/>
                    <a:pt x="1825" y="4553"/>
                  </a:cubicBezTo>
                  <a:cubicBezTo>
                    <a:pt x="2253" y="4980"/>
                    <a:pt x="2669" y="5115"/>
                    <a:pt x="3097" y="5262"/>
                  </a:cubicBezTo>
                  <a:cubicBezTo>
                    <a:pt x="3514" y="5397"/>
                    <a:pt x="3514" y="5397"/>
                    <a:pt x="3514" y="5678"/>
                  </a:cubicBezTo>
                  <a:cubicBezTo>
                    <a:pt x="3514" y="6241"/>
                    <a:pt x="2816" y="7795"/>
                    <a:pt x="2106" y="9484"/>
                  </a:cubicBezTo>
                  <a:cubicBezTo>
                    <a:pt x="1690" y="10610"/>
                    <a:pt x="1127" y="11735"/>
                    <a:pt x="699" y="12861"/>
                  </a:cubicBezTo>
                  <a:cubicBezTo>
                    <a:pt x="1" y="14685"/>
                    <a:pt x="417" y="16655"/>
                    <a:pt x="1690" y="17927"/>
                  </a:cubicBezTo>
                  <a:cubicBezTo>
                    <a:pt x="2388" y="18625"/>
                    <a:pt x="3097" y="19053"/>
                    <a:pt x="3941" y="19053"/>
                  </a:cubicBezTo>
                  <a:cubicBezTo>
                    <a:pt x="4223" y="19053"/>
                    <a:pt x="4504" y="18907"/>
                    <a:pt x="4921" y="18772"/>
                  </a:cubicBezTo>
                  <a:cubicBezTo>
                    <a:pt x="6891" y="18062"/>
                    <a:pt x="7172" y="12861"/>
                    <a:pt x="7319" y="9337"/>
                  </a:cubicBezTo>
                  <a:cubicBezTo>
                    <a:pt x="7454" y="8358"/>
                    <a:pt x="7454" y="7513"/>
                    <a:pt x="7600" y="7086"/>
                  </a:cubicBezTo>
                  <a:cubicBezTo>
                    <a:pt x="7600" y="6669"/>
                    <a:pt x="7735" y="6241"/>
                    <a:pt x="7882" y="5960"/>
                  </a:cubicBezTo>
                  <a:cubicBezTo>
                    <a:pt x="8017" y="5262"/>
                    <a:pt x="8163" y="4699"/>
                    <a:pt x="8163" y="3573"/>
                  </a:cubicBezTo>
                  <a:cubicBezTo>
                    <a:pt x="8017" y="2019"/>
                    <a:pt x="7882" y="196"/>
                    <a:pt x="6474" y="49"/>
                  </a:cubicBezTo>
                  <a:cubicBezTo>
                    <a:pt x="6340" y="16"/>
                    <a:pt x="6186" y="0"/>
                    <a:pt x="60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2192867" y="3573435"/>
              <a:ext cx="116181" cy="125113"/>
            </a:xfrm>
            <a:custGeom>
              <a:avLst/>
              <a:gdLst/>
              <a:ahLst/>
              <a:cxnLst/>
              <a:rect l="l" t="t" r="r" b="b"/>
              <a:pathLst>
                <a:path w="7037" h="7578" extrusionOk="0">
                  <a:moveTo>
                    <a:pt x="5776" y="0"/>
                  </a:moveTo>
                  <a:lnTo>
                    <a:pt x="428" y="1273"/>
                  </a:lnTo>
                  <a:lnTo>
                    <a:pt x="0" y="1273"/>
                  </a:lnTo>
                  <a:cubicBezTo>
                    <a:pt x="0" y="1273"/>
                    <a:pt x="2680" y="5629"/>
                    <a:pt x="3378" y="6902"/>
                  </a:cubicBezTo>
                  <a:cubicBezTo>
                    <a:pt x="3661" y="7352"/>
                    <a:pt x="4213" y="7577"/>
                    <a:pt x="4792" y="7577"/>
                  </a:cubicBezTo>
                  <a:cubicBezTo>
                    <a:pt x="5659" y="7577"/>
                    <a:pt x="6586" y="7071"/>
                    <a:pt x="6755" y="6057"/>
                  </a:cubicBezTo>
                  <a:cubicBezTo>
                    <a:pt x="7037" y="4369"/>
                    <a:pt x="5776" y="0"/>
                    <a:pt x="5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2188212" y="3567871"/>
              <a:ext cx="125476" cy="135696"/>
            </a:xfrm>
            <a:custGeom>
              <a:avLst/>
              <a:gdLst/>
              <a:ahLst/>
              <a:cxnLst/>
              <a:rect l="l" t="t" r="r" b="b"/>
              <a:pathLst>
                <a:path w="7600" h="8219" extrusionOk="0">
                  <a:moveTo>
                    <a:pt x="5911" y="619"/>
                  </a:moveTo>
                  <a:cubicBezTo>
                    <a:pt x="6193" y="1610"/>
                    <a:pt x="7037" y="4987"/>
                    <a:pt x="6902" y="6394"/>
                  </a:cubicBezTo>
                  <a:cubicBezTo>
                    <a:pt x="6756" y="7092"/>
                    <a:pt x="6058" y="7520"/>
                    <a:pt x="5495" y="7520"/>
                  </a:cubicBezTo>
                  <a:cubicBezTo>
                    <a:pt x="5355" y="7554"/>
                    <a:pt x="5207" y="7570"/>
                    <a:pt x="5059" y="7570"/>
                  </a:cubicBezTo>
                  <a:cubicBezTo>
                    <a:pt x="4607" y="7570"/>
                    <a:pt x="4153" y="7414"/>
                    <a:pt x="3941" y="7092"/>
                  </a:cubicBezTo>
                  <a:cubicBezTo>
                    <a:pt x="3378" y="6113"/>
                    <a:pt x="1408" y="3017"/>
                    <a:pt x="845" y="1891"/>
                  </a:cubicBezTo>
                  <a:lnTo>
                    <a:pt x="5911" y="619"/>
                  </a:lnTo>
                  <a:close/>
                  <a:moveTo>
                    <a:pt x="6174" y="0"/>
                  </a:moveTo>
                  <a:cubicBezTo>
                    <a:pt x="6137" y="0"/>
                    <a:pt x="6097" y="17"/>
                    <a:pt x="6058" y="56"/>
                  </a:cubicBezTo>
                  <a:lnTo>
                    <a:pt x="710" y="1328"/>
                  </a:lnTo>
                  <a:lnTo>
                    <a:pt x="282" y="1328"/>
                  </a:lnTo>
                  <a:lnTo>
                    <a:pt x="147" y="1463"/>
                  </a:lnTo>
                  <a:cubicBezTo>
                    <a:pt x="1" y="1610"/>
                    <a:pt x="1" y="1610"/>
                    <a:pt x="147" y="1745"/>
                  </a:cubicBezTo>
                  <a:cubicBezTo>
                    <a:pt x="147" y="1745"/>
                    <a:pt x="2680" y="6248"/>
                    <a:pt x="3378" y="7374"/>
                  </a:cubicBezTo>
                  <a:cubicBezTo>
                    <a:pt x="3806" y="7802"/>
                    <a:pt x="4369" y="8218"/>
                    <a:pt x="5067" y="8218"/>
                  </a:cubicBezTo>
                  <a:cubicBezTo>
                    <a:pt x="5213" y="8218"/>
                    <a:pt x="5495" y="8083"/>
                    <a:pt x="5630" y="8083"/>
                  </a:cubicBezTo>
                  <a:cubicBezTo>
                    <a:pt x="6474" y="7937"/>
                    <a:pt x="7183" y="7239"/>
                    <a:pt x="7319" y="6394"/>
                  </a:cubicBezTo>
                  <a:cubicBezTo>
                    <a:pt x="7600" y="4841"/>
                    <a:pt x="6474" y="337"/>
                    <a:pt x="6339" y="202"/>
                  </a:cubicBezTo>
                  <a:cubicBezTo>
                    <a:pt x="6339" y="98"/>
                    <a:pt x="6265" y="0"/>
                    <a:pt x="61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2079116" y="3427125"/>
              <a:ext cx="241640" cy="180933"/>
            </a:xfrm>
            <a:custGeom>
              <a:avLst/>
              <a:gdLst/>
              <a:ahLst/>
              <a:cxnLst/>
              <a:rect l="l" t="t" r="r" b="b"/>
              <a:pathLst>
                <a:path w="14636" h="10959" extrusionOk="0">
                  <a:moveTo>
                    <a:pt x="10828" y="0"/>
                  </a:moveTo>
                  <a:cubicBezTo>
                    <a:pt x="10649" y="0"/>
                    <a:pt x="10462" y="2"/>
                    <a:pt x="10268" y="2"/>
                  </a:cubicBezTo>
                  <a:cubicBezTo>
                    <a:pt x="8725" y="2"/>
                    <a:pt x="2105" y="1826"/>
                    <a:pt x="698" y="3098"/>
                  </a:cubicBezTo>
                  <a:cubicBezTo>
                    <a:pt x="698" y="3098"/>
                    <a:pt x="0" y="4359"/>
                    <a:pt x="417" y="5068"/>
                  </a:cubicBezTo>
                  <a:cubicBezTo>
                    <a:pt x="698" y="5913"/>
                    <a:pt x="1689" y="8299"/>
                    <a:pt x="2387" y="9425"/>
                  </a:cubicBezTo>
                  <a:cubicBezTo>
                    <a:pt x="2837" y="10325"/>
                    <a:pt x="4818" y="10959"/>
                    <a:pt x="7244" y="10959"/>
                  </a:cubicBezTo>
                  <a:cubicBezTo>
                    <a:pt x="7854" y="10959"/>
                    <a:pt x="8493" y="10918"/>
                    <a:pt x="9142" y="10833"/>
                  </a:cubicBezTo>
                  <a:cubicBezTo>
                    <a:pt x="12519" y="10270"/>
                    <a:pt x="14354" y="8727"/>
                    <a:pt x="14489" y="7320"/>
                  </a:cubicBezTo>
                  <a:cubicBezTo>
                    <a:pt x="14636" y="6048"/>
                    <a:pt x="13927" y="4224"/>
                    <a:pt x="13510" y="2107"/>
                  </a:cubicBezTo>
                  <a:cubicBezTo>
                    <a:pt x="13131" y="115"/>
                    <a:pt x="12206" y="0"/>
                    <a:pt x="10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2074460" y="3422503"/>
              <a:ext cx="250952" cy="190542"/>
            </a:xfrm>
            <a:custGeom>
              <a:avLst/>
              <a:gdLst/>
              <a:ahLst/>
              <a:cxnLst/>
              <a:rect l="l" t="t" r="r" b="b"/>
              <a:pathLst>
                <a:path w="15200" h="11541" extrusionOk="0">
                  <a:moveTo>
                    <a:pt x="10696" y="564"/>
                  </a:moveTo>
                  <a:cubicBezTo>
                    <a:pt x="12238" y="564"/>
                    <a:pt x="13083" y="564"/>
                    <a:pt x="13511" y="2387"/>
                  </a:cubicBezTo>
                  <a:cubicBezTo>
                    <a:pt x="13646" y="3097"/>
                    <a:pt x="13792" y="3660"/>
                    <a:pt x="13927" y="4222"/>
                  </a:cubicBezTo>
                  <a:cubicBezTo>
                    <a:pt x="14355" y="5630"/>
                    <a:pt x="14636" y="6756"/>
                    <a:pt x="14490" y="7600"/>
                  </a:cubicBezTo>
                  <a:cubicBezTo>
                    <a:pt x="14490" y="8861"/>
                    <a:pt x="12666" y="10268"/>
                    <a:pt x="9424" y="10831"/>
                  </a:cubicBezTo>
                  <a:cubicBezTo>
                    <a:pt x="8765" y="10918"/>
                    <a:pt x="8123" y="10958"/>
                    <a:pt x="7514" y="10958"/>
                  </a:cubicBezTo>
                  <a:cubicBezTo>
                    <a:pt x="5138" y="10958"/>
                    <a:pt x="3263" y="10350"/>
                    <a:pt x="2815" y="9570"/>
                  </a:cubicBezTo>
                  <a:cubicBezTo>
                    <a:pt x="2387" y="8726"/>
                    <a:pt x="1689" y="7037"/>
                    <a:pt x="1262" y="5911"/>
                  </a:cubicBezTo>
                  <a:cubicBezTo>
                    <a:pt x="1126" y="5630"/>
                    <a:pt x="980" y="5483"/>
                    <a:pt x="845" y="5348"/>
                  </a:cubicBezTo>
                  <a:cubicBezTo>
                    <a:pt x="699" y="4785"/>
                    <a:pt x="980" y="3941"/>
                    <a:pt x="1262" y="3513"/>
                  </a:cubicBezTo>
                  <a:cubicBezTo>
                    <a:pt x="2534" y="2387"/>
                    <a:pt x="9007" y="564"/>
                    <a:pt x="10550" y="564"/>
                  </a:cubicBezTo>
                  <a:close/>
                  <a:moveTo>
                    <a:pt x="10550" y="1"/>
                  </a:moveTo>
                  <a:cubicBezTo>
                    <a:pt x="8861" y="1"/>
                    <a:pt x="2252" y="1824"/>
                    <a:pt x="845" y="3232"/>
                  </a:cubicBezTo>
                  <a:cubicBezTo>
                    <a:pt x="699" y="3378"/>
                    <a:pt x="1" y="4504"/>
                    <a:pt x="417" y="5483"/>
                  </a:cubicBezTo>
                  <a:cubicBezTo>
                    <a:pt x="417" y="5630"/>
                    <a:pt x="564" y="5911"/>
                    <a:pt x="699" y="6193"/>
                  </a:cubicBezTo>
                  <a:cubicBezTo>
                    <a:pt x="1126" y="7318"/>
                    <a:pt x="1971" y="8861"/>
                    <a:pt x="2387" y="9852"/>
                  </a:cubicBezTo>
                  <a:cubicBezTo>
                    <a:pt x="2950" y="10831"/>
                    <a:pt x="4920" y="11540"/>
                    <a:pt x="7318" y="11540"/>
                  </a:cubicBezTo>
                  <a:cubicBezTo>
                    <a:pt x="8016" y="11540"/>
                    <a:pt x="8726" y="11394"/>
                    <a:pt x="9570" y="11259"/>
                  </a:cubicBezTo>
                  <a:cubicBezTo>
                    <a:pt x="12666" y="10831"/>
                    <a:pt x="14918" y="9289"/>
                    <a:pt x="15053" y="7600"/>
                  </a:cubicBezTo>
                  <a:cubicBezTo>
                    <a:pt x="15199" y="6609"/>
                    <a:pt x="14771" y="5483"/>
                    <a:pt x="14490" y="4076"/>
                  </a:cubicBezTo>
                  <a:cubicBezTo>
                    <a:pt x="14355" y="3513"/>
                    <a:pt x="14209" y="2950"/>
                    <a:pt x="14073" y="2252"/>
                  </a:cubicBezTo>
                  <a:cubicBezTo>
                    <a:pt x="13646" y="1"/>
                    <a:pt x="12238" y="1"/>
                    <a:pt x="106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1965167" y="2806721"/>
              <a:ext cx="313773" cy="714058"/>
            </a:xfrm>
            <a:custGeom>
              <a:avLst/>
              <a:gdLst/>
              <a:ahLst/>
              <a:cxnLst/>
              <a:rect l="l" t="t" r="r" b="b"/>
              <a:pathLst>
                <a:path w="19005" h="43250" extrusionOk="0">
                  <a:moveTo>
                    <a:pt x="15762" y="0"/>
                  </a:moveTo>
                  <a:cubicBezTo>
                    <a:pt x="8726" y="146"/>
                    <a:pt x="3660" y="281"/>
                    <a:pt x="3525" y="281"/>
                  </a:cubicBezTo>
                  <a:cubicBezTo>
                    <a:pt x="3378" y="428"/>
                    <a:pt x="3097" y="1970"/>
                    <a:pt x="2962" y="3242"/>
                  </a:cubicBezTo>
                  <a:cubicBezTo>
                    <a:pt x="2962" y="3242"/>
                    <a:pt x="1" y="3524"/>
                    <a:pt x="429" y="11968"/>
                  </a:cubicBezTo>
                  <a:cubicBezTo>
                    <a:pt x="564" y="13093"/>
                    <a:pt x="3660" y="26603"/>
                    <a:pt x="3806" y="28146"/>
                  </a:cubicBezTo>
                  <a:cubicBezTo>
                    <a:pt x="5213" y="37580"/>
                    <a:pt x="8163" y="42218"/>
                    <a:pt x="8163" y="42218"/>
                  </a:cubicBezTo>
                  <a:cubicBezTo>
                    <a:pt x="8163" y="42218"/>
                    <a:pt x="8391" y="43250"/>
                    <a:pt x="11009" y="43250"/>
                  </a:cubicBezTo>
                  <a:cubicBezTo>
                    <a:pt x="11299" y="43250"/>
                    <a:pt x="11617" y="43237"/>
                    <a:pt x="11968" y="43209"/>
                  </a:cubicBezTo>
                  <a:cubicBezTo>
                    <a:pt x="15481" y="42928"/>
                    <a:pt x="19005" y="40530"/>
                    <a:pt x="19005" y="40530"/>
                  </a:cubicBezTo>
                  <a:cubicBezTo>
                    <a:pt x="19005" y="40530"/>
                    <a:pt x="17170" y="22235"/>
                    <a:pt x="17316" y="14219"/>
                  </a:cubicBezTo>
                  <a:cubicBezTo>
                    <a:pt x="17451" y="11968"/>
                    <a:pt x="18723" y="10977"/>
                    <a:pt x="18723" y="9434"/>
                  </a:cubicBezTo>
                  <a:cubicBezTo>
                    <a:pt x="19005" y="7464"/>
                    <a:pt x="18723" y="5348"/>
                    <a:pt x="18295" y="3377"/>
                  </a:cubicBezTo>
                  <a:lnTo>
                    <a:pt x="1576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1960528" y="2803403"/>
              <a:ext cx="323068" cy="721355"/>
            </a:xfrm>
            <a:custGeom>
              <a:avLst/>
              <a:gdLst/>
              <a:ahLst/>
              <a:cxnLst/>
              <a:rect l="l" t="t" r="r" b="b"/>
              <a:pathLst>
                <a:path w="19568" h="43692" extrusionOk="0">
                  <a:moveTo>
                    <a:pt x="16043" y="482"/>
                  </a:moveTo>
                  <a:lnTo>
                    <a:pt x="18295" y="3725"/>
                  </a:lnTo>
                  <a:cubicBezTo>
                    <a:pt x="18858" y="5695"/>
                    <a:pt x="19004" y="7665"/>
                    <a:pt x="18858" y="9635"/>
                  </a:cubicBezTo>
                  <a:cubicBezTo>
                    <a:pt x="18723" y="10198"/>
                    <a:pt x="18441" y="10761"/>
                    <a:pt x="18160" y="11324"/>
                  </a:cubicBezTo>
                  <a:cubicBezTo>
                    <a:pt x="17878" y="12169"/>
                    <a:pt x="17451" y="13148"/>
                    <a:pt x="17316" y="14420"/>
                  </a:cubicBezTo>
                  <a:cubicBezTo>
                    <a:pt x="17169" y="22020"/>
                    <a:pt x="18858" y="38761"/>
                    <a:pt x="19004" y="40596"/>
                  </a:cubicBezTo>
                  <a:cubicBezTo>
                    <a:pt x="18295" y="41012"/>
                    <a:pt x="15199" y="42847"/>
                    <a:pt x="12249" y="43129"/>
                  </a:cubicBezTo>
                  <a:cubicBezTo>
                    <a:pt x="12009" y="43139"/>
                    <a:pt x="11785" y="43143"/>
                    <a:pt x="11576" y="43143"/>
                  </a:cubicBezTo>
                  <a:cubicBezTo>
                    <a:pt x="8967" y="43143"/>
                    <a:pt x="8725" y="42419"/>
                    <a:pt x="8725" y="42419"/>
                  </a:cubicBezTo>
                  <a:lnTo>
                    <a:pt x="8725" y="42284"/>
                  </a:lnTo>
                  <a:cubicBezTo>
                    <a:pt x="8725" y="42284"/>
                    <a:pt x="5629" y="37500"/>
                    <a:pt x="4369" y="28347"/>
                  </a:cubicBezTo>
                  <a:cubicBezTo>
                    <a:pt x="4222" y="27649"/>
                    <a:pt x="3659" y="24553"/>
                    <a:pt x="2961" y="21310"/>
                  </a:cubicBezTo>
                  <a:cubicBezTo>
                    <a:pt x="2117" y="17370"/>
                    <a:pt x="1126" y="12731"/>
                    <a:pt x="991" y="12169"/>
                  </a:cubicBezTo>
                  <a:cubicBezTo>
                    <a:pt x="563" y="4141"/>
                    <a:pt x="3243" y="3725"/>
                    <a:pt x="3243" y="3578"/>
                  </a:cubicBezTo>
                  <a:cubicBezTo>
                    <a:pt x="3378" y="3578"/>
                    <a:pt x="3524" y="3578"/>
                    <a:pt x="3524" y="3443"/>
                  </a:cubicBezTo>
                  <a:lnTo>
                    <a:pt x="3524" y="3016"/>
                  </a:lnTo>
                  <a:cubicBezTo>
                    <a:pt x="3659" y="2318"/>
                    <a:pt x="3806" y="1045"/>
                    <a:pt x="3941" y="764"/>
                  </a:cubicBezTo>
                  <a:cubicBezTo>
                    <a:pt x="4650" y="764"/>
                    <a:pt x="9288" y="629"/>
                    <a:pt x="16043" y="482"/>
                  </a:cubicBezTo>
                  <a:close/>
                  <a:moveTo>
                    <a:pt x="16181" y="1"/>
                  </a:moveTo>
                  <a:cubicBezTo>
                    <a:pt x="16140" y="1"/>
                    <a:pt x="16092" y="17"/>
                    <a:pt x="16043" y="66"/>
                  </a:cubicBezTo>
                  <a:cubicBezTo>
                    <a:pt x="11821" y="66"/>
                    <a:pt x="3941" y="201"/>
                    <a:pt x="3806" y="201"/>
                  </a:cubicBezTo>
                  <a:cubicBezTo>
                    <a:pt x="3378" y="347"/>
                    <a:pt x="3243" y="910"/>
                    <a:pt x="2961" y="3016"/>
                  </a:cubicBezTo>
                  <a:lnTo>
                    <a:pt x="2961" y="3162"/>
                  </a:lnTo>
                  <a:cubicBezTo>
                    <a:pt x="2252" y="3443"/>
                    <a:pt x="0" y="4851"/>
                    <a:pt x="563" y="12169"/>
                  </a:cubicBezTo>
                  <a:cubicBezTo>
                    <a:pt x="563" y="12867"/>
                    <a:pt x="1554" y="17235"/>
                    <a:pt x="2398" y="21457"/>
                  </a:cubicBezTo>
                  <a:cubicBezTo>
                    <a:pt x="3096" y="24688"/>
                    <a:pt x="3806" y="27649"/>
                    <a:pt x="3806" y="28347"/>
                  </a:cubicBezTo>
                  <a:cubicBezTo>
                    <a:pt x="5067" y="37353"/>
                    <a:pt x="7881" y="42138"/>
                    <a:pt x="8163" y="42566"/>
                  </a:cubicBezTo>
                  <a:cubicBezTo>
                    <a:pt x="8309" y="42847"/>
                    <a:pt x="8725" y="43692"/>
                    <a:pt x="11259" y="43692"/>
                  </a:cubicBezTo>
                  <a:lnTo>
                    <a:pt x="12249" y="43692"/>
                  </a:lnTo>
                  <a:cubicBezTo>
                    <a:pt x="15762" y="43410"/>
                    <a:pt x="19286" y="41012"/>
                    <a:pt x="19421" y="41012"/>
                  </a:cubicBezTo>
                  <a:cubicBezTo>
                    <a:pt x="19567" y="40877"/>
                    <a:pt x="19567" y="40877"/>
                    <a:pt x="19567" y="40731"/>
                  </a:cubicBezTo>
                  <a:cubicBezTo>
                    <a:pt x="19567" y="40596"/>
                    <a:pt x="17732" y="22301"/>
                    <a:pt x="17878" y="14420"/>
                  </a:cubicBezTo>
                  <a:cubicBezTo>
                    <a:pt x="17878" y="13294"/>
                    <a:pt x="18295" y="12450"/>
                    <a:pt x="18723" y="11606"/>
                  </a:cubicBezTo>
                  <a:cubicBezTo>
                    <a:pt x="19004" y="10896"/>
                    <a:pt x="19286" y="10333"/>
                    <a:pt x="19286" y="9635"/>
                  </a:cubicBezTo>
                  <a:cubicBezTo>
                    <a:pt x="19567" y="7519"/>
                    <a:pt x="19286" y="5549"/>
                    <a:pt x="18858" y="3578"/>
                  </a:cubicBezTo>
                  <a:lnTo>
                    <a:pt x="18858" y="3443"/>
                  </a:lnTo>
                  <a:lnTo>
                    <a:pt x="16325" y="66"/>
                  </a:lnTo>
                  <a:cubicBezTo>
                    <a:pt x="16325" y="66"/>
                    <a:pt x="16265" y="1"/>
                    <a:pt x="161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1873786" y="2829835"/>
              <a:ext cx="264820" cy="124403"/>
            </a:xfrm>
            <a:custGeom>
              <a:avLst/>
              <a:gdLst/>
              <a:ahLst/>
              <a:cxnLst/>
              <a:rect l="l" t="t" r="r" b="b"/>
              <a:pathLst>
                <a:path w="16040" h="7535" extrusionOk="0">
                  <a:moveTo>
                    <a:pt x="10086" y="0"/>
                  </a:moveTo>
                  <a:cubicBezTo>
                    <a:pt x="9378" y="0"/>
                    <a:pt x="8687" y="125"/>
                    <a:pt x="8069" y="435"/>
                  </a:cubicBezTo>
                  <a:cubicBezTo>
                    <a:pt x="8069" y="435"/>
                    <a:pt x="4275" y="998"/>
                    <a:pt x="2023" y="3531"/>
                  </a:cubicBezTo>
                  <a:cubicBezTo>
                    <a:pt x="1" y="5928"/>
                    <a:pt x="1267" y="7534"/>
                    <a:pt x="4809" y="7534"/>
                  </a:cubicBezTo>
                  <a:cubicBezTo>
                    <a:pt x="5210" y="7534"/>
                    <a:pt x="5641" y="7514"/>
                    <a:pt x="6099" y="7472"/>
                  </a:cubicBezTo>
                  <a:cubicBezTo>
                    <a:pt x="10467" y="6909"/>
                    <a:pt x="15668" y="2405"/>
                    <a:pt x="15815" y="2124"/>
                  </a:cubicBezTo>
                  <a:cubicBezTo>
                    <a:pt x="16040" y="2007"/>
                    <a:pt x="12926" y="0"/>
                    <a:pt x="100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1883940" y="2824486"/>
              <a:ext cx="257837" cy="133351"/>
            </a:xfrm>
            <a:custGeom>
              <a:avLst/>
              <a:gdLst/>
              <a:ahLst/>
              <a:cxnLst/>
              <a:rect l="l" t="t" r="r" b="b"/>
              <a:pathLst>
                <a:path w="15617" h="8077" extrusionOk="0">
                  <a:moveTo>
                    <a:pt x="9424" y="613"/>
                  </a:moveTo>
                  <a:cubicBezTo>
                    <a:pt x="11822" y="613"/>
                    <a:pt x="14355" y="1885"/>
                    <a:pt x="14918" y="2448"/>
                  </a:cubicBezTo>
                  <a:cubicBezTo>
                    <a:pt x="13927" y="3292"/>
                    <a:pt x="9289" y="7086"/>
                    <a:pt x="5484" y="7514"/>
                  </a:cubicBezTo>
                  <a:cubicBezTo>
                    <a:pt x="5116" y="7535"/>
                    <a:pt x="4761" y="7546"/>
                    <a:pt x="4423" y="7546"/>
                  </a:cubicBezTo>
                  <a:cubicBezTo>
                    <a:pt x="2565" y="7546"/>
                    <a:pt x="1198" y="7217"/>
                    <a:pt x="845" y="6388"/>
                  </a:cubicBezTo>
                  <a:cubicBezTo>
                    <a:pt x="564" y="5825"/>
                    <a:pt x="845" y="4981"/>
                    <a:pt x="1543" y="3990"/>
                  </a:cubicBezTo>
                  <a:cubicBezTo>
                    <a:pt x="3795" y="1603"/>
                    <a:pt x="7454" y="1041"/>
                    <a:pt x="7454" y="1041"/>
                  </a:cubicBezTo>
                  <a:cubicBezTo>
                    <a:pt x="8163" y="759"/>
                    <a:pt x="8726" y="613"/>
                    <a:pt x="9424" y="613"/>
                  </a:cubicBezTo>
                  <a:close/>
                  <a:moveTo>
                    <a:pt x="9495" y="1"/>
                  </a:moveTo>
                  <a:cubicBezTo>
                    <a:pt x="8739" y="1"/>
                    <a:pt x="7996" y="138"/>
                    <a:pt x="7319" y="478"/>
                  </a:cubicBezTo>
                  <a:cubicBezTo>
                    <a:pt x="6891" y="478"/>
                    <a:pt x="3378" y="1176"/>
                    <a:pt x="1127" y="3709"/>
                  </a:cubicBezTo>
                  <a:cubicBezTo>
                    <a:pt x="1" y="5116"/>
                    <a:pt x="1" y="6107"/>
                    <a:pt x="282" y="6670"/>
                  </a:cubicBezTo>
                  <a:cubicBezTo>
                    <a:pt x="845" y="7514"/>
                    <a:pt x="2106" y="8077"/>
                    <a:pt x="4076" y="8077"/>
                  </a:cubicBezTo>
                  <a:cubicBezTo>
                    <a:pt x="4504" y="8077"/>
                    <a:pt x="5067" y="8077"/>
                    <a:pt x="5484" y="7931"/>
                  </a:cubicBezTo>
                  <a:cubicBezTo>
                    <a:pt x="10133" y="7514"/>
                    <a:pt x="15335" y="2729"/>
                    <a:pt x="15481" y="2729"/>
                  </a:cubicBezTo>
                  <a:cubicBezTo>
                    <a:pt x="15481" y="2583"/>
                    <a:pt x="15616" y="2448"/>
                    <a:pt x="15481" y="2301"/>
                  </a:cubicBezTo>
                  <a:cubicBezTo>
                    <a:pt x="15041" y="1756"/>
                    <a:pt x="12195" y="1"/>
                    <a:pt x="94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2074460" y="2809131"/>
              <a:ext cx="336821" cy="116181"/>
            </a:xfrm>
            <a:custGeom>
              <a:avLst/>
              <a:gdLst/>
              <a:ahLst/>
              <a:cxnLst/>
              <a:rect l="l" t="t" r="r" b="b"/>
              <a:pathLst>
                <a:path w="20401" h="7037" extrusionOk="0">
                  <a:moveTo>
                    <a:pt x="1971" y="0"/>
                  </a:moveTo>
                  <a:cubicBezTo>
                    <a:pt x="1" y="0"/>
                    <a:pt x="2387" y="3231"/>
                    <a:pt x="2387" y="3231"/>
                  </a:cubicBezTo>
                  <a:cubicBezTo>
                    <a:pt x="4785" y="3378"/>
                    <a:pt x="7172" y="3794"/>
                    <a:pt x="9424" y="4357"/>
                  </a:cubicBezTo>
                  <a:cubicBezTo>
                    <a:pt x="12520" y="5202"/>
                    <a:pt x="18014" y="7037"/>
                    <a:pt x="19140" y="7037"/>
                  </a:cubicBezTo>
                  <a:cubicBezTo>
                    <a:pt x="20401" y="7037"/>
                    <a:pt x="20119" y="2387"/>
                    <a:pt x="20119" y="1543"/>
                  </a:cubicBezTo>
                  <a:cubicBezTo>
                    <a:pt x="20119" y="563"/>
                    <a:pt x="3941" y="0"/>
                    <a:pt x="19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2083755" y="2804476"/>
              <a:ext cx="327525" cy="125493"/>
            </a:xfrm>
            <a:custGeom>
              <a:avLst/>
              <a:gdLst/>
              <a:ahLst/>
              <a:cxnLst/>
              <a:rect l="l" t="t" r="r" b="b"/>
              <a:pathLst>
                <a:path w="19838" h="7601" extrusionOk="0">
                  <a:moveTo>
                    <a:pt x="1408" y="564"/>
                  </a:moveTo>
                  <a:cubicBezTo>
                    <a:pt x="3941" y="564"/>
                    <a:pt x="18014" y="1127"/>
                    <a:pt x="19275" y="1825"/>
                  </a:cubicBezTo>
                  <a:lnTo>
                    <a:pt x="19275" y="2388"/>
                  </a:lnTo>
                  <a:cubicBezTo>
                    <a:pt x="19275" y="3378"/>
                    <a:pt x="19421" y="6328"/>
                    <a:pt x="18858" y="7037"/>
                  </a:cubicBezTo>
                  <a:lnTo>
                    <a:pt x="18577" y="7037"/>
                  </a:lnTo>
                  <a:cubicBezTo>
                    <a:pt x="17732" y="7037"/>
                    <a:pt x="14355" y="6047"/>
                    <a:pt x="11675" y="5202"/>
                  </a:cubicBezTo>
                  <a:cubicBezTo>
                    <a:pt x="10696" y="4921"/>
                    <a:pt x="9705" y="4639"/>
                    <a:pt x="9007" y="4358"/>
                  </a:cubicBezTo>
                  <a:cubicBezTo>
                    <a:pt x="6755" y="3795"/>
                    <a:pt x="4357" y="3378"/>
                    <a:pt x="1971" y="3232"/>
                  </a:cubicBezTo>
                  <a:cubicBezTo>
                    <a:pt x="1408" y="2534"/>
                    <a:pt x="699" y="1262"/>
                    <a:pt x="845" y="699"/>
                  </a:cubicBezTo>
                  <a:cubicBezTo>
                    <a:pt x="980" y="699"/>
                    <a:pt x="1126" y="564"/>
                    <a:pt x="1408" y="564"/>
                  </a:cubicBezTo>
                  <a:close/>
                  <a:moveTo>
                    <a:pt x="1408" y="1"/>
                  </a:moveTo>
                  <a:cubicBezTo>
                    <a:pt x="699" y="1"/>
                    <a:pt x="563" y="282"/>
                    <a:pt x="417" y="564"/>
                  </a:cubicBezTo>
                  <a:cubicBezTo>
                    <a:pt x="1" y="1408"/>
                    <a:pt x="1408" y="3378"/>
                    <a:pt x="1689" y="3795"/>
                  </a:cubicBezTo>
                  <a:lnTo>
                    <a:pt x="1824" y="3795"/>
                  </a:lnTo>
                  <a:cubicBezTo>
                    <a:pt x="4222" y="3941"/>
                    <a:pt x="6609" y="4358"/>
                    <a:pt x="8861" y="4921"/>
                  </a:cubicBezTo>
                  <a:cubicBezTo>
                    <a:pt x="9570" y="5067"/>
                    <a:pt x="10550" y="5349"/>
                    <a:pt x="11540" y="5765"/>
                  </a:cubicBezTo>
                  <a:cubicBezTo>
                    <a:pt x="14490" y="6610"/>
                    <a:pt x="17586" y="7600"/>
                    <a:pt x="18577" y="7600"/>
                  </a:cubicBezTo>
                  <a:cubicBezTo>
                    <a:pt x="18858" y="7600"/>
                    <a:pt x="18993" y="7600"/>
                    <a:pt x="19140" y="7319"/>
                  </a:cubicBezTo>
                  <a:cubicBezTo>
                    <a:pt x="19838" y="6610"/>
                    <a:pt x="19838" y="4504"/>
                    <a:pt x="19838" y="2253"/>
                  </a:cubicBezTo>
                  <a:lnTo>
                    <a:pt x="19838" y="1825"/>
                  </a:lnTo>
                  <a:cubicBezTo>
                    <a:pt x="19838" y="1408"/>
                    <a:pt x="19838" y="980"/>
                    <a:pt x="11259" y="417"/>
                  </a:cubicBezTo>
                  <a:cubicBezTo>
                    <a:pt x="6755" y="136"/>
                    <a:pt x="2252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2353258" y="2834424"/>
              <a:ext cx="179909" cy="150142"/>
            </a:xfrm>
            <a:custGeom>
              <a:avLst/>
              <a:gdLst/>
              <a:ahLst/>
              <a:cxnLst/>
              <a:rect l="l" t="t" r="r" b="b"/>
              <a:pathLst>
                <a:path w="10897" h="9094" extrusionOk="0">
                  <a:moveTo>
                    <a:pt x="3963" y="1"/>
                  </a:moveTo>
                  <a:cubicBezTo>
                    <a:pt x="3512" y="1"/>
                    <a:pt x="3232" y="11"/>
                    <a:pt x="3232" y="11"/>
                  </a:cubicBezTo>
                  <a:cubicBezTo>
                    <a:pt x="3232" y="11"/>
                    <a:pt x="1825" y="720"/>
                    <a:pt x="1262" y="3388"/>
                  </a:cubicBezTo>
                  <a:cubicBezTo>
                    <a:pt x="699" y="6068"/>
                    <a:pt x="1" y="7475"/>
                    <a:pt x="1127" y="8173"/>
                  </a:cubicBezTo>
                  <a:cubicBezTo>
                    <a:pt x="1763" y="8721"/>
                    <a:pt x="3945" y="9094"/>
                    <a:pt x="5629" y="9094"/>
                  </a:cubicBezTo>
                  <a:cubicBezTo>
                    <a:pt x="6539" y="9094"/>
                    <a:pt x="7304" y="8985"/>
                    <a:pt x="7600" y="8736"/>
                  </a:cubicBezTo>
                  <a:cubicBezTo>
                    <a:pt x="8298" y="8038"/>
                    <a:pt x="10269" y="4514"/>
                    <a:pt x="10550" y="2127"/>
                  </a:cubicBezTo>
                  <a:cubicBezTo>
                    <a:pt x="10896" y="185"/>
                    <a:pt x="5882" y="1"/>
                    <a:pt x="3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2350848" y="2829901"/>
              <a:ext cx="183657" cy="160477"/>
            </a:xfrm>
            <a:custGeom>
              <a:avLst/>
              <a:gdLst/>
              <a:ahLst/>
              <a:cxnLst/>
              <a:rect l="l" t="t" r="r" b="b"/>
              <a:pathLst>
                <a:path w="11124" h="9720" extrusionOk="0">
                  <a:moveTo>
                    <a:pt x="3378" y="431"/>
                  </a:moveTo>
                  <a:cubicBezTo>
                    <a:pt x="5067" y="431"/>
                    <a:pt x="9289" y="566"/>
                    <a:pt x="10279" y="1692"/>
                  </a:cubicBezTo>
                  <a:cubicBezTo>
                    <a:pt x="10415" y="1973"/>
                    <a:pt x="10561" y="2120"/>
                    <a:pt x="10415" y="2401"/>
                  </a:cubicBezTo>
                  <a:cubicBezTo>
                    <a:pt x="10133" y="4653"/>
                    <a:pt x="8163" y="8166"/>
                    <a:pt x="7465" y="8875"/>
                  </a:cubicBezTo>
                  <a:cubicBezTo>
                    <a:pt x="7284" y="9056"/>
                    <a:pt x="6695" y="9134"/>
                    <a:pt x="5946" y="9134"/>
                  </a:cubicBezTo>
                  <a:cubicBezTo>
                    <a:pt x="4368" y="9134"/>
                    <a:pt x="2080" y="8785"/>
                    <a:pt x="1408" y="8312"/>
                  </a:cubicBezTo>
                  <a:cubicBezTo>
                    <a:pt x="710" y="7884"/>
                    <a:pt x="845" y="7040"/>
                    <a:pt x="1273" y="5351"/>
                  </a:cubicBezTo>
                  <a:cubicBezTo>
                    <a:pt x="1408" y="4934"/>
                    <a:pt x="1554" y="4371"/>
                    <a:pt x="1689" y="3662"/>
                  </a:cubicBezTo>
                  <a:cubicBezTo>
                    <a:pt x="2117" y="1411"/>
                    <a:pt x="3243" y="713"/>
                    <a:pt x="3378" y="431"/>
                  </a:cubicBezTo>
                  <a:close/>
                  <a:moveTo>
                    <a:pt x="3829" y="0"/>
                  </a:moveTo>
                  <a:cubicBezTo>
                    <a:pt x="3581" y="0"/>
                    <a:pt x="3420" y="3"/>
                    <a:pt x="3378" y="3"/>
                  </a:cubicBezTo>
                  <a:lnTo>
                    <a:pt x="3243" y="3"/>
                  </a:lnTo>
                  <a:cubicBezTo>
                    <a:pt x="3243" y="3"/>
                    <a:pt x="1689" y="848"/>
                    <a:pt x="1126" y="3527"/>
                  </a:cubicBezTo>
                  <a:cubicBezTo>
                    <a:pt x="991" y="4225"/>
                    <a:pt x="845" y="4788"/>
                    <a:pt x="710" y="5216"/>
                  </a:cubicBezTo>
                  <a:cubicBezTo>
                    <a:pt x="282" y="6905"/>
                    <a:pt x="1" y="8030"/>
                    <a:pt x="991" y="8728"/>
                  </a:cubicBezTo>
                  <a:cubicBezTo>
                    <a:pt x="1836" y="9156"/>
                    <a:pt x="4087" y="9719"/>
                    <a:pt x="5911" y="9719"/>
                  </a:cubicBezTo>
                  <a:cubicBezTo>
                    <a:pt x="6756" y="9719"/>
                    <a:pt x="7600" y="9573"/>
                    <a:pt x="7881" y="9291"/>
                  </a:cubicBezTo>
                  <a:cubicBezTo>
                    <a:pt x="8726" y="8447"/>
                    <a:pt x="10696" y="4788"/>
                    <a:pt x="10977" y="2401"/>
                  </a:cubicBezTo>
                  <a:cubicBezTo>
                    <a:pt x="11124" y="2120"/>
                    <a:pt x="10977" y="1692"/>
                    <a:pt x="10696" y="1411"/>
                  </a:cubicBezTo>
                  <a:cubicBezTo>
                    <a:pt x="9498" y="98"/>
                    <a:pt x="5244" y="0"/>
                    <a:pt x="38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2460141" y="2770020"/>
              <a:ext cx="555215" cy="313294"/>
            </a:xfrm>
            <a:custGeom>
              <a:avLst/>
              <a:gdLst/>
              <a:ahLst/>
              <a:cxnLst/>
              <a:rect l="l" t="t" r="r" b="b"/>
              <a:pathLst>
                <a:path w="33629" h="18976" extrusionOk="0">
                  <a:moveTo>
                    <a:pt x="12531" y="0"/>
                  </a:moveTo>
                  <a:cubicBezTo>
                    <a:pt x="11867" y="0"/>
                    <a:pt x="11372" y="38"/>
                    <a:pt x="11112" y="118"/>
                  </a:cubicBezTo>
                  <a:cubicBezTo>
                    <a:pt x="9289" y="681"/>
                    <a:pt x="2815" y="4756"/>
                    <a:pt x="2815" y="4756"/>
                  </a:cubicBezTo>
                  <a:cubicBezTo>
                    <a:pt x="1971" y="5747"/>
                    <a:pt x="1408" y="6873"/>
                    <a:pt x="845" y="7998"/>
                  </a:cubicBezTo>
                  <a:cubicBezTo>
                    <a:pt x="563" y="9259"/>
                    <a:pt x="136" y="10532"/>
                    <a:pt x="0" y="11793"/>
                  </a:cubicBezTo>
                  <a:cubicBezTo>
                    <a:pt x="1689" y="12220"/>
                    <a:pt x="3378" y="12783"/>
                    <a:pt x="5067" y="13628"/>
                  </a:cubicBezTo>
                  <a:cubicBezTo>
                    <a:pt x="7881" y="14889"/>
                    <a:pt x="12801" y="15733"/>
                    <a:pt x="17451" y="16859"/>
                  </a:cubicBezTo>
                  <a:cubicBezTo>
                    <a:pt x="22089" y="17849"/>
                    <a:pt x="23361" y="18975"/>
                    <a:pt x="25050" y="18975"/>
                  </a:cubicBezTo>
                  <a:cubicBezTo>
                    <a:pt x="26592" y="18975"/>
                    <a:pt x="28563" y="17703"/>
                    <a:pt x="31096" y="14607"/>
                  </a:cubicBezTo>
                  <a:cubicBezTo>
                    <a:pt x="33629" y="11657"/>
                    <a:pt x="31524" y="5184"/>
                    <a:pt x="28990" y="3067"/>
                  </a:cubicBezTo>
                  <a:cubicBezTo>
                    <a:pt x="26816" y="1376"/>
                    <a:pt x="16555" y="0"/>
                    <a:pt x="125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2455502" y="2765381"/>
              <a:ext cx="543691" cy="322572"/>
            </a:xfrm>
            <a:custGeom>
              <a:avLst/>
              <a:gdLst/>
              <a:ahLst/>
              <a:cxnLst/>
              <a:rect l="l" t="t" r="r" b="b"/>
              <a:pathLst>
                <a:path w="32931" h="19538" extrusionOk="0">
                  <a:moveTo>
                    <a:pt x="12897" y="563"/>
                  </a:moveTo>
                  <a:cubicBezTo>
                    <a:pt x="16798" y="563"/>
                    <a:pt x="26951" y="1939"/>
                    <a:pt x="29125" y="3630"/>
                  </a:cubicBezTo>
                  <a:cubicBezTo>
                    <a:pt x="30532" y="4756"/>
                    <a:pt x="31940" y="7717"/>
                    <a:pt x="32221" y="10250"/>
                  </a:cubicBezTo>
                  <a:cubicBezTo>
                    <a:pt x="32367" y="11657"/>
                    <a:pt x="32367" y="13481"/>
                    <a:pt x="31242" y="14753"/>
                  </a:cubicBezTo>
                  <a:cubicBezTo>
                    <a:pt x="28844" y="17568"/>
                    <a:pt x="26873" y="18975"/>
                    <a:pt x="25331" y="18975"/>
                  </a:cubicBezTo>
                  <a:cubicBezTo>
                    <a:pt x="24487" y="18975"/>
                    <a:pt x="23924" y="18693"/>
                    <a:pt x="22798" y="18412"/>
                  </a:cubicBezTo>
                  <a:cubicBezTo>
                    <a:pt x="21672" y="17984"/>
                    <a:pt x="20118" y="17421"/>
                    <a:pt x="17732" y="16858"/>
                  </a:cubicBezTo>
                  <a:cubicBezTo>
                    <a:pt x="16741" y="16577"/>
                    <a:pt x="15762" y="16442"/>
                    <a:pt x="14771" y="16160"/>
                  </a:cubicBezTo>
                  <a:cubicBezTo>
                    <a:pt x="11112" y="15316"/>
                    <a:pt x="7599" y="14607"/>
                    <a:pt x="5483" y="13627"/>
                  </a:cubicBezTo>
                  <a:cubicBezTo>
                    <a:pt x="3794" y="12918"/>
                    <a:pt x="2252" y="12355"/>
                    <a:pt x="563" y="11792"/>
                  </a:cubicBezTo>
                  <a:lnTo>
                    <a:pt x="1407" y="8415"/>
                  </a:lnTo>
                  <a:cubicBezTo>
                    <a:pt x="1824" y="7289"/>
                    <a:pt x="2533" y="6163"/>
                    <a:pt x="3377" y="5183"/>
                  </a:cubicBezTo>
                  <a:cubicBezTo>
                    <a:pt x="3794" y="4902"/>
                    <a:pt x="9851" y="1097"/>
                    <a:pt x="11540" y="680"/>
                  </a:cubicBezTo>
                  <a:cubicBezTo>
                    <a:pt x="11779" y="600"/>
                    <a:pt x="12253" y="563"/>
                    <a:pt x="12897" y="563"/>
                  </a:cubicBezTo>
                  <a:close/>
                  <a:moveTo>
                    <a:pt x="12808" y="0"/>
                  </a:moveTo>
                  <a:cubicBezTo>
                    <a:pt x="12145" y="0"/>
                    <a:pt x="11652" y="38"/>
                    <a:pt x="11393" y="117"/>
                  </a:cubicBezTo>
                  <a:cubicBezTo>
                    <a:pt x="9570" y="680"/>
                    <a:pt x="3231" y="4621"/>
                    <a:pt x="2950" y="4756"/>
                  </a:cubicBezTo>
                  <a:lnTo>
                    <a:pt x="2950" y="4902"/>
                  </a:lnTo>
                  <a:cubicBezTo>
                    <a:pt x="2105" y="5881"/>
                    <a:pt x="1407" y="7007"/>
                    <a:pt x="844" y="8133"/>
                  </a:cubicBezTo>
                  <a:cubicBezTo>
                    <a:pt x="563" y="9405"/>
                    <a:pt x="281" y="10666"/>
                    <a:pt x="0" y="12074"/>
                  </a:cubicBezTo>
                  <a:cubicBezTo>
                    <a:pt x="0" y="12074"/>
                    <a:pt x="0" y="12220"/>
                    <a:pt x="135" y="12355"/>
                  </a:cubicBezTo>
                  <a:cubicBezTo>
                    <a:pt x="1970" y="12783"/>
                    <a:pt x="3513" y="13346"/>
                    <a:pt x="5201" y="14044"/>
                  </a:cubicBezTo>
                  <a:cubicBezTo>
                    <a:pt x="7453" y="15034"/>
                    <a:pt x="10977" y="15879"/>
                    <a:pt x="14636" y="16723"/>
                  </a:cubicBezTo>
                  <a:cubicBezTo>
                    <a:pt x="15615" y="16858"/>
                    <a:pt x="16606" y="17140"/>
                    <a:pt x="17732" y="17421"/>
                  </a:cubicBezTo>
                  <a:cubicBezTo>
                    <a:pt x="19983" y="17849"/>
                    <a:pt x="21526" y="18412"/>
                    <a:pt x="22652" y="18828"/>
                  </a:cubicBezTo>
                  <a:cubicBezTo>
                    <a:pt x="23777" y="19256"/>
                    <a:pt x="24487" y="19538"/>
                    <a:pt x="25331" y="19538"/>
                  </a:cubicBezTo>
                  <a:cubicBezTo>
                    <a:pt x="27155" y="19538"/>
                    <a:pt x="29125" y="18130"/>
                    <a:pt x="31658" y="15170"/>
                  </a:cubicBezTo>
                  <a:cubicBezTo>
                    <a:pt x="32784" y="13627"/>
                    <a:pt x="32930" y="11657"/>
                    <a:pt x="32784" y="10250"/>
                  </a:cubicBezTo>
                  <a:cubicBezTo>
                    <a:pt x="32503" y="7435"/>
                    <a:pt x="31095" y="4474"/>
                    <a:pt x="29407" y="3213"/>
                  </a:cubicBezTo>
                  <a:cubicBezTo>
                    <a:pt x="27230" y="1395"/>
                    <a:pt x="16853" y="0"/>
                    <a:pt x="128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1874661" y="2878836"/>
              <a:ext cx="74361" cy="74361"/>
            </a:xfrm>
            <a:custGeom>
              <a:avLst/>
              <a:gdLst/>
              <a:ahLst/>
              <a:cxnLst/>
              <a:rect l="l" t="t" r="r" b="b"/>
              <a:pathLst>
                <a:path w="4504" h="4504" extrusionOk="0">
                  <a:moveTo>
                    <a:pt x="2387" y="0"/>
                  </a:moveTo>
                  <a:cubicBezTo>
                    <a:pt x="2252" y="282"/>
                    <a:pt x="2105" y="417"/>
                    <a:pt x="1970" y="563"/>
                  </a:cubicBezTo>
                  <a:cubicBezTo>
                    <a:pt x="0" y="2815"/>
                    <a:pt x="1261" y="4504"/>
                    <a:pt x="4503" y="4504"/>
                  </a:cubicBezTo>
                  <a:cubicBezTo>
                    <a:pt x="4222" y="2815"/>
                    <a:pt x="3513" y="1407"/>
                    <a:pt x="2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1883940" y="2876409"/>
              <a:ext cx="69722" cy="81427"/>
            </a:xfrm>
            <a:custGeom>
              <a:avLst/>
              <a:gdLst/>
              <a:ahLst/>
              <a:cxnLst/>
              <a:rect l="l" t="t" r="r" b="b"/>
              <a:pathLst>
                <a:path w="4223" h="4932" extrusionOk="0">
                  <a:moveTo>
                    <a:pt x="1825" y="564"/>
                  </a:moveTo>
                  <a:cubicBezTo>
                    <a:pt x="2669" y="1690"/>
                    <a:pt x="3232" y="2962"/>
                    <a:pt x="3660" y="4369"/>
                  </a:cubicBezTo>
                  <a:cubicBezTo>
                    <a:pt x="2106" y="4223"/>
                    <a:pt x="1127" y="3806"/>
                    <a:pt x="845" y="3243"/>
                  </a:cubicBezTo>
                  <a:cubicBezTo>
                    <a:pt x="564" y="2534"/>
                    <a:pt x="845" y="1836"/>
                    <a:pt x="1543" y="845"/>
                  </a:cubicBezTo>
                  <a:cubicBezTo>
                    <a:pt x="1690" y="845"/>
                    <a:pt x="1825" y="710"/>
                    <a:pt x="1825" y="564"/>
                  </a:cubicBezTo>
                  <a:close/>
                  <a:moveTo>
                    <a:pt x="1690" y="1"/>
                  </a:moveTo>
                  <a:lnTo>
                    <a:pt x="1127" y="564"/>
                  </a:lnTo>
                  <a:cubicBezTo>
                    <a:pt x="1" y="1836"/>
                    <a:pt x="1" y="2815"/>
                    <a:pt x="282" y="3378"/>
                  </a:cubicBezTo>
                  <a:cubicBezTo>
                    <a:pt x="699" y="4369"/>
                    <a:pt x="1971" y="4932"/>
                    <a:pt x="3941" y="4932"/>
                  </a:cubicBezTo>
                  <a:cubicBezTo>
                    <a:pt x="4076" y="4932"/>
                    <a:pt x="4076" y="4932"/>
                    <a:pt x="4223" y="4786"/>
                  </a:cubicBezTo>
                  <a:lnTo>
                    <a:pt x="4223" y="4651"/>
                  </a:lnTo>
                  <a:cubicBezTo>
                    <a:pt x="3941" y="2962"/>
                    <a:pt x="3097" y="1408"/>
                    <a:pt x="21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2151048" y="2973998"/>
              <a:ext cx="97591" cy="383478"/>
            </a:xfrm>
            <a:custGeom>
              <a:avLst/>
              <a:gdLst/>
              <a:ahLst/>
              <a:cxnLst/>
              <a:rect l="l" t="t" r="r" b="b"/>
              <a:pathLst>
                <a:path w="5911" h="23227" extrusionOk="0">
                  <a:moveTo>
                    <a:pt x="5776" y="0"/>
                  </a:moveTo>
                  <a:cubicBezTo>
                    <a:pt x="5776" y="0"/>
                    <a:pt x="5629" y="0"/>
                    <a:pt x="5629" y="147"/>
                  </a:cubicBezTo>
                  <a:cubicBezTo>
                    <a:pt x="5629" y="282"/>
                    <a:pt x="3805" y="19984"/>
                    <a:pt x="146" y="23080"/>
                  </a:cubicBezTo>
                  <a:cubicBezTo>
                    <a:pt x="0" y="23080"/>
                    <a:pt x="0" y="23226"/>
                    <a:pt x="146" y="23226"/>
                  </a:cubicBezTo>
                  <a:lnTo>
                    <a:pt x="281" y="23226"/>
                  </a:lnTo>
                  <a:cubicBezTo>
                    <a:pt x="4087" y="20130"/>
                    <a:pt x="5911" y="991"/>
                    <a:pt x="5911" y="147"/>
                  </a:cubicBezTo>
                  <a:cubicBezTo>
                    <a:pt x="5911" y="147"/>
                    <a:pt x="5911" y="0"/>
                    <a:pt x="5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2134869" y="3285339"/>
              <a:ext cx="92951" cy="155772"/>
            </a:xfrm>
            <a:custGeom>
              <a:avLst/>
              <a:gdLst/>
              <a:ahLst/>
              <a:cxnLst/>
              <a:rect l="l" t="t" r="r" b="b"/>
              <a:pathLst>
                <a:path w="5630" h="9435" extrusionOk="0">
                  <a:moveTo>
                    <a:pt x="5483" y="0"/>
                  </a:moveTo>
                  <a:cubicBezTo>
                    <a:pt x="5483" y="0"/>
                    <a:pt x="5348" y="0"/>
                    <a:pt x="5348" y="146"/>
                  </a:cubicBezTo>
                  <a:cubicBezTo>
                    <a:pt x="5348" y="146"/>
                    <a:pt x="3795" y="6620"/>
                    <a:pt x="136" y="9153"/>
                  </a:cubicBezTo>
                  <a:cubicBezTo>
                    <a:pt x="1" y="9153"/>
                    <a:pt x="1" y="9288"/>
                    <a:pt x="1" y="9288"/>
                  </a:cubicBezTo>
                  <a:lnTo>
                    <a:pt x="136" y="9434"/>
                  </a:lnTo>
                  <a:cubicBezTo>
                    <a:pt x="136" y="9434"/>
                    <a:pt x="136" y="9288"/>
                    <a:pt x="282" y="9288"/>
                  </a:cubicBezTo>
                  <a:cubicBezTo>
                    <a:pt x="4076" y="6755"/>
                    <a:pt x="5630" y="281"/>
                    <a:pt x="5630" y="146"/>
                  </a:cubicBezTo>
                  <a:cubicBezTo>
                    <a:pt x="5630" y="146"/>
                    <a:pt x="5630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2562369" y="2913589"/>
              <a:ext cx="202066" cy="120837"/>
            </a:xfrm>
            <a:custGeom>
              <a:avLst/>
              <a:gdLst/>
              <a:ahLst/>
              <a:cxnLst/>
              <a:rect l="l" t="t" r="r" b="b"/>
              <a:pathLst>
                <a:path w="12239" h="7319" extrusionOk="0">
                  <a:moveTo>
                    <a:pt x="3513" y="1"/>
                  </a:moveTo>
                  <a:cubicBezTo>
                    <a:pt x="3232" y="147"/>
                    <a:pt x="417" y="282"/>
                    <a:pt x="136" y="1408"/>
                  </a:cubicBezTo>
                  <a:cubicBezTo>
                    <a:pt x="1" y="1971"/>
                    <a:pt x="417" y="2534"/>
                    <a:pt x="1408" y="3243"/>
                  </a:cubicBezTo>
                  <a:cubicBezTo>
                    <a:pt x="5202" y="5630"/>
                    <a:pt x="12103" y="7318"/>
                    <a:pt x="12103" y="7318"/>
                  </a:cubicBezTo>
                  <a:cubicBezTo>
                    <a:pt x="12238" y="7318"/>
                    <a:pt x="12238" y="7318"/>
                    <a:pt x="12238" y="7183"/>
                  </a:cubicBezTo>
                  <a:lnTo>
                    <a:pt x="12238" y="7037"/>
                  </a:lnTo>
                  <a:cubicBezTo>
                    <a:pt x="12103" y="7037"/>
                    <a:pt x="5348" y="5495"/>
                    <a:pt x="1543" y="2961"/>
                  </a:cubicBezTo>
                  <a:cubicBezTo>
                    <a:pt x="699" y="2399"/>
                    <a:pt x="282" y="1836"/>
                    <a:pt x="417" y="1408"/>
                  </a:cubicBezTo>
                  <a:cubicBezTo>
                    <a:pt x="563" y="710"/>
                    <a:pt x="2669" y="428"/>
                    <a:pt x="3513" y="282"/>
                  </a:cubicBezTo>
                  <a:cubicBezTo>
                    <a:pt x="3659" y="282"/>
                    <a:pt x="3659" y="282"/>
                    <a:pt x="3659" y="147"/>
                  </a:cubicBezTo>
                  <a:lnTo>
                    <a:pt x="35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1577257" y="2590724"/>
              <a:ext cx="1735531" cy="285706"/>
            </a:xfrm>
            <a:custGeom>
              <a:avLst/>
              <a:gdLst/>
              <a:ahLst/>
              <a:cxnLst/>
              <a:rect l="l" t="t" r="r" b="b"/>
              <a:pathLst>
                <a:path w="105120" h="17305" extrusionOk="0">
                  <a:moveTo>
                    <a:pt x="9007" y="1"/>
                  </a:moveTo>
                  <a:cubicBezTo>
                    <a:pt x="7882" y="1"/>
                    <a:pt x="7037" y="564"/>
                    <a:pt x="6609" y="1408"/>
                  </a:cubicBezTo>
                  <a:lnTo>
                    <a:pt x="980" y="13511"/>
                  </a:lnTo>
                  <a:lnTo>
                    <a:pt x="1" y="13229"/>
                  </a:lnTo>
                  <a:lnTo>
                    <a:pt x="1" y="16044"/>
                  </a:lnTo>
                  <a:lnTo>
                    <a:pt x="136" y="16044"/>
                  </a:lnTo>
                  <a:cubicBezTo>
                    <a:pt x="282" y="16742"/>
                    <a:pt x="845" y="17305"/>
                    <a:pt x="1690" y="17305"/>
                  </a:cubicBezTo>
                  <a:lnTo>
                    <a:pt x="103577" y="17305"/>
                  </a:lnTo>
                  <a:cubicBezTo>
                    <a:pt x="104275" y="17305"/>
                    <a:pt x="104984" y="16742"/>
                    <a:pt x="105119" y="15898"/>
                  </a:cubicBezTo>
                  <a:lnTo>
                    <a:pt x="104984" y="12948"/>
                  </a:lnTo>
                  <a:lnTo>
                    <a:pt x="103149" y="11259"/>
                  </a:lnTo>
                  <a:lnTo>
                    <a:pt x="98646" y="1408"/>
                  </a:lnTo>
                  <a:cubicBezTo>
                    <a:pt x="98229" y="564"/>
                    <a:pt x="97238" y="1"/>
                    <a:pt x="962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1572618" y="2586084"/>
              <a:ext cx="1744810" cy="295001"/>
            </a:xfrm>
            <a:custGeom>
              <a:avLst/>
              <a:gdLst/>
              <a:ahLst/>
              <a:cxnLst/>
              <a:rect l="l" t="t" r="r" b="b"/>
              <a:pathLst>
                <a:path w="105682" h="17868" extrusionOk="0">
                  <a:moveTo>
                    <a:pt x="96540" y="563"/>
                  </a:moveTo>
                  <a:cubicBezTo>
                    <a:pt x="97384" y="563"/>
                    <a:pt x="98229" y="1126"/>
                    <a:pt x="98645" y="1824"/>
                  </a:cubicBezTo>
                  <a:lnTo>
                    <a:pt x="103148" y="11540"/>
                  </a:lnTo>
                  <a:lnTo>
                    <a:pt x="103148" y="11675"/>
                  </a:lnTo>
                  <a:lnTo>
                    <a:pt x="104983" y="13364"/>
                  </a:lnTo>
                  <a:lnTo>
                    <a:pt x="105119" y="16179"/>
                  </a:lnTo>
                  <a:cubicBezTo>
                    <a:pt x="104983" y="16741"/>
                    <a:pt x="104421" y="17304"/>
                    <a:pt x="103858" y="17304"/>
                  </a:cubicBezTo>
                  <a:lnTo>
                    <a:pt x="1971" y="17304"/>
                  </a:lnTo>
                  <a:cubicBezTo>
                    <a:pt x="1261" y="17304"/>
                    <a:pt x="698" y="16888"/>
                    <a:pt x="698" y="16179"/>
                  </a:cubicBezTo>
                  <a:cubicBezTo>
                    <a:pt x="698" y="16179"/>
                    <a:pt x="563" y="16179"/>
                    <a:pt x="563" y="16043"/>
                  </a:cubicBezTo>
                  <a:lnTo>
                    <a:pt x="563" y="13927"/>
                  </a:lnTo>
                  <a:lnTo>
                    <a:pt x="1126" y="14073"/>
                  </a:lnTo>
                  <a:cubicBezTo>
                    <a:pt x="1165" y="14113"/>
                    <a:pt x="1206" y="14129"/>
                    <a:pt x="1246" y="14129"/>
                  </a:cubicBezTo>
                  <a:cubicBezTo>
                    <a:pt x="1345" y="14129"/>
                    <a:pt x="1447" y="14031"/>
                    <a:pt x="1543" y="13927"/>
                  </a:cubicBezTo>
                  <a:lnTo>
                    <a:pt x="7037" y="1824"/>
                  </a:lnTo>
                  <a:cubicBezTo>
                    <a:pt x="7453" y="1126"/>
                    <a:pt x="8298" y="563"/>
                    <a:pt x="9288" y="563"/>
                  </a:cubicBezTo>
                  <a:close/>
                  <a:moveTo>
                    <a:pt x="9142" y="0"/>
                  </a:moveTo>
                  <a:cubicBezTo>
                    <a:pt x="8163" y="0"/>
                    <a:pt x="7037" y="698"/>
                    <a:pt x="6609" y="1689"/>
                  </a:cubicBezTo>
                  <a:lnTo>
                    <a:pt x="1126" y="13510"/>
                  </a:lnTo>
                  <a:lnTo>
                    <a:pt x="417" y="13229"/>
                  </a:lnTo>
                  <a:cubicBezTo>
                    <a:pt x="282" y="13229"/>
                    <a:pt x="282" y="13229"/>
                    <a:pt x="135" y="13364"/>
                  </a:cubicBezTo>
                  <a:cubicBezTo>
                    <a:pt x="135" y="13364"/>
                    <a:pt x="0" y="13364"/>
                    <a:pt x="0" y="13510"/>
                  </a:cubicBezTo>
                  <a:lnTo>
                    <a:pt x="0" y="16325"/>
                  </a:lnTo>
                  <a:lnTo>
                    <a:pt x="135" y="16460"/>
                  </a:lnTo>
                  <a:cubicBezTo>
                    <a:pt x="417" y="17304"/>
                    <a:pt x="1126" y="17867"/>
                    <a:pt x="1971" y="17867"/>
                  </a:cubicBezTo>
                  <a:lnTo>
                    <a:pt x="103858" y="17867"/>
                  </a:lnTo>
                  <a:cubicBezTo>
                    <a:pt x="104837" y="17867"/>
                    <a:pt x="105546" y="17169"/>
                    <a:pt x="105681" y="16179"/>
                  </a:cubicBezTo>
                  <a:lnTo>
                    <a:pt x="105546" y="13229"/>
                  </a:lnTo>
                  <a:lnTo>
                    <a:pt x="105546" y="13083"/>
                  </a:lnTo>
                  <a:lnTo>
                    <a:pt x="103576" y="11259"/>
                  </a:lnTo>
                  <a:lnTo>
                    <a:pt x="99073" y="1689"/>
                  </a:lnTo>
                  <a:cubicBezTo>
                    <a:pt x="98645" y="698"/>
                    <a:pt x="97666" y="0"/>
                    <a:pt x="965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1579486" y="2548904"/>
              <a:ext cx="1735713" cy="285706"/>
            </a:xfrm>
            <a:custGeom>
              <a:avLst/>
              <a:gdLst/>
              <a:ahLst/>
              <a:cxnLst/>
              <a:rect l="l" t="t" r="r" b="b"/>
              <a:pathLst>
                <a:path w="105131" h="17305" extrusionOk="0">
                  <a:moveTo>
                    <a:pt x="8872" y="1"/>
                  </a:moveTo>
                  <a:cubicBezTo>
                    <a:pt x="7747" y="1"/>
                    <a:pt x="6902" y="564"/>
                    <a:pt x="6474" y="1408"/>
                  </a:cubicBezTo>
                  <a:lnTo>
                    <a:pt x="147" y="15199"/>
                  </a:lnTo>
                  <a:cubicBezTo>
                    <a:pt x="1" y="15481"/>
                    <a:pt x="1" y="15616"/>
                    <a:pt x="1" y="15897"/>
                  </a:cubicBezTo>
                  <a:cubicBezTo>
                    <a:pt x="1" y="16742"/>
                    <a:pt x="710" y="17305"/>
                    <a:pt x="1555" y="17305"/>
                  </a:cubicBezTo>
                  <a:lnTo>
                    <a:pt x="103442" y="17305"/>
                  </a:lnTo>
                  <a:cubicBezTo>
                    <a:pt x="103577" y="17305"/>
                    <a:pt x="103858" y="17305"/>
                    <a:pt x="104005" y="17170"/>
                  </a:cubicBezTo>
                  <a:cubicBezTo>
                    <a:pt x="104849" y="16888"/>
                    <a:pt x="105130" y="15897"/>
                    <a:pt x="104849" y="15199"/>
                  </a:cubicBezTo>
                  <a:lnTo>
                    <a:pt x="98511" y="1408"/>
                  </a:lnTo>
                  <a:cubicBezTo>
                    <a:pt x="98094" y="564"/>
                    <a:pt x="97103" y="1"/>
                    <a:pt x="96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1574847" y="2544265"/>
              <a:ext cx="1742581" cy="295001"/>
            </a:xfrm>
            <a:custGeom>
              <a:avLst/>
              <a:gdLst/>
              <a:ahLst/>
              <a:cxnLst/>
              <a:rect l="l" t="t" r="r" b="b"/>
              <a:pathLst>
                <a:path w="105547" h="17868" extrusionOk="0">
                  <a:moveTo>
                    <a:pt x="96405" y="563"/>
                  </a:moveTo>
                  <a:cubicBezTo>
                    <a:pt x="97249" y="563"/>
                    <a:pt x="98094" y="1126"/>
                    <a:pt x="98510" y="1824"/>
                  </a:cubicBezTo>
                  <a:lnTo>
                    <a:pt x="104848" y="15616"/>
                  </a:lnTo>
                  <a:cubicBezTo>
                    <a:pt x="104984" y="15897"/>
                    <a:pt x="104984" y="16178"/>
                    <a:pt x="104848" y="16460"/>
                  </a:cubicBezTo>
                  <a:cubicBezTo>
                    <a:pt x="104702" y="16888"/>
                    <a:pt x="104567" y="17023"/>
                    <a:pt x="104286" y="17169"/>
                  </a:cubicBezTo>
                  <a:cubicBezTo>
                    <a:pt x="104004" y="17304"/>
                    <a:pt x="103858" y="17304"/>
                    <a:pt x="103723" y="17304"/>
                  </a:cubicBezTo>
                  <a:lnTo>
                    <a:pt x="1836" y="17304"/>
                  </a:lnTo>
                  <a:cubicBezTo>
                    <a:pt x="1408" y="17304"/>
                    <a:pt x="1126" y="17169"/>
                    <a:pt x="845" y="17023"/>
                  </a:cubicBezTo>
                  <a:cubicBezTo>
                    <a:pt x="710" y="16741"/>
                    <a:pt x="563" y="16460"/>
                    <a:pt x="563" y="16178"/>
                  </a:cubicBezTo>
                  <a:lnTo>
                    <a:pt x="563" y="15616"/>
                  </a:lnTo>
                  <a:lnTo>
                    <a:pt x="6902" y="1824"/>
                  </a:lnTo>
                  <a:cubicBezTo>
                    <a:pt x="7318" y="1126"/>
                    <a:pt x="8163" y="563"/>
                    <a:pt x="9007" y="563"/>
                  </a:cubicBezTo>
                  <a:close/>
                  <a:moveTo>
                    <a:pt x="9007" y="0"/>
                  </a:moveTo>
                  <a:cubicBezTo>
                    <a:pt x="8028" y="0"/>
                    <a:pt x="6902" y="698"/>
                    <a:pt x="6474" y="1689"/>
                  </a:cubicBezTo>
                  <a:lnTo>
                    <a:pt x="147" y="15334"/>
                  </a:lnTo>
                  <a:cubicBezTo>
                    <a:pt x="0" y="15616"/>
                    <a:pt x="0" y="15897"/>
                    <a:pt x="0" y="16178"/>
                  </a:cubicBezTo>
                  <a:cubicBezTo>
                    <a:pt x="0" y="16606"/>
                    <a:pt x="147" y="17023"/>
                    <a:pt x="563" y="17304"/>
                  </a:cubicBezTo>
                  <a:cubicBezTo>
                    <a:pt x="845" y="17732"/>
                    <a:pt x="1273" y="17867"/>
                    <a:pt x="1689" y="17867"/>
                  </a:cubicBezTo>
                  <a:lnTo>
                    <a:pt x="103723" y="17867"/>
                  </a:lnTo>
                  <a:cubicBezTo>
                    <a:pt x="103858" y="17867"/>
                    <a:pt x="104139" y="17732"/>
                    <a:pt x="104421" y="17732"/>
                  </a:cubicBezTo>
                  <a:cubicBezTo>
                    <a:pt x="104848" y="17451"/>
                    <a:pt x="105130" y="17169"/>
                    <a:pt x="105411" y="16741"/>
                  </a:cubicBezTo>
                  <a:cubicBezTo>
                    <a:pt x="105546" y="16325"/>
                    <a:pt x="105546" y="15762"/>
                    <a:pt x="105411" y="15334"/>
                  </a:cubicBezTo>
                  <a:lnTo>
                    <a:pt x="98938" y="1689"/>
                  </a:lnTo>
                  <a:cubicBezTo>
                    <a:pt x="98510" y="698"/>
                    <a:pt x="97531" y="0"/>
                    <a:pt x="964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1651616" y="2574379"/>
              <a:ext cx="425099" cy="148706"/>
            </a:xfrm>
            <a:custGeom>
              <a:avLst/>
              <a:gdLst/>
              <a:ahLst/>
              <a:cxnLst/>
              <a:rect l="l" t="t" r="r" b="b"/>
              <a:pathLst>
                <a:path w="25748" h="9007" extrusionOk="0">
                  <a:moveTo>
                    <a:pt x="21672" y="0"/>
                  </a:moveTo>
                  <a:cubicBezTo>
                    <a:pt x="19984" y="0"/>
                    <a:pt x="6609" y="709"/>
                    <a:pt x="6609" y="709"/>
                  </a:cubicBezTo>
                  <a:lnTo>
                    <a:pt x="2252" y="6474"/>
                  </a:lnTo>
                  <a:cubicBezTo>
                    <a:pt x="2252" y="6474"/>
                    <a:pt x="0" y="8162"/>
                    <a:pt x="1407" y="8725"/>
                  </a:cubicBezTo>
                  <a:cubicBezTo>
                    <a:pt x="1970" y="8872"/>
                    <a:pt x="4076" y="9007"/>
                    <a:pt x="6890" y="9007"/>
                  </a:cubicBezTo>
                  <a:cubicBezTo>
                    <a:pt x="12384" y="9007"/>
                    <a:pt x="20119" y="8590"/>
                    <a:pt x="21526" y="8309"/>
                  </a:cubicBezTo>
                  <a:cubicBezTo>
                    <a:pt x="23496" y="7600"/>
                    <a:pt x="25748" y="2398"/>
                    <a:pt x="25748" y="1407"/>
                  </a:cubicBezTo>
                  <a:cubicBezTo>
                    <a:pt x="25748" y="563"/>
                    <a:pt x="22933" y="0"/>
                    <a:pt x="21807" y="0"/>
                  </a:cubicBezTo>
                  <a:close/>
                </a:path>
              </a:pathLst>
            </a:custGeom>
            <a:solidFill>
              <a:srgbClr val="9D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2952689" y="2646494"/>
              <a:ext cx="195181" cy="81246"/>
            </a:xfrm>
            <a:custGeom>
              <a:avLst/>
              <a:gdLst/>
              <a:ahLst/>
              <a:cxnLst/>
              <a:rect l="l" t="t" r="r" b="b"/>
              <a:pathLst>
                <a:path w="11822" h="4921" extrusionOk="0">
                  <a:moveTo>
                    <a:pt x="5911" y="0"/>
                  </a:moveTo>
                  <a:cubicBezTo>
                    <a:pt x="2669" y="0"/>
                    <a:pt x="1" y="1126"/>
                    <a:pt x="1" y="2387"/>
                  </a:cubicBezTo>
                  <a:cubicBezTo>
                    <a:pt x="1" y="3794"/>
                    <a:pt x="2669" y="4920"/>
                    <a:pt x="5911" y="4920"/>
                  </a:cubicBezTo>
                  <a:cubicBezTo>
                    <a:pt x="9289" y="4920"/>
                    <a:pt x="11822" y="3794"/>
                    <a:pt x="11822" y="2387"/>
                  </a:cubicBezTo>
                  <a:cubicBezTo>
                    <a:pt x="11822" y="1126"/>
                    <a:pt x="9289" y="0"/>
                    <a:pt x="5911" y="0"/>
                  </a:cubicBezTo>
                  <a:close/>
                </a:path>
              </a:pathLst>
            </a:custGeom>
            <a:solidFill>
              <a:srgbClr val="9D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2079116" y="2646494"/>
              <a:ext cx="701675" cy="130132"/>
            </a:xfrm>
            <a:custGeom>
              <a:avLst/>
              <a:gdLst/>
              <a:ahLst/>
              <a:cxnLst/>
              <a:rect l="l" t="t" r="r" b="b"/>
              <a:pathLst>
                <a:path w="42500" h="7882" extrusionOk="0">
                  <a:moveTo>
                    <a:pt x="21244" y="0"/>
                  </a:moveTo>
                  <a:cubicBezTo>
                    <a:pt x="9570" y="0"/>
                    <a:pt x="0" y="1824"/>
                    <a:pt x="0" y="3941"/>
                  </a:cubicBezTo>
                  <a:cubicBezTo>
                    <a:pt x="0" y="6192"/>
                    <a:pt x="9570" y="7881"/>
                    <a:pt x="21244" y="7881"/>
                  </a:cubicBezTo>
                  <a:cubicBezTo>
                    <a:pt x="32930" y="7881"/>
                    <a:pt x="42500" y="6192"/>
                    <a:pt x="42500" y="3941"/>
                  </a:cubicBezTo>
                  <a:cubicBezTo>
                    <a:pt x="42500" y="1824"/>
                    <a:pt x="32930" y="0"/>
                    <a:pt x="21244" y="0"/>
                  </a:cubicBezTo>
                  <a:close/>
                </a:path>
              </a:pathLst>
            </a:custGeom>
            <a:solidFill>
              <a:srgbClr val="9D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2931689" y="2508142"/>
              <a:ext cx="48903" cy="120341"/>
            </a:xfrm>
            <a:custGeom>
              <a:avLst/>
              <a:gdLst/>
              <a:ahLst/>
              <a:cxnLst/>
              <a:rect l="l" t="t" r="r" b="b"/>
              <a:pathLst>
                <a:path w="2962" h="7289" extrusionOk="0">
                  <a:moveTo>
                    <a:pt x="1688" y="0"/>
                  </a:moveTo>
                  <a:cubicBezTo>
                    <a:pt x="1561" y="0"/>
                    <a:pt x="1423" y="22"/>
                    <a:pt x="1273" y="72"/>
                  </a:cubicBezTo>
                  <a:cubicBezTo>
                    <a:pt x="1" y="635"/>
                    <a:pt x="1" y="4012"/>
                    <a:pt x="282" y="5982"/>
                  </a:cubicBezTo>
                  <a:cubicBezTo>
                    <a:pt x="434" y="7043"/>
                    <a:pt x="1036" y="7288"/>
                    <a:pt x="1559" y="7288"/>
                  </a:cubicBezTo>
                  <a:cubicBezTo>
                    <a:pt x="2008" y="7288"/>
                    <a:pt x="2399" y="7108"/>
                    <a:pt x="2399" y="7108"/>
                  </a:cubicBezTo>
                  <a:lnTo>
                    <a:pt x="2399" y="5847"/>
                  </a:lnTo>
                  <a:cubicBezTo>
                    <a:pt x="2399" y="5847"/>
                    <a:pt x="2132" y="6059"/>
                    <a:pt x="1860" y="6059"/>
                  </a:cubicBezTo>
                  <a:cubicBezTo>
                    <a:pt x="1689" y="6059"/>
                    <a:pt x="1517" y="5975"/>
                    <a:pt x="1408" y="5701"/>
                  </a:cubicBezTo>
                  <a:cubicBezTo>
                    <a:pt x="991" y="5003"/>
                    <a:pt x="1126" y="1479"/>
                    <a:pt x="1408" y="1479"/>
                  </a:cubicBezTo>
                  <a:cubicBezTo>
                    <a:pt x="1689" y="1625"/>
                    <a:pt x="2399" y="2605"/>
                    <a:pt x="2399" y="2605"/>
                  </a:cubicBezTo>
                  <a:cubicBezTo>
                    <a:pt x="2399" y="2605"/>
                    <a:pt x="2534" y="2470"/>
                    <a:pt x="2962" y="1198"/>
                  </a:cubicBezTo>
                  <a:cubicBezTo>
                    <a:pt x="2962" y="1198"/>
                    <a:pt x="2629" y="0"/>
                    <a:pt x="1688" y="0"/>
                  </a:cubicBezTo>
                  <a:close/>
                </a:path>
              </a:pathLst>
            </a:custGeom>
            <a:solidFill>
              <a:srgbClr val="3BCE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2922394" y="2503602"/>
              <a:ext cx="62837" cy="128976"/>
            </a:xfrm>
            <a:custGeom>
              <a:avLst/>
              <a:gdLst/>
              <a:ahLst/>
              <a:cxnLst/>
              <a:rect l="l" t="t" r="r" b="b"/>
              <a:pathLst>
                <a:path w="3806" h="7812" extrusionOk="0">
                  <a:moveTo>
                    <a:pt x="2680" y="628"/>
                  </a:moveTo>
                  <a:cubicBezTo>
                    <a:pt x="2962" y="775"/>
                    <a:pt x="3097" y="1338"/>
                    <a:pt x="3243" y="1473"/>
                  </a:cubicBezTo>
                  <a:cubicBezTo>
                    <a:pt x="3097" y="1900"/>
                    <a:pt x="2962" y="2182"/>
                    <a:pt x="2962" y="2317"/>
                  </a:cubicBezTo>
                  <a:cubicBezTo>
                    <a:pt x="2680" y="2036"/>
                    <a:pt x="2252" y="1619"/>
                    <a:pt x="1971" y="1473"/>
                  </a:cubicBezTo>
                  <a:cubicBezTo>
                    <a:pt x="1971" y="1473"/>
                    <a:pt x="1836" y="1473"/>
                    <a:pt x="1689" y="1619"/>
                  </a:cubicBezTo>
                  <a:cubicBezTo>
                    <a:pt x="1408" y="2036"/>
                    <a:pt x="1408" y="5413"/>
                    <a:pt x="1689" y="6122"/>
                  </a:cubicBezTo>
                  <a:cubicBezTo>
                    <a:pt x="1836" y="6404"/>
                    <a:pt x="2117" y="6539"/>
                    <a:pt x="2252" y="6539"/>
                  </a:cubicBezTo>
                  <a:cubicBezTo>
                    <a:pt x="2326" y="6612"/>
                    <a:pt x="2396" y="6649"/>
                    <a:pt x="2466" y="6649"/>
                  </a:cubicBezTo>
                  <a:cubicBezTo>
                    <a:pt x="2537" y="6649"/>
                    <a:pt x="2607" y="6612"/>
                    <a:pt x="2680" y="6539"/>
                  </a:cubicBezTo>
                  <a:lnTo>
                    <a:pt x="2680" y="7102"/>
                  </a:lnTo>
                  <a:cubicBezTo>
                    <a:pt x="2480" y="7206"/>
                    <a:pt x="2207" y="7304"/>
                    <a:pt x="1965" y="7304"/>
                  </a:cubicBezTo>
                  <a:cubicBezTo>
                    <a:pt x="1865" y="7304"/>
                    <a:pt x="1771" y="7287"/>
                    <a:pt x="1689" y="7248"/>
                  </a:cubicBezTo>
                  <a:cubicBezTo>
                    <a:pt x="1408" y="7102"/>
                    <a:pt x="1273" y="6685"/>
                    <a:pt x="1127" y="6257"/>
                  </a:cubicBezTo>
                  <a:cubicBezTo>
                    <a:pt x="845" y="3871"/>
                    <a:pt x="991" y="1056"/>
                    <a:pt x="1836" y="628"/>
                  </a:cubicBezTo>
                  <a:close/>
                  <a:moveTo>
                    <a:pt x="2307" y="1"/>
                  </a:moveTo>
                  <a:cubicBezTo>
                    <a:pt x="2114" y="1"/>
                    <a:pt x="1903" y="71"/>
                    <a:pt x="1689" y="212"/>
                  </a:cubicBezTo>
                  <a:cubicBezTo>
                    <a:pt x="1" y="775"/>
                    <a:pt x="429" y="4996"/>
                    <a:pt x="564" y="6257"/>
                  </a:cubicBezTo>
                  <a:cubicBezTo>
                    <a:pt x="710" y="6967"/>
                    <a:pt x="991" y="7383"/>
                    <a:pt x="1408" y="7665"/>
                  </a:cubicBezTo>
                  <a:cubicBezTo>
                    <a:pt x="1554" y="7811"/>
                    <a:pt x="1836" y="7811"/>
                    <a:pt x="1971" y="7811"/>
                  </a:cubicBezTo>
                  <a:cubicBezTo>
                    <a:pt x="2534" y="7811"/>
                    <a:pt x="2962" y="7530"/>
                    <a:pt x="2962" y="7530"/>
                  </a:cubicBezTo>
                  <a:cubicBezTo>
                    <a:pt x="3097" y="7530"/>
                    <a:pt x="3097" y="7383"/>
                    <a:pt x="3097" y="7383"/>
                  </a:cubicBezTo>
                  <a:lnTo>
                    <a:pt x="3097" y="6122"/>
                  </a:lnTo>
                  <a:cubicBezTo>
                    <a:pt x="3097" y="6122"/>
                    <a:pt x="3097" y="5976"/>
                    <a:pt x="2962" y="5976"/>
                  </a:cubicBezTo>
                  <a:cubicBezTo>
                    <a:pt x="2962" y="5908"/>
                    <a:pt x="2925" y="5875"/>
                    <a:pt x="2872" y="5875"/>
                  </a:cubicBezTo>
                  <a:cubicBezTo>
                    <a:pt x="2818" y="5875"/>
                    <a:pt x="2748" y="5908"/>
                    <a:pt x="2680" y="5976"/>
                  </a:cubicBezTo>
                  <a:cubicBezTo>
                    <a:pt x="2680" y="5976"/>
                    <a:pt x="2534" y="6122"/>
                    <a:pt x="2399" y="6122"/>
                  </a:cubicBezTo>
                  <a:cubicBezTo>
                    <a:pt x="2252" y="6122"/>
                    <a:pt x="2252" y="5976"/>
                    <a:pt x="2117" y="5841"/>
                  </a:cubicBezTo>
                  <a:cubicBezTo>
                    <a:pt x="1971" y="5278"/>
                    <a:pt x="1971" y="2880"/>
                    <a:pt x="2117" y="2182"/>
                  </a:cubicBezTo>
                  <a:cubicBezTo>
                    <a:pt x="2252" y="2317"/>
                    <a:pt x="2534" y="2745"/>
                    <a:pt x="2680" y="3026"/>
                  </a:cubicBezTo>
                  <a:cubicBezTo>
                    <a:pt x="2815" y="3161"/>
                    <a:pt x="2815" y="3161"/>
                    <a:pt x="2962" y="3161"/>
                  </a:cubicBezTo>
                  <a:lnTo>
                    <a:pt x="3097" y="3161"/>
                  </a:lnTo>
                  <a:cubicBezTo>
                    <a:pt x="3243" y="3026"/>
                    <a:pt x="3525" y="2463"/>
                    <a:pt x="3806" y="1473"/>
                  </a:cubicBezTo>
                  <a:lnTo>
                    <a:pt x="3806" y="1338"/>
                  </a:lnTo>
                  <a:cubicBezTo>
                    <a:pt x="3660" y="1338"/>
                    <a:pt x="3525" y="493"/>
                    <a:pt x="2815" y="212"/>
                  </a:cubicBezTo>
                  <a:cubicBezTo>
                    <a:pt x="2675" y="71"/>
                    <a:pt x="2500" y="1"/>
                    <a:pt x="2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2964212" y="2532560"/>
              <a:ext cx="169723" cy="169706"/>
            </a:xfrm>
            <a:custGeom>
              <a:avLst/>
              <a:gdLst/>
              <a:ahLst/>
              <a:cxnLst/>
              <a:rect l="l" t="t" r="r" b="b"/>
              <a:pathLst>
                <a:path w="10280" h="10279" extrusionOk="0">
                  <a:moveTo>
                    <a:pt x="1" y="0"/>
                  </a:moveTo>
                  <a:lnTo>
                    <a:pt x="1" y="8444"/>
                  </a:lnTo>
                  <a:cubicBezTo>
                    <a:pt x="1" y="9434"/>
                    <a:pt x="2252" y="10279"/>
                    <a:pt x="5213" y="10279"/>
                  </a:cubicBezTo>
                  <a:cubicBezTo>
                    <a:pt x="8028" y="10279"/>
                    <a:pt x="10280" y="9434"/>
                    <a:pt x="10280" y="8444"/>
                  </a:cubicBezTo>
                  <a:lnTo>
                    <a:pt x="10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2959573" y="2527904"/>
              <a:ext cx="179018" cy="179018"/>
            </a:xfrm>
            <a:custGeom>
              <a:avLst/>
              <a:gdLst/>
              <a:ahLst/>
              <a:cxnLst/>
              <a:rect l="l" t="t" r="r" b="b"/>
              <a:pathLst>
                <a:path w="10843" h="10843" extrusionOk="0">
                  <a:moveTo>
                    <a:pt x="10279" y="564"/>
                  </a:moveTo>
                  <a:lnTo>
                    <a:pt x="10279" y="8726"/>
                  </a:lnTo>
                  <a:cubicBezTo>
                    <a:pt x="10279" y="9435"/>
                    <a:pt x="8309" y="10279"/>
                    <a:pt x="5494" y="10279"/>
                  </a:cubicBezTo>
                  <a:cubicBezTo>
                    <a:pt x="2680" y="10279"/>
                    <a:pt x="563" y="9435"/>
                    <a:pt x="563" y="8726"/>
                  </a:cubicBezTo>
                  <a:lnTo>
                    <a:pt x="563" y="564"/>
                  </a:lnTo>
                  <a:close/>
                  <a:moveTo>
                    <a:pt x="282" y="1"/>
                  </a:moveTo>
                  <a:cubicBezTo>
                    <a:pt x="147" y="1"/>
                    <a:pt x="0" y="147"/>
                    <a:pt x="0" y="282"/>
                  </a:cubicBezTo>
                  <a:lnTo>
                    <a:pt x="0" y="8726"/>
                  </a:lnTo>
                  <a:cubicBezTo>
                    <a:pt x="0" y="10133"/>
                    <a:pt x="2815" y="10842"/>
                    <a:pt x="5494" y="10842"/>
                  </a:cubicBezTo>
                  <a:cubicBezTo>
                    <a:pt x="8027" y="10842"/>
                    <a:pt x="10842" y="10133"/>
                    <a:pt x="10842" y="8726"/>
                  </a:cubicBezTo>
                  <a:lnTo>
                    <a:pt x="10842" y="282"/>
                  </a:lnTo>
                  <a:cubicBezTo>
                    <a:pt x="10842" y="147"/>
                    <a:pt x="10696" y="1"/>
                    <a:pt x="105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2964212" y="2507085"/>
              <a:ext cx="169723" cy="51131"/>
            </a:xfrm>
            <a:custGeom>
              <a:avLst/>
              <a:gdLst/>
              <a:ahLst/>
              <a:cxnLst/>
              <a:rect l="l" t="t" r="r" b="b"/>
              <a:pathLst>
                <a:path w="10280" h="3097" extrusionOk="0">
                  <a:moveTo>
                    <a:pt x="5213" y="1"/>
                  </a:moveTo>
                  <a:cubicBezTo>
                    <a:pt x="2252" y="1"/>
                    <a:pt x="1" y="564"/>
                    <a:pt x="1" y="1543"/>
                  </a:cubicBezTo>
                  <a:cubicBezTo>
                    <a:pt x="1" y="2387"/>
                    <a:pt x="2252" y="3097"/>
                    <a:pt x="5213" y="3097"/>
                  </a:cubicBezTo>
                  <a:cubicBezTo>
                    <a:pt x="8028" y="3097"/>
                    <a:pt x="10280" y="2387"/>
                    <a:pt x="10280" y="1543"/>
                  </a:cubicBezTo>
                  <a:cubicBezTo>
                    <a:pt x="10280" y="699"/>
                    <a:pt x="8028" y="1"/>
                    <a:pt x="52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2959573" y="2502446"/>
              <a:ext cx="179018" cy="60427"/>
            </a:xfrm>
            <a:custGeom>
              <a:avLst/>
              <a:gdLst/>
              <a:ahLst/>
              <a:cxnLst/>
              <a:rect l="l" t="t" r="r" b="b"/>
              <a:pathLst>
                <a:path w="10843" h="3660" extrusionOk="0">
                  <a:moveTo>
                    <a:pt x="5494" y="417"/>
                  </a:moveTo>
                  <a:cubicBezTo>
                    <a:pt x="8444" y="417"/>
                    <a:pt x="10279" y="1261"/>
                    <a:pt x="10279" y="1824"/>
                  </a:cubicBezTo>
                  <a:cubicBezTo>
                    <a:pt x="10279" y="2252"/>
                    <a:pt x="8444" y="3096"/>
                    <a:pt x="5494" y="3096"/>
                  </a:cubicBezTo>
                  <a:cubicBezTo>
                    <a:pt x="2398" y="3096"/>
                    <a:pt x="563" y="2252"/>
                    <a:pt x="563" y="1824"/>
                  </a:cubicBezTo>
                  <a:cubicBezTo>
                    <a:pt x="563" y="1261"/>
                    <a:pt x="2398" y="417"/>
                    <a:pt x="5494" y="417"/>
                  </a:cubicBezTo>
                  <a:close/>
                  <a:moveTo>
                    <a:pt x="5494" y="0"/>
                  </a:moveTo>
                  <a:cubicBezTo>
                    <a:pt x="2680" y="0"/>
                    <a:pt x="0" y="563"/>
                    <a:pt x="0" y="1824"/>
                  </a:cubicBezTo>
                  <a:cubicBezTo>
                    <a:pt x="0" y="2950"/>
                    <a:pt x="2680" y="3659"/>
                    <a:pt x="5494" y="3659"/>
                  </a:cubicBezTo>
                  <a:cubicBezTo>
                    <a:pt x="8163" y="3659"/>
                    <a:pt x="10842" y="2950"/>
                    <a:pt x="10842" y="1824"/>
                  </a:cubicBezTo>
                  <a:cubicBezTo>
                    <a:pt x="10842" y="563"/>
                    <a:pt x="8163" y="0"/>
                    <a:pt x="54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2975934" y="2509314"/>
              <a:ext cx="146295" cy="44263"/>
            </a:xfrm>
            <a:custGeom>
              <a:avLst/>
              <a:gdLst/>
              <a:ahLst/>
              <a:cxnLst/>
              <a:rect l="l" t="t" r="r" b="b"/>
              <a:pathLst>
                <a:path w="8861" h="2681" extrusionOk="0">
                  <a:moveTo>
                    <a:pt x="4503" y="1"/>
                  </a:moveTo>
                  <a:cubicBezTo>
                    <a:pt x="1970" y="1"/>
                    <a:pt x="0" y="564"/>
                    <a:pt x="0" y="1408"/>
                  </a:cubicBezTo>
                  <a:cubicBezTo>
                    <a:pt x="0" y="2117"/>
                    <a:pt x="1970" y="2680"/>
                    <a:pt x="4503" y="2680"/>
                  </a:cubicBezTo>
                  <a:cubicBezTo>
                    <a:pt x="6890" y="2680"/>
                    <a:pt x="8860" y="2117"/>
                    <a:pt x="8860" y="1408"/>
                  </a:cubicBezTo>
                  <a:cubicBezTo>
                    <a:pt x="8860" y="564"/>
                    <a:pt x="6890" y="1"/>
                    <a:pt x="4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2971279" y="2504675"/>
              <a:ext cx="155590" cy="53542"/>
            </a:xfrm>
            <a:custGeom>
              <a:avLst/>
              <a:gdLst/>
              <a:ahLst/>
              <a:cxnLst/>
              <a:rect l="l" t="t" r="r" b="b"/>
              <a:pathLst>
                <a:path w="9424" h="3243" extrusionOk="0">
                  <a:moveTo>
                    <a:pt x="4785" y="563"/>
                  </a:moveTo>
                  <a:cubicBezTo>
                    <a:pt x="7318" y="563"/>
                    <a:pt x="8861" y="1126"/>
                    <a:pt x="8861" y="1689"/>
                  </a:cubicBezTo>
                  <a:cubicBezTo>
                    <a:pt x="8861" y="2117"/>
                    <a:pt x="7318" y="2680"/>
                    <a:pt x="4785" y="2680"/>
                  </a:cubicBezTo>
                  <a:cubicBezTo>
                    <a:pt x="2106" y="2680"/>
                    <a:pt x="564" y="2117"/>
                    <a:pt x="564" y="1689"/>
                  </a:cubicBezTo>
                  <a:cubicBezTo>
                    <a:pt x="564" y="1126"/>
                    <a:pt x="2106" y="563"/>
                    <a:pt x="4785" y="563"/>
                  </a:cubicBezTo>
                  <a:close/>
                  <a:moveTo>
                    <a:pt x="4785" y="0"/>
                  </a:moveTo>
                  <a:cubicBezTo>
                    <a:pt x="2387" y="0"/>
                    <a:pt x="1" y="563"/>
                    <a:pt x="1" y="1689"/>
                  </a:cubicBezTo>
                  <a:cubicBezTo>
                    <a:pt x="1" y="2680"/>
                    <a:pt x="2387" y="3243"/>
                    <a:pt x="4785" y="3243"/>
                  </a:cubicBezTo>
                  <a:cubicBezTo>
                    <a:pt x="7037" y="3243"/>
                    <a:pt x="9424" y="2680"/>
                    <a:pt x="9424" y="1689"/>
                  </a:cubicBezTo>
                  <a:cubicBezTo>
                    <a:pt x="9424" y="563"/>
                    <a:pt x="7037" y="0"/>
                    <a:pt x="47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2992097" y="2537843"/>
              <a:ext cx="113952" cy="15635"/>
            </a:xfrm>
            <a:custGeom>
              <a:avLst/>
              <a:gdLst/>
              <a:ahLst/>
              <a:cxnLst/>
              <a:rect l="l" t="t" r="r" b="b"/>
              <a:pathLst>
                <a:path w="6902" h="947" extrusionOk="0">
                  <a:moveTo>
                    <a:pt x="3451" y="1"/>
                  </a:moveTo>
                  <a:cubicBezTo>
                    <a:pt x="2289" y="1"/>
                    <a:pt x="1126" y="175"/>
                    <a:pt x="1" y="524"/>
                  </a:cubicBezTo>
                  <a:cubicBezTo>
                    <a:pt x="1126" y="806"/>
                    <a:pt x="2289" y="947"/>
                    <a:pt x="3451" y="947"/>
                  </a:cubicBezTo>
                  <a:cubicBezTo>
                    <a:pt x="4614" y="947"/>
                    <a:pt x="5776" y="806"/>
                    <a:pt x="6902" y="524"/>
                  </a:cubicBezTo>
                  <a:cubicBezTo>
                    <a:pt x="5776" y="175"/>
                    <a:pt x="4614" y="1"/>
                    <a:pt x="34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2987458" y="2533204"/>
              <a:ext cx="123247" cy="25013"/>
            </a:xfrm>
            <a:custGeom>
              <a:avLst/>
              <a:gdLst/>
              <a:ahLst/>
              <a:cxnLst/>
              <a:rect l="l" t="t" r="r" b="b"/>
              <a:pathLst>
                <a:path w="7465" h="1515" extrusionOk="0">
                  <a:moveTo>
                    <a:pt x="3732" y="594"/>
                  </a:moveTo>
                  <a:cubicBezTo>
                    <a:pt x="4506" y="594"/>
                    <a:pt x="5280" y="665"/>
                    <a:pt x="6057" y="805"/>
                  </a:cubicBezTo>
                  <a:cubicBezTo>
                    <a:pt x="5280" y="946"/>
                    <a:pt x="4506" y="1017"/>
                    <a:pt x="3732" y="1017"/>
                  </a:cubicBezTo>
                  <a:cubicBezTo>
                    <a:pt x="2958" y="1017"/>
                    <a:pt x="2184" y="946"/>
                    <a:pt x="1407" y="805"/>
                  </a:cubicBezTo>
                  <a:cubicBezTo>
                    <a:pt x="2184" y="665"/>
                    <a:pt x="2958" y="594"/>
                    <a:pt x="3732" y="594"/>
                  </a:cubicBezTo>
                  <a:close/>
                  <a:moveTo>
                    <a:pt x="3732" y="0"/>
                  </a:moveTo>
                  <a:cubicBezTo>
                    <a:pt x="2570" y="0"/>
                    <a:pt x="1407" y="175"/>
                    <a:pt x="282" y="524"/>
                  </a:cubicBezTo>
                  <a:cubicBezTo>
                    <a:pt x="146" y="524"/>
                    <a:pt x="0" y="670"/>
                    <a:pt x="0" y="805"/>
                  </a:cubicBezTo>
                  <a:cubicBezTo>
                    <a:pt x="0" y="952"/>
                    <a:pt x="146" y="952"/>
                    <a:pt x="282" y="1087"/>
                  </a:cubicBezTo>
                  <a:cubicBezTo>
                    <a:pt x="1407" y="1368"/>
                    <a:pt x="2533" y="1515"/>
                    <a:pt x="3805" y="1515"/>
                  </a:cubicBezTo>
                  <a:cubicBezTo>
                    <a:pt x="4931" y="1515"/>
                    <a:pt x="6057" y="1368"/>
                    <a:pt x="7183" y="1087"/>
                  </a:cubicBezTo>
                  <a:cubicBezTo>
                    <a:pt x="7318" y="952"/>
                    <a:pt x="7464" y="952"/>
                    <a:pt x="7464" y="805"/>
                  </a:cubicBezTo>
                  <a:cubicBezTo>
                    <a:pt x="7464" y="670"/>
                    <a:pt x="7318" y="524"/>
                    <a:pt x="7183" y="524"/>
                  </a:cubicBezTo>
                  <a:cubicBezTo>
                    <a:pt x="6057" y="175"/>
                    <a:pt x="4895" y="0"/>
                    <a:pt x="37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1679485" y="2590724"/>
              <a:ext cx="322886" cy="55787"/>
            </a:xfrm>
            <a:custGeom>
              <a:avLst/>
              <a:gdLst/>
              <a:ahLst/>
              <a:cxnLst/>
              <a:rect l="l" t="t" r="r" b="b"/>
              <a:pathLst>
                <a:path w="19557" h="3379" extrusionOk="0">
                  <a:moveTo>
                    <a:pt x="19556" y="1"/>
                  </a:moveTo>
                  <a:lnTo>
                    <a:pt x="1" y="282"/>
                  </a:lnTo>
                  <a:lnTo>
                    <a:pt x="1" y="3232"/>
                  </a:lnTo>
                  <a:lnTo>
                    <a:pt x="19556" y="3378"/>
                  </a:lnTo>
                  <a:lnTo>
                    <a:pt x="195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1674845" y="2586084"/>
              <a:ext cx="332165" cy="65066"/>
            </a:xfrm>
            <a:custGeom>
              <a:avLst/>
              <a:gdLst/>
              <a:ahLst/>
              <a:cxnLst/>
              <a:rect l="l" t="t" r="r" b="b"/>
              <a:pathLst>
                <a:path w="20119" h="3941" extrusionOk="0">
                  <a:moveTo>
                    <a:pt x="19702" y="563"/>
                  </a:moveTo>
                  <a:lnTo>
                    <a:pt x="19702" y="3378"/>
                  </a:lnTo>
                  <a:lnTo>
                    <a:pt x="563" y="3232"/>
                  </a:lnTo>
                  <a:lnTo>
                    <a:pt x="563" y="845"/>
                  </a:lnTo>
                  <a:lnTo>
                    <a:pt x="19702" y="563"/>
                  </a:lnTo>
                  <a:close/>
                  <a:moveTo>
                    <a:pt x="19837" y="0"/>
                  </a:moveTo>
                  <a:lnTo>
                    <a:pt x="282" y="282"/>
                  </a:lnTo>
                  <a:cubicBezTo>
                    <a:pt x="136" y="282"/>
                    <a:pt x="136" y="282"/>
                    <a:pt x="0" y="417"/>
                  </a:cubicBezTo>
                  <a:lnTo>
                    <a:pt x="0" y="563"/>
                  </a:lnTo>
                  <a:lnTo>
                    <a:pt x="0" y="3513"/>
                  </a:lnTo>
                  <a:cubicBezTo>
                    <a:pt x="0" y="3659"/>
                    <a:pt x="136" y="3794"/>
                    <a:pt x="282" y="3794"/>
                  </a:cubicBezTo>
                  <a:lnTo>
                    <a:pt x="19837" y="3941"/>
                  </a:lnTo>
                  <a:lnTo>
                    <a:pt x="20119" y="3941"/>
                  </a:lnTo>
                  <a:lnTo>
                    <a:pt x="20119" y="3659"/>
                  </a:lnTo>
                  <a:lnTo>
                    <a:pt x="20119" y="282"/>
                  </a:lnTo>
                  <a:lnTo>
                    <a:pt x="20119" y="136"/>
                  </a:lnTo>
                  <a:cubicBezTo>
                    <a:pt x="19984" y="136"/>
                    <a:pt x="19984" y="0"/>
                    <a:pt x="198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2002346" y="2516380"/>
              <a:ext cx="48903" cy="130132"/>
            </a:xfrm>
            <a:custGeom>
              <a:avLst/>
              <a:gdLst/>
              <a:ahLst/>
              <a:cxnLst/>
              <a:rect l="l" t="t" r="r" b="b"/>
              <a:pathLst>
                <a:path w="2962" h="7882" extrusionOk="0">
                  <a:moveTo>
                    <a:pt x="2961" y="1"/>
                  </a:moveTo>
                  <a:lnTo>
                    <a:pt x="0" y="5067"/>
                  </a:lnTo>
                  <a:lnTo>
                    <a:pt x="0" y="7881"/>
                  </a:lnTo>
                  <a:lnTo>
                    <a:pt x="2961" y="1824"/>
                  </a:lnTo>
                  <a:lnTo>
                    <a:pt x="29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1997691" y="2511741"/>
              <a:ext cx="58198" cy="139410"/>
            </a:xfrm>
            <a:custGeom>
              <a:avLst/>
              <a:gdLst/>
              <a:ahLst/>
              <a:cxnLst/>
              <a:rect l="l" t="t" r="r" b="b"/>
              <a:pathLst>
                <a:path w="3525" h="8444" extrusionOk="0">
                  <a:moveTo>
                    <a:pt x="2962" y="1261"/>
                  </a:moveTo>
                  <a:lnTo>
                    <a:pt x="2962" y="1970"/>
                  </a:lnTo>
                  <a:lnTo>
                    <a:pt x="564" y="7037"/>
                  </a:lnTo>
                  <a:lnTo>
                    <a:pt x="429" y="5483"/>
                  </a:lnTo>
                  <a:lnTo>
                    <a:pt x="2962" y="1261"/>
                  </a:lnTo>
                  <a:close/>
                  <a:moveTo>
                    <a:pt x="3243" y="0"/>
                  </a:moveTo>
                  <a:cubicBezTo>
                    <a:pt x="3097" y="0"/>
                    <a:pt x="2962" y="0"/>
                    <a:pt x="2962" y="135"/>
                  </a:cubicBezTo>
                  <a:lnTo>
                    <a:pt x="1" y="5348"/>
                  </a:lnTo>
                  <a:lnTo>
                    <a:pt x="1" y="5483"/>
                  </a:lnTo>
                  <a:lnTo>
                    <a:pt x="147" y="8162"/>
                  </a:lnTo>
                  <a:cubicBezTo>
                    <a:pt x="147" y="8297"/>
                    <a:pt x="147" y="8444"/>
                    <a:pt x="282" y="8444"/>
                  </a:cubicBezTo>
                  <a:cubicBezTo>
                    <a:pt x="429" y="8444"/>
                    <a:pt x="564" y="8444"/>
                    <a:pt x="564" y="8297"/>
                  </a:cubicBezTo>
                  <a:lnTo>
                    <a:pt x="3378" y="2105"/>
                  </a:lnTo>
                  <a:lnTo>
                    <a:pt x="3525" y="2105"/>
                  </a:lnTo>
                  <a:lnTo>
                    <a:pt x="3525" y="282"/>
                  </a:lnTo>
                  <a:cubicBezTo>
                    <a:pt x="3525" y="135"/>
                    <a:pt x="3378" y="0"/>
                    <a:pt x="32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1679485" y="2634788"/>
              <a:ext cx="322886" cy="55771"/>
            </a:xfrm>
            <a:custGeom>
              <a:avLst/>
              <a:gdLst/>
              <a:ahLst/>
              <a:cxnLst/>
              <a:rect l="l" t="t" r="r" b="b"/>
              <a:pathLst>
                <a:path w="19557" h="3378" extrusionOk="0">
                  <a:moveTo>
                    <a:pt x="19556" y="0"/>
                  </a:moveTo>
                  <a:lnTo>
                    <a:pt x="1" y="282"/>
                  </a:lnTo>
                  <a:lnTo>
                    <a:pt x="1" y="3242"/>
                  </a:lnTo>
                  <a:lnTo>
                    <a:pt x="19556" y="3378"/>
                  </a:lnTo>
                  <a:lnTo>
                    <a:pt x="19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1674845" y="2630132"/>
              <a:ext cx="332165" cy="65082"/>
            </a:xfrm>
            <a:custGeom>
              <a:avLst/>
              <a:gdLst/>
              <a:ahLst/>
              <a:cxnLst/>
              <a:rect l="l" t="t" r="r" b="b"/>
              <a:pathLst>
                <a:path w="20119" h="3942" extrusionOk="0">
                  <a:moveTo>
                    <a:pt x="19702" y="564"/>
                  </a:moveTo>
                  <a:lnTo>
                    <a:pt x="19702" y="3378"/>
                  </a:lnTo>
                  <a:lnTo>
                    <a:pt x="563" y="3243"/>
                  </a:lnTo>
                  <a:lnTo>
                    <a:pt x="563" y="845"/>
                  </a:lnTo>
                  <a:lnTo>
                    <a:pt x="19702" y="564"/>
                  </a:lnTo>
                  <a:close/>
                  <a:moveTo>
                    <a:pt x="19837" y="1"/>
                  </a:moveTo>
                  <a:lnTo>
                    <a:pt x="282" y="282"/>
                  </a:lnTo>
                  <a:cubicBezTo>
                    <a:pt x="136" y="282"/>
                    <a:pt x="136" y="282"/>
                    <a:pt x="0" y="428"/>
                  </a:cubicBezTo>
                  <a:lnTo>
                    <a:pt x="0" y="564"/>
                  </a:lnTo>
                  <a:lnTo>
                    <a:pt x="0" y="3524"/>
                  </a:lnTo>
                  <a:cubicBezTo>
                    <a:pt x="0" y="3660"/>
                    <a:pt x="136" y="3806"/>
                    <a:pt x="282" y="3806"/>
                  </a:cubicBezTo>
                  <a:lnTo>
                    <a:pt x="19837" y="3941"/>
                  </a:lnTo>
                  <a:cubicBezTo>
                    <a:pt x="19984" y="3941"/>
                    <a:pt x="19984" y="3941"/>
                    <a:pt x="20119" y="3806"/>
                  </a:cubicBezTo>
                  <a:lnTo>
                    <a:pt x="20119" y="3660"/>
                  </a:lnTo>
                  <a:lnTo>
                    <a:pt x="20119" y="282"/>
                  </a:lnTo>
                  <a:lnTo>
                    <a:pt x="20119" y="147"/>
                  </a:lnTo>
                  <a:cubicBezTo>
                    <a:pt x="19984" y="1"/>
                    <a:pt x="19984" y="1"/>
                    <a:pt x="198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2002346" y="2560428"/>
              <a:ext cx="48903" cy="130132"/>
            </a:xfrm>
            <a:custGeom>
              <a:avLst/>
              <a:gdLst/>
              <a:ahLst/>
              <a:cxnLst/>
              <a:rect l="l" t="t" r="r" b="b"/>
              <a:pathLst>
                <a:path w="2962" h="7882" extrusionOk="0">
                  <a:moveTo>
                    <a:pt x="2961" y="1"/>
                  </a:moveTo>
                  <a:lnTo>
                    <a:pt x="0" y="5067"/>
                  </a:lnTo>
                  <a:lnTo>
                    <a:pt x="0" y="7882"/>
                  </a:lnTo>
                  <a:lnTo>
                    <a:pt x="2961" y="1690"/>
                  </a:lnTo>
                  <a:lnTo>
                    <a:pt x="29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1997691" y="2554864"/>
              <a:ext cx="58198" cy="140352"/>
            </a:xfrm>
            <a:custGeom>
              <a:avLst/>
              <a:gdLst/>
              <a:ahLst/>
              <a:cxnLst/>
              <a:rect l="l" t="t" r="r" b="b"/>
              <a:pathLst>
                <a:path w="3525" h="8501" extrusionOk="0">
                  <a:moveTo>
                    <a:pt x="2962" y="1329"/>
                  </a:moveTo>
                  <a:lnTo>
                    <a:pt x="2962" y="2027"/>
                  </a:lnTo>
                  <a:lnTo>
                    <a:pt x="564" y="7093"/>
                  </a:lnTo>
                  <a:lnTo>
                    <a:pt x="429" y="5550"/>
                  </a:lnTo>
                  <a:lnTo>
                    <a:pt x="2962" y="1329"/>
                  </a:lnTo>
                  <a:close/>
                  <a:moveTo>
                    <a:pt x="3122" y="1"/>
                  </a:moveTo>
                  <a:cubicBezTo>
                    <a:pt x="3030" y="1"/>
                    <a:pt x="2962" y="99"/>
                    <a:pt x="2962" y="203"/>
                  </a:cubicBezTo>
                  <a:lnTo>
                    <a:pt x="1" y="5269"/>
                  </a:lnTo>
                  <a:lnTo>
                    <a:pt x="1" y="5404"/>
                  </a:lnTo>
                  <a:lnTo>
                    <a:pt x="147" y="8219"/>
                  </a:lnTo>
                  <a:cubicBezTo>
                    <a:pt x="147" y="8365"/>
                    <a:pt x="147" y="8500"/>
                    <a:pt x="282" y="8500"/>
                  </a:cubicBezTo>
                  <a:cubicBezTo>
                    <a:pt x="429" y="8500"/>
                    <a:pt x="564" y="8500"/>
                    <a:pt x="564" y="8365"/>
                  </a:cubicBezTo>
                  <a:lnTo>
                    <a:pt x="3378" y="2173"/>
                  </a:lnTo>
                  <a:cubicBezTo>
                    <a:pt x="3525" y="2173"/>
                    <a:pt x="3525" y="2173"/>
                    <a:pt x="3525" y="2027"/>
                  </a:cubicBezTo>
                  <a:lnTo>
                    <a:pt x="3525" y="338"/>
                  </a:lnTo>
                  <a:cubicBezTo>
                    <a:pt x="3525" y="203"/>
                    <a:pt x="3378" y="56"/>
                    <a:pt x="3243" y="56"/>
                  </a:cubicBezTo>
                  <a:cubicBezTo>
                    <a:pt x="3201" y="17"/>
                    <a:pt x="3159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1623732" y="2451695"/>
              <a:ext cx="204476" cy="171770"/>
            </a:xfrm>
            <a:custGeom>
              <a:avLst/>
              <a:gdLst/>
              <a:ahLst/>
              <a:cxnLst/>
              <a:rect l="l" t="t" r="r" b="b"/>
              <a:pathLst>
                <a:path w="12385" h="10404" extrusionOk="0">
                  <a:moveTo>
                    <a:pt x="10364" y="1"/>
                  </a:moveTo>
                  <a:cubicBezTo>
                    <a:pt x="9875" y="1"/>
                    <a:pt x="9345" y="620"/>
                    <a:pt x="9007" y="958"/>
                  </a:cubicBezTo>
                  <a:cubicBezTo>
                    <a:pt x="8579" y="1239"/>
                    <a:pt x="417" y="6587"/>
                    <a:pt x="135" y="7431"/>
                  </a:cubicBezTo>
                  <a:cubicBezTo>
                    <a:pt x="0" y="8276"/>
                    <a:pt x="135" y="10111"/>
                    <a:pt x="1971" y="10392"/>
                  </a:cubicBezTo>
                  <a:cubicBezTo>
                    <a:pt x="2066" y="10400"/>
                    <a:pt x="2160" y="10403"/>
                    <a:pt x="2254" y="10403"/>
                  </a:cubicBezTo>
                  <a:cubicBezTo>
                    <a:pt x="3831" y="10403"/>
                    <a:pt x="5249" y="9386"/>
                    <a:pt x="6046" y="9120"/>
                  </a:cubicBezTo>
                  <a:cubicBezTo>
                    <a:pt x="6755" y="8985"/>
                    <a:pt x="7037" y="8985"/>
                    <a:pt x="7037" y="8985"/>
                  </a:cubicBezTo>
                  <a:lnTo>
                    <a:pt x="12384" y="1667"/>
                  </a:lnTo>
                  <a:lnTo>
                    <a:pt x="10977" y="1385"/>
                  </a:lnTo>
                  <a:cubicBezTo>
                    <a:pt x="10977" y="1385"/>
                    <a:pt x="11394" y="395"/>
                    <a:pt x="10696" y="113"/>
                  </a:cubicBezTo>
                  <a:cubicBezTo>
                    <a:pt x="10589" y="35"/>
                    <a:pt x="10478" y="1"/>
                    <a:pt x="10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1619076" y="2446494"/>
              <a:ext cx="216017" cy="181428"/>
            </a:xfrm>
            <a:custGeom>
              <a:avLst/>
              <a:gdLst/>
              <a:ahLst/>
              <a:cxnLst/>
              <a:rect l="l" t="t" r="r" b="b"/>
              <a:pathLst>
                <a:path w="13084" h="10989" extrusionOk="0">
                  <a:moveTo>
                    <a:pt x="10831" y="575"/>
                  </a:moveTo>
                  <a:cubicBezTo>
                    <a:pt x="11259" y="856"/>
                    <a:pt x="10978" y="1554"/>
                    <a:pt x="10978" y="1554"/>
                  </a:cubicBezTo>
                  <a:lnTo>
                    <a:pt x="10978" y="1836"/>
                  </a:lnTo>
                  <a:lnTo>
                    <a:pt x="11113" y="1982"/>
                  </a:lnTo>
                  <a:lnTo>
                    <a:pt x="12239" y="2117"/>
                  </a:lnTo>
                  <a:lnTo>
                    <a:pt x="7172" y="9018"/>
                  </a:lnTo>
                  <a:cubicBezTo>
                    <a:pt x="7037" y="9018"/>
                    <a:pt x="6756" y="9153"/>
                    <a:pt x="6193" y="9300"/>
                  </a:cubicBezTo>
                  <a:cubicBezTo>
                    <a:pt x="5912" y="9300"/>
                    <a:pt x="5630" y="9435"/>
                    <a:pt x="5349" y="9581"/>
                  </a:cubicBezTo>
                  <a:cubicBezTo>
                    <a:pt x="4591" y="9955"/>
                    <a:pt x="3608" y="10446"/>
                    <a:pt x="2601" y="10446"/>
                  </a:cubicBezTo>
                  <a:cubicBezTo>
                    <a:pt x="2485" y="10446"/>
                    <a:pt x="2369" y="10440"/>
                    <a:pt x="2253" y="10426"/>
                  </a:cubicBezTo>
                  <a:cubicBezTo>
                    <a:pt x="1690" y="10279"/>
                    <a:pt x="1262" y="10144"/>
                    <a:pt x="980" y="9581"/>
                  </a:cubicBezTo>
                  <a:cubicBezTo>
                    <a:pt x="699" y="9018"/>
                    <a:pt x="564" y="8309"/>
                    <a:pt x="699" y="7893"/>
                  </a:cubicBezTo>
                  <a:cubicBezTo>
                    <a:pt x="845" y="7330"/>
                    <a:pt x="3514" y="5495"/>
                    <a:pt x="8580" y="2117"/>
                  </a:cubicBezTo>
                  <a:cubicBezTo>
                    <a:pt x="9008" y="1700"/>
                    <a:pt x="9289" y="1554"/>
                    <a:pt x="9424" y="1419"/>
                  </a:cubicBezTo>
                  <a:cubicBezTo>
                    <a:pt x="9570" y="1419"/>
                    <a:pt x="9570" y="1273"/>
                    <a:pt x="9706" y="1138"/>
                  </a:cubicBezTo>
                  <a:cubicBezTo>
                    <a:pt x="10133" y="856"/>
                    <a:pt x="10415" y="575"/>
                    <a:pt x="10696" y="575"/>
                  </a:cubicBezTo>
                  <a:close/>
                  <a:moveTo>
                    <a:pt x="10616" y="0"/>
                  </a:moveTo>
                  <a:cubicBezTo>
                    <a:pt x="10136" y="0"/>
                    <a:pt x="9712" y="397"/>
                    <a:pt x="9289" y="710"/>
                  </a:cubicBezTo>
                  <a:cubicBezTo>
                    <a:pt x="9289" y="856"/>
                    <a:pt x="9143" y="991"/>
                    <a:pt x="9143" y="991"/>
                  </a:cubicBezTo>
                  <a:cubicBezTo>
                    <a:pt x="9008" y="991"/>
                    <a:pt x="8726" y="1273"/>
                    <a:pt x="8163" y="1554"/>
                  </a:cubicBezTo>
                  <a:cubicBezTo>
                    <a:pt x="2669" y="5359"/>
                    <a:pt x="417" y="7048"/>
                    <a:pt x="282" y="7611"/>
                  </a:cubicBezTo>
                  <a:cubicBezTo>
                    <a:pt x="1" y="8309"/>
                    <a:pt x="1" y="9153"/>
                    <a:pt x="564" y="9998"/>
                  </a:cubicBezTo>
                  <a:cubicBezTo>
                    <a:pt x="980" y="10561"/>
                    <a:pt x="1543" y="10842"/>
                    <a:pt x="2253" y="10989"/>
                  </a:cubicBezTo>
                  <a:lnTo>
                    <a:pt x="2669" y="10989"/>
                  </a:lnTo>
                  <a:cubicBezTo>
                    <a:pt x="3795" y="10989"/>
                    <a:pt x="4786" y="10426"/>
                    <a:pt x="5484" y="10144"/>
                  </a:cubicBezTo>
                  <a:cubicBezTo>
                    <a:pt x="5912" y="9998"/>
                    <a:pt x="6193" y="9863"/>
                    <a:pt x="6328" y="9716"/>
                  </a:cubicBezTo>
                  <a:cubicBezTo>
                    <a:pt x="7172" y="9581"/>
                    <a:pt x="7454" y="9435"/>
                    <a:pt x="7454" y="9435"/>
                  </a:cubicBezTo>
                  <a:lnTo>
                    <a:pt x="7600" y="9435"/>
                  </a:lnTo>
                  <a:lnTo>
                    <a:pt x="12948" y="2117"/>
                  </a:lnTo>
                  <a:cubicBezTo>
                    <a:pt x="12948" y="2117"/>
                    <a:pt x="13083" y="1982"/>
                    <a:pt x="12948" y="1836"/>
                  </a:cubicBezTo>
                  <a:cubicBezTo>
                    <a:pt x="12948" y="1836"/>
                    <a:pt x="12948" y="1700"/>
                    <a:pt x="12802" y="1700"/>
                  </a:cubicBezTo>
                  <a:lnTo>
                    <a:pt x="11541" y="1419"/>
                  </a:lnTo>
                  <a:cubicBezTo>
                    <a:pt x="11676" y="991"/>
                    <a:pt x="11676" y="428"/>
                    <a:pt x="11113" y="147"/>
                  </a:cubicBezTo>
                  <a:cubicBezTo>
                    <a:pt x="10940" y="44"/>
                    <a:pt x="10775" y="0"/>
                    <a:pt x="106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1623732" y="2570219"/>
              <a:ext cx="120837" cy="53245"/>
            </a:xfrm>
            <a:custGeom>
              <a:avLst/>
              <a:gdLst/>
              <a:ahLst/>
              <a:cxnLst/>
              <a:rect l="l" t="t" r="r" b="b"/>
              <a:pathLst>
                <a:path w="7319" h="3225" extrusionOk="0">
                  <a:moveTo>
                    <a:pt x="1067" y="0"/>
                  </a:moveTo>
                  <a:cubicBezTo>
                    <a:pt x="753" y="0"/>
                    <a:pt x="432" y="78"/>
                    <a:pt x="135" y="252"/>
                  </a:cubicBezTo>
                  <a:cubicBezTo>
                    <a:pt x="0" y="1097"/>
                    <a:pt x="135" y="2932"/>
                    <a:pt x="1971" y="3213"/>
                  </a:cubicBezTo>
                  <a:cubicBezTo>
                    <a:pt x="2066" y="3221"/>
                    <a:pt x="2160" y="3224"/>
                    <a:pt x="2254" y="3224"/>
                  </a:cubicBezTo>
                  <a:cubicBezTo>
                    <a:pt x="3831" y="3224"/>
                    <a:pt x="5249" y="2207"/>
                    <a:pt x="6046" y="1941"/>
                  </a:cubicBezTo>
                  <a:cubicBezTo>
                    <a:pt x="6755" y="1806"/>
                    <a:pt x="7037" y="1806"/>
                    <a:pt x="7037" y="1806"/>
                  </a:cubicBezTo>
                  <a:lnTo>
                    <a:pt x="7318" y="1524"/>
                  </a:lnTo>
                  <a:lnTo>
                    <a:pt x="2252" y="399"/>
                  </a:lnTo>
                  <a:cubicBezTo>
                    <a:pt x="1925" y="150"/>
                    <a:pt x="1502" y="0"/>
                    <a:pt x="1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1619076" y="2565711"/>
              <a:ext cx="130132" cy="62210"/>
            </a:xfrm>
            <a:custGeom>
              <a:avLst/>
              <a:gdLst/>
              <a:ahLst/>
              <a:cxnLst/>
              <a:rect l="l" t="t" r="r" b="b"/>
              <a:pathLst>
                <a:path w="7882" h="3768" extrusionOk="0">
                  <a:moveTo>
                    <a:pt x="1301" y="524"/>
                  </a:moveTo>
                  <a:cubicBezTo>
                    <a:pt x="1664" y="524"/>
                    <a:pt x="2026" y="678"/>
                    <a:pt x="2388" y="953"/>
                  </a:cubicBezTo>
                  <a:lnTo>
                    <a:pt x="2534" y="953"/>
                  </a:lnTo>
                  <a:lnTo>
                    <a:pt x="6756" y="1932"/>
                  </a:lnTo>
                  <a:cubicBezTo>
                    <a:pt x="6610" y="1932"/>
                    <a:pt x="6474" y="1932"/>
                    <a:pt x="6193" y="2079"/>
                  </a:cubicBezTo>
                  <a:cubicBezTo>
                    <a:pt x="5912" y="2079"/>
                    <a:pt x="5630" y="2214"/>
                    <a:pt x="5349" y="2360"/>
                  </a:cubicBezTo>
                  <a:cubicBezTo>
                    <a:pt x="4591" y="2734"/>
                    <a:pt x="3608" y="3225"/>
                    <a:pt x="2601" y="3225"/>
                  </a:cubicBezTo>
                  <a:cubicBezTo>
                    <a:pt x="2485" y="3225"/>
                    <a:pt x="2369" y="3219"/>
                    <a:pt x="2253" y="3205"/>
                  </a:cubicBezTo>
                  <a:cubicBezTo>
                    <a:pt x="1690" y="3058"/>
                    <a:pt x="1262" y="2923"/>
                    <a:pt x="980" y="2495"/>
                  </a:cubicBezTo>
                  <a:cubicBezTo>
                    <a:pt x="699" y="1932"/>
                    <a:pt x="564" y="1234"/>
                    <a:pt x="699" y="672"/>
                  </a:cubicBezTo>
                  <a:cubicBezTo>
                    <a:pt x="900" y="571"/>
                    <a:pt x="1101" y="524"/>
                    <a:pt x="1301" y="524"/>
                  </a:cubicBezTo>
                  <a:close/>
                  <a:moveTo>
                    <a:pt x="1211" y="1"/>
                  </a:moveTo>
                  <a:cubicBezTo>
                    <a:pt x="880" y="1"/>
                    <a:pt x="558" y="79"/>
                    <a:pt x="282" y="244"/>
                  </a:cubicBezTo>
                  <a:cubicBezTo>
                    <a:pt x="282" y="390"/>
                    <a:pt x="282" y="390"/>
                    <a:pt x="136" y="525"/>
                  </a:cubicBezTo>
                  <a:cubicBezTo>
                    <a:pt x="1" y="1088"/>
                    <a:pt x="1" y="1932"/>
                    <a:pt x="564" y="2777"/>
                  </a:cubicBezTo>
                  <a:cubicBezTo>
                    <a:pt x="980" y="3340"/>
                    <a:pt x="1543" y="3621"/>
                    <a:pt x="2253" y="3768"/>
                  </a:cubicBezTo>
                  <a:lnTo>
                    <a:pt x="2669" y="3768"/>
                  </a:lnTo>
                  <a:cubicBezTo>
                    <a:pt x="3795" y="3768"/>
                    <a:pt x="4786" y="3205"/>
                    <a:pt x="5484" y="2923"/>
                  </a:cubicBezTo>
                  <a:cubicBezTo>
                    <a:pt x="5912" y="2777"/>
                    <a:pt x="6193" y="2642"/>
                    <a:pt x="6328" y="2495"/>
                  </a:cubicBezTo>
                  <a:cubicBezTo>
                    <a:pt x="7172" y="2360"/>
                    <a:pt x="7454" y="2214"/>
                    <a:pt x="7454" y="2214"/>
                  </a:cubicBezTo>
                  <a:lnTo>
                    <a:pt x="7600" y="2214"/>
                  </a:lnTo>
                  <a:lnTo>
                    <a:pt x="7735" y="1932"/>
                  </a:lnTo>
                  <a:cubicBezTo>
                    <a:pt x="7882" y="1797"/>
                    <a:pt x="7882" y="1797"/>
                    <a:pt x="7882" y="1651"/>
                  </a:cubicBezTo>
                  <a:cubicBezTo>
                    <a:pt x="7735" y="1516"/>
                    <a:pt x="7735" y="1516"/>
                    <a:pt x="7600" y="1516"/>
                  </a:cubicBezTo>
                  <a:lnTo>
                    <a:pt x="2669" y="525"/>
                  </a:lnTo>
                  <a:cubicBezTo>
                    <a:pt x="2247" y="185"/>
                    <a:pt x="1718" y="1"/>
                    <a:pt x="12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1660911" y="2474561"/>
              <a:ext cx="399641" cy="104475"/>
            </a:xfrm>
            <a:custGeom>
              <a:avLst/>
              <a:gdLst/>
              <a:ahLst/>
              <a:cxnLst/>
              <a:rect l="l" t="t" r="r" b="b"/>
              <a:pathLst>
                <a:path w="24206" h="6328" extrusionOk="0">
                  <a:moveTo>
                    <a:pt x="8725" y="0"/>
                  </a:moveTo>
                  <a:lnTo>
                    <a:pt x="0" y="6328"/>
                  </a:lnTo>
                  <a:lnTo>
                    <a:pt x="15199" y="6328"/>
                  </a:lnTo>
                  <a:cubicBezTo>
                    <a:pt x="19837" y="6328"/>
                    <a:pt x="21244" y="6046"/>
                    <a:pt x="21244" y="6046"/>
                  </a:cubicBezTo>
                  <a:lnTo>
                    <a:pt x="24205" y="0"/>
                  </a:lnTo>
                  <a:lnTo>
                    <a:pt x="24205" y="0"/>
                  </a:lnTo>
                  <a:cubicBezTo>
                    <a:pt x="24205" y="1"/>
                    <a:pt x="17037" y="441"/>
                    <a:pt x="13344" y="441"/>
                  </a:cubicBezTo>
                  <a:cubicBezTo>
                    <a:pt x="12863" y="441"/>
                    <a:pt x="12442" y="434"/>
                    <a:pt x="12103" y="417"/>
                  </a:cubicBezTo>
                  <a:cubicBezTo>
                    <a:pt x="10977" y="282"/>
                    <a:pt x="9851" y="282"/>
                    <a:pt x="8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1656256" y="2469922"/>
              <a:ext cx="408936" cy="111525"/>
            </a:xfrm>
            <a:custGeom>
              <a:avLst/>
              <a:gdLst/>
              <a:ahLst/>
              <a:cxnLst/>
              <a:rect l="l" t="t" r="r" b="b"/>
              <a:pathLst>
                <a:path w="24769" h="6755" extrusionOk="0">
                  <a:moveTo>
                    <a:pt x="9007" y="563"/>
                  </a:moveTo>
                  <a:lnTo>
                    <a:pt x="12385" y="979"/>
                  </a:lnTo>
                  <a:cubicBezTo>
                    <a:pt x="12747" y="1000"/>
                    <a:pt x="13203" y="1010"/>
                    <a:pt x="13726" y="1010"/>
                  </a:cubicBezTo>
                  <a:cubicBezTo>
                    <a:pt x="16861" y="1010"/>
                    <a:pt x="22371" y="679"/>
                    <a:pt x="24059" y="563"/>
                  </a:cubicBezTo>
                  <a:lnTo>
                    <a:pt x="24059" y="563"/>
                  </a:lnTo>
                  <a:lnTo>
                    <a:pt x="21391" y="6046"/>
                  </a:lnTo>
                  <a:cubicBezTo>
                    <a:pt x="20963" y="6046"/>
                    <a:pt x="19275" y="6327"/>
                    <a:pt x="15481" y="6327"/>
                  </a:cubicBezTo>
                  <a:lnTo>
                    <a:pt x="1126" y="6327"/>
                  </a:lnTo>
                  <a:lnTo>
                    <a:pt x="9007" y="563"/>
                  </a:lnTo>
                  <a:close/>
                  <a:moveTo>
                    <a:pt x="8726" y="0"/>
                  </a:moveTo>
                  <a:lnTo>
                    <a:pt x="136" y="6327"/>
                  </a:lnTo>
                  <a:cubicBezTo>
                    <a:pt x="1" y="6327"/>
                    <a:pt x="1" y="6474"/>
                    <a:pt x="1" y="6609"/>
                  </a:cubicBezTo>
                  <a:cubicBezTo>
                    <a:pt x="1" y="6755"/>
                    <a:pt x="136" y="6755"/>
                    <a:pt x="282" y="6755"/>
                  </a:cubicBezTo>
                  <a:lnTo>
                    <a:pt x="15481" y="6755"/>
                  </a:lnTo>
                  <a:cubicBezTo>
                    <a:pt x="20119" y="6755"/>
                    <a:pt x="21526" y="6609"/>
                    <a:pt x="21673" y="6609"/>
                  </a:cubicBezTo>
                  <a:cubicBezTo>
                    <a:pt x="21673" y="6474"/>
                    <a:pt x="21808" y="6474"/>
                    <a:pt x="21808" y="6327"/>
                  </a:cubicBezTo>
                  <a:lnTo>
                    <a:pt x="24769" y="417"/>
                  </a:lnTo>
                  <a:cubicBezTo>
                    <a:pt x="24769" y="281"/>
                    <a:pt x="24769" y="135"/>
                    <a:pt x="24622" y="135"/>
                  </a:cubicBezTo>
                  <a:cubicBezTo>
                    <a:pt x="24622" y="0"/>
                    <a:pt x="24487" y="0"/>
                    <a:pt x="24487" y="0"/>
                  </a:cubicBezTo>
                  <a:cubicBezTo>
                    <a:pt x="24358" y="0"/>
                    <a:pt x="17184" y="441"/>
                    <a:pt x="13584" y="441"/>
                  </a:cubicBezTo>
                  <a:cubicBezTo>
                    <a:pt x="13116" y="441"/>
                    <a:pt x="12708" y="433"/>
                    <a:pt x="12385" y="417"/>
                  </a:cubicBezTo>
                  <a:cubicBezTo>
                    <a:pt x="11259" y="417"/>
                    <a:pt x="10133" y="281"/>
                    <a:pt x="90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1660911" y="2574379"/>
              <a:ext cx="355394" cy="25657"/>
            </a:xfrm>
            <a:custGeom>
              <a:avLst/>
              <a:gdLst/>
              <a:ahLst/>
              <a:cxnLst/>
              <a:rect l="l" t="t" r="r" b="b"/>
              <a:pathLst>
                <a:path w="21526" h="1554" extrusionOk="0">
                  <a:moveTo>
                    <a:pt x="21244" y="0"/>
                  </a:moveTo>
                  <a:lnTo>
                    <a:pt x="0" y="282"/>
                  </a:lnTo>
                  <a:lnTo>
                    <a:pt x="281" y="1407"/>
                  </a:lnTo>
                  <a:lnTo>
                    <a:pt x="15762" y="1407"/>
                  </a:lnTo>
                  <a:cubicBezTo>
                    <a:pt x="18993" y="1407"/>
                    <a:pt x="21526" y="1554"/>
                    <a:pt x="21526" y="1554"/>
                  </a:cubicBezTo>
                  <a:lnTo>
                    <a:pt x="21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1656256" y="2569723"/>
              <a:ext cx="362477" cy="34968"/>
            </a:xfrm>
            <a:custGeom>
              <a:avLst/>
              <a:gdLst/>
              <a:ahLst/>
              <a:cxnLst/>
              <a:rect l="l" t="t" r="r" b="b"/>
              <a:pathLst>
                <a:path w="21955" h="2118" extrusionOk="0">
                  <a:moveTo>
                    <a:pt x="21245" y="564"/>
                  </a:moveTo>
                  <a:lnTo>
                    <a:pt x="21391" y="1554"/>
                  </a:lnTo>
                  <a:cubicBezTo>
                    <a:pt x="20682" y="1554"/>
                    <a:pt x="18577" y="1408"/>
                    <a:pt x="16044" y="1408"/>
                  </a:cubicBezTo>
                  <a:lnTo>
                    <a:pt x="699" y="1408"/>
                  </a:lnTo>
                  <a:lnTo>
                    <a:pt x="563" y="710"/>
                  </a:lnTo>
                  <a:lnTo>
                    <a:pt x="21245" y="564"/>
                  </a:lnTo>
                  <a:close/>
                  <a:moveTo>
                    <a:pt x="21526" y="1"/>
                  </a:moveTo>
                  <a:lnTo>
                    <a:pt x="282" y="282"/>
                  </a:lnTo>
                  <a:lnTo>
                    <a:pt x="136" y="282"/>
                  </a:lnTo>
                  <a:cubicBezTo>
                    <a:pt x="1" y="429"/>
                    <a:pt x="1" y="429"/>
                    <a:pt x="1" y="564"/>
                  </a:cubicBezTo>
                  <a:lnTo>
                    <a:pt x="282" y="1689"/>
                  </a:lnTo>
                  <a:cubicBezTo>
                    <a:pt x="282" y="1836"/>
                    <a:pt x="417" y="1971"/>
                    <a:pt x="563" y="1971"/>
                  </a:cubicBezTo>
                  <a:lnTo>
                    <a:pt x="16044" y="1971"/>
                  </a:lnTo>
                  <a:cubicBezTo>
                    <a:pt x="19275" y="1971"/>
                    <a:pt x="21673" y="2117"/>
                    <a:pt x="21673" y="2117"/>
                  </a:cubicBezTo>
                  <a:lnTo>
                    <a:pt x="21808" y="2117"/>
                  </a:lnTo>
                  <a:cubicBezTo>
                    <a:pt x="21808" y="2117"/>
                    <a:pt x="21954" y="2117"/>
                    <a:pt x="21954" y="1971"/>
                  </a:cubicBezTo>
                  <a:lnTo>
                    <a:pt x="21954" y="1836"/>
                  </a:lnTo>
                  <a:lnTo>
                    <a:pt x="21808" y="147"/>
                  </a:lnTo>
                  <a:cubicBezTo>
                    <a:pt x="21808" y="1"/>
                    <a:pt x="21673" y="1"/>
                    <a:pt x="215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2011641" y="2474561"/>
              <a:ext cx="48903" cy="125476"/>
            </a:xfrm>
            <a:custGeom>
              <a:avLst/>
              <a:gdLst/>
              <a:ahLst/>
              <a:cxnLst/>
              <a:rect l="l" t="t" r="r" b="b"/>
              <a:pathLst>
                <a:path w="2962" h="7600" extrusionOk="0">
                  <a:moveTo>
                    <a:pt x="2961" y="0"/>
                  </a:moveTo>
                  <a:lnTo>
                    <a:pt x="0" y="6046"/>
                  </a:lnTo>
                  <a:lnTo>
                    <a:pt x="282" y="7600"/>
                  </a:lnTo>
                  <a:lnTo>
                    <a:pt x="2961" y="1408"/>
                  </a:lnTo>
                  <a:lnTo>
                    <a:pt x="29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2006986" y="2469922"/>
              <a:ext cx="58198" cy="134771"/>
            </a:xfrm>
            <a:custGeom>
              <a:avLst/>
              <a:gdLst/>
              <a:ahLst/>
              <a:cxnLst/>
              <a:rect l="l" t="t" r="r" b="b"/>
              <a:pathLst>
                <a:path w="3525" h="8163" extrusionOk="0">
                  <a:moveTo>
                    <a:pt x="2962" y="1407"/>
                  </a:moveTo>
                  <a:lnTo>
                    <a:pt x="2962" y="1689"/>
                  </a:lnTo>
                  <a:lnTo>
                    <a:pt x="710" y="6890"/>
                  </a:lnTo>
                  <a:lnTo>
                    <a:pt x="564" y="6327"/>
                  </a:lnTo>
                  <a:lnTo>
                    <a:pt x="2962" y="1407"/>
                  </a:lnTo>
                  <a:close/>
                  <a:moveTo>
                    <a:pt x="3243" y="0"/>
                  </a:moveTo>
                  <a:cubicBezTo>
                    <a:pt x="3097" y="0"/>
                    <a:pt x="2962" y="0"/>
                    <a:pt x="2962" y="135"/>
                  </a:cubicBezTo>
                  <a:lnTo>
                    <a:pt x="1" y="6192"/>
                  </a:lnTo>
                  <a:lnTo>
                    <a:pt x="1" y="6327"/>
                  </a:lnTo>
                  <a:lnTo>
                    <a:pt x="282" y="7881"/>
                  </a:lnTo>
                  <a:cubicBezTo>
                    <a:pt x="282" y="8016"/>
                    <a:pt x="282" y="8162"/>
                    <a:pt x="429" y="8162"/>
                  </a:cubicBezTo>
                  <a:lnTo>
                    <a:pt x="564" y="8162"/>
                  </a:lnTo>
                  <a:lnTo>
                    <a:pt x="710" y="8016"/>
                  </a:lnTo>
                  <a:lnTo>
                    <a:pt x="3525" y="1824"/>
                  </a:lnTo>
                  <a:lnTo>
                    <a:pt x="3525" y="1689"/>
                  </a:lnTo>
                  <a:lnTo>
                    <a:pt x="3525" y="281"/>
                  </a:lnTo>
                  <a:cubicBezTo>
                    <a:pt x="3525" y="135"/>
                    <a:pt x="3378" y="0"/>
                    <a:pt x="32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2113869" y="2699837"/>
              <a:ext cx="631986" cy="21017"/>
            </a:xfrm>
            <a:custGeom>
              <a:avLst/>
              <a:gdLst/>
              <a:ahLst/>
              <a:cxnLst/>
              <a:rect l="l" t="t" r="r" b="b"/>
              <a:pathLst>
                <a:path w="38279" h="1273" extrusionOk="0">
                  <a:moveTo>
                    <a:pt x="563" y="1"/>
                  </a:moveTo>
                  <a:cubicBezTo>
                    <a:pt x="282" y="1"/>
                    <a:pt x="0" y="282"/>
                    <a:pt x="0" y="563"/>
                  </a:cubicBezTo>
                  <a:cubicBezTo>
                    <a:pt x="0" y="991"/>
                    <a:pt x="282" y="1273"/>
                    <a:pt x="563" y="1273"/>
                  </a:cubicBezTo>
                  <a:lnTo>
                    <a:pt x="37715" y="1273"/>
                  </a:lnTo>
                  <a:cubicBezTo>
                    <a:pt x="37997" y="1273"/>
                    <a:pt x="38278" y="991"/>
                    <a:pt x="38278" y="563"/>
                  </a:cubicBezTo>
                  <a:cubicBezTo>
                    <a:pt x="38278" y="282"/>
                    <a:pt x="37997" y="1"/>
                    <a:pt x="377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2109213" y="2695198"/>
              <a:ext cx="641281" cy="30312"/>
            </a:xfrm>
            <a:custGeom>
              <a:avLst/>
              <a:gdLst/>
              <a:ahLst/>
              <a:cxnLst/>
              <a:rect l="l" t="t" r="r" b="b"/>
              <a:pathLst>
                <a:path w="38842" h="1836" extrusionOk="0">
                  <a:moveTo>
                    <a:pt x="38144" y="563"/>
                  </a:moveTo>
                  <a:cubicBezTo>
                    <a:pt x="38279" y="709"/>
                    <a:pt x="38279" y="709"/>
                    <a:pt x="38279" y="844"/>
                  </a:cubicBezTo>
                  <a:cubicBezTo>
                    <a:pt x="38279" y="1126"/>
                    <a:pt x="38144" y="1272"/>
                    <a:pt x="37997" y="1272"/>
                  </a:cubicBezTo>
                  <a:lnTo>
                    <a:pt x="845" y="1272"/>
                  </a:lnTo>
                  <a:cubicBezTo>
                    <a:pt x="710" y="1272"/>
                    <a:pt x="564" y="1126"/>
                    <a:pt x="564" y="844"/>
                  </a:cubicBezTo>
                  <a:cubicBezTo>
                    <a:pt x="564" y="709"/>
                    <a:pt x="710" y="563"/>
                    <a:pt x="845" y="563"/>
                  </a:cubicBezTo>
                  <a:close/>
                  <a:moveTo>
                    <a:pt x="845" y="0"/>
                  </a:moveTo>
                  <a:cubicBezTo>
                    <a:pt x="429" y="0"/>
                    <a:pt x="1" y="428"/>
                    <a:pt x="1" y="844"/>
                  </a:cubicBezTo>
                  <a:cubicBezTo>
                    <a:pt x="1" y="1407"/>
                    <a:pt x="429" y="1835"/>
                    <a:pt x="845" y="1835"/>
                  </a:cubicBezTo>
                  <a:lnTo>
                    <a:pt x="37997" y="1835"/>
                  </a:lnTo>
                  <a:cubicBezTo>
                    <a:pt x="38425" y="1689"/>
                    <a:pt x="38842" y="1407"/>
                    <a:pt x="38842" y="844"/>
                  </a:cubicBezTo>
                  <a:cubicBezTo>
                    <a:pt x="38842" y="563"/>
                    <a:pt x="38707" y="428"/>
                    <a:pt x="38560" y="282"/>
                  </a:cubicBezTo>
                  <a:cubicBezTo>
                    <a:pt x="38425" y="0"/>
                    <a:pt x="38144" y="0"/>
                    <a:pt x="379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2074460" y="2274743"/>
              <a:ext cx="708576" cy="425116"/>
            </a:xfrm>
            <a:custGeom>
              <a:avLst/>
              <a:gdLst/>
              <a:ahLst/>
              <a:cxnLst/>
              <a:rect l="l" t="t" r="r" b="b"/>
              <a:pathLst>
                <a:path w="42918" h="25749" extrusionOk="0">
                  <a:moveTo>
                    <a:pt x="564" y="1"/>
                  </a:moveTo>
                  <a:cubicBezTo>
                    <a:pt x="282" y="1"/>
                    <a:pt x="1" y="282"/>
                    <a:pt x="136" y="564"/>
                  </a:cubicBezTo>
                  <a:lnTo>
                    <a:pt x="2106" y="25186"/>
                  </a:lnTo>
                  <a:cubicBezTo>
                    <a:pt x="2106" y="25467"/>
                    <a:pt x="2387" y="25749"/>
                    <a:pt x="2669" y="25749"/>
                  </a:cubicBezTo>
                  <a:lnTo>
                    <a:pt x="40384" y="25749"/>
                  </a:lnTo>
                  <a:cubicBezTo>
                    <a:pt x="40665" y="25749"/>
                    <a:pt x="40947" y="25467"/>
                    <a:pt x="40947" y="25186"/>
                  </a:cubicBezTo>
                  <a:lnTo>
                    <a:pt x="42917" y="564"/>
                  </a:lnTo>
                  <a:cubicBezTo>
                    <a:pt x="42917" y="282"/>
                    <a:pt x="42636" y="1"/>
                    <a:pt x="423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2072050" y="2270104"/>
              <a:ext cx="715626" cy="434395"/>
            </a:xfrm>
            <a:custGeom>
              <a:avLst/>
              <a:gdLst/>
              <a:ahLst/>
              <a:cxnLst/>
              <a:rect l="l" t="t" r="r" b="b"/>
              <a:pathLst>
                <a:path w="43345" h="26311" extrusionOk="0">
                  <a:moveTo>
                    <a:pt x="42782" y="563"/>
                  </a:moveTo>
                  <a:lnTo>
                    <a:pt x="42782" y="845"/>
                  </a:lnTo>
                  <a:lnTo>
                    <a:pt x="40811" y="25467"/>
                  </a:lnTo>
                  <a:cubicBezTo>
                    <a:pt x="40811" y="25613"/>
                    <a:pt x="40676" y="25748"/>
                    <a:pt x="40530" y="25748"/>
                  </a:cubicBezTo>
                  <a:lnTo>
                    <a:pt x="2815" y="25748"/>
                  </a:lnTo>
                  <a:cubicBezTo>
                    <a:pt x="2680" y="25748"/>
                    <a:pt x="2533" y="25613"/>
                    <a:pt x="2533" y="25467"/>
                  </a:cubicBezTo>
                  <a:lnTo>
                    <a:pt x="563" y="845"/>
                  </a:lnTo>
                  <a:lnTo>
                    <a:pt x="563" y="698"/>
                  </a:lnTo>
                  <a:cubicBezTo>
                    <a:pt x="563" y="563"/>
                    <a:pt x="710" y="563"/>
                    <a:pt x="845" y="563"/>
                  </a:cubicBezTo>
                  <a:close/>
                  <a:moveTo>
                    <a:pt x="710" y="0"/>
                  </a:moveTo>
                  <a:cubicBezTo>
                    <a:pt x="428" y="0"/>
                    <a:pt x="282" y="135"/>
                    <a:pt x="147" y="282"/>
                  </a:cubicBezTo>
                  <a:cubicBezTo>
                    <a:pt x="0" y="417"/>
                    <a:pt x="0" y="698"/>
                    <a:pt x="0" y="845"/>
                  </a:cubicBezTo>
                  <a:lnTo>
                    <a:pt x="1970" y="25467"/>
                  </a:lnTo>
                  <a:cubicBezTo>
                    <a:pt x="2117" y="25894"/>
                    <a:pt x="2398" y="26311"/>
                    <a:pt x="2815" y="26311"/>
                  </a:cubicBezTo>
                  <a:lnTo>
                    <a:pt x="40530" y="26311"/>
                  </a:lnTo>
                  <a:cubicBezTo>
                    <a:pt x="40958" y="26311"/>
                    <a:pt x="41239" y="25894"/>
                    <a:pt x="41374" y="25467"/>
                  </a:cubicBezTo>
                  <a:lnTo>
                    <a:pt x="43344" y="845"/>
                  </a:lnTo>
                  <a:cubicBezTo>
                    <a:pt x="43344" y="563"/>
                    <a:pt x="43344" y="417"/>
                    <a:pt x="43063" y="282"/>
                  </a:cubicBezTo>
                  <a:cubicBezTo>
                    <a:pt x="42928" y="135"/>
                    <a:pt x="42782" y="0"/>
                    <a:pt x="425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2371848" y="2448905"/>
              <a:ext cx="116197" cy="88312"/>
            </a:xfrm>
            <a:custGeom>
              <a:avLst/>
              <a:gdLst/>
              <a:ahLst/>
              <a:cxnLst/>
              <a:rect l="l" t="t" r="r" b="b"/>
              <a:pathLst>
                <a:path w="7038" h="5349" extrusionOk="0">
                  <a:moveTo>
                    <a:pt x="3513" y="1"/>
                  </a:moveTo>
                  <a:cubicBezTo>
                    <a:pt x="1543" y="1"/>
                    <a:pt x="1" y="1273"/>
                    <a:pt x="1" y="2680"/>
                  </a:cubicBezTo>
                  <a:cubicBezTo>
                    <a:pt x="1" y="4223"/>
                    <a:pt x="1543" y="5349"/>
                    <a:pt x="3513" y="5349"/>
                  </a:cubicBezTo>
                  <a:cubicBezTo>
                    <a:pt x="5484" y="5349"/>
                    <a:pt x="7037" y="4223"/>
                    <a:pt x="7037" y="2680"/>
                  </a:cubicBezTo>
                  <a:cubicBezTo>
                    <a:pt x="7037" y="1273"/>
                    <a:pt x="5484" y="1"/>
                    <a:pt x="35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2367209" y="2446676"/>
              <a:ext cx="125476" cy="95180"/>
            </a:xfrm>
            <a:custGeom>
              <a:avLst/>
              <a:gdLst/>
              <a:ahLst/>
              <a:cxnLst/>
              <a:rect l="l" t="t" r="r" b="b"/>
              <a:pathLst>
                <a:path w="7600" h="5765" extrusionOk="0">
                  <a:moveTo>
                    <a:pt x="3794" y="417"/>
                  </a:moveTo>
                  <a:cubicBezTo>
                    <a:pt x="5629" y="417"/>
                    <a:pt x="7037" y="1543"/>
                    <a:pt x="7037" y="2815"/>
                  </a:cubicBezTo>
                  <a:cubicBezTo>
                    <a:pt x="7037" y="4223"/>
                    <a:pt x="5629" y="5202"/>
                    <a:pt x="3794" y="5202"/>
                  </a:cubicBezTo>
                  <a:cubicBezTo>
                    <a:pt x="1971" y="5202"/>
                    <a:pt x="563" y="4223"/>
                    <a:pt x="563" y="2815"/>
                  </a:cubicBezTo>
                  <a:cubicBezTo>
                    <a:pt x="563" y="1543"/>
                    <a:pt x="1971" y="417"/>
                    <a:pt x="3794" y="417"/>
                  </a:cubicBezTo>
                  <a:close/>
                  <a:moveTo>
                    <a:pt x="3794" y="1"/>
                  </a:moveTo>
                  <a:cubicBezTo>
                    <a:pt x="1689" y="1"/>
                    <a:pt x="0" y="1262"/>
                    <a:pt x="0" y="2815"/>
                  </a:cubicBezTo>
                  <a:cubicBezTo>
                    <a:pt x="0" y="4504"/>
                    <a:pt x="1689" y="5765"/>
                    <a:pt x="3794" y="5765"/>
                  </a:cubicBezTo>
                  <a:cubicBezTo>
                    <a:pt x="5911" y="5765"/>
                    <a:pt x="7600" y="4504"/>
                    <a:pt x="7600" y="2815"/>
                  </a:cubicBezTo>
                  <a:cubicBezTo>
                    <a:pt x="7600" y="1262"/>
                    <a:pt x="5911" y="1"/>
                    <a:pt x="37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3092096" y="2115754"/>
              <a:ext cx="30131" cy="66073"/>
            </a:xfrm>
            <a:custGeom>
              <a:avLst/>
              <a:gdLst/>
              <a:ahLst/>
              <a:cxnLst/>
              <a:rect l="l" t="t" r="r" b="b"/>
              <a:pathLst>
                <a:path w="1825" h="4002" extrusionOk="0">
                  <a:moveTo>
                    <a:pt x="1385" y="0"/>
                  </a:moveTo>
                  <a:cubicBezTo>
                    <a:pt x="1347" y="0"/>
                    <a:pt x="1305" y="18"/>
                    <a:pt x="1261" y="61"/>
                  </a:cubicBezTo>
                  <a:cubicBezTo>
                    <a:pt x="1126" y="61"/>
                    <a:pt x="1126" y="196"/>
                    <a:pt x="1126" y="343"/>
                  </a:cubicBezTo>
                  <a:cubicBezTo>
                    <a:pt x="1261" y="759"/>
                    <a:pt x="1261" y="1322"/>
                    <a:pt x="1126" y="1885"/>
                  </a:cubicBezTo>
                  <a:cubicBezTo>
                    <a:pt x="980" y="2448"/>
                    <a:pt x="563" y="3011"/>
                    <a:pt x="136" y="3439"/>
                  </a:cubicBezTo>
                  <a:cubicBezTo>
                    <a:pt x="0" y="3574"/>
                    <a:pt x="0" y="3720"/>
                    <a:pt x="0" y="3855"/>
                  </a:cubicBezTo>
                  <a:cubicBezTo>
                    <a:pt x="136" y="3855"/>
                    <a:pt x="136" y="4002"/>
                    <a:pt x="282" y="4002"/>
                  </a:cubicBezTo>
                  <a:cubicBezTo>
                    <a:pt x="282" y="4002"/>
                    <a:pt x="417" y="4002"/>
                    <a:pt x="417" y="3855"/>
                  </a:cubicBezTo>
                  <a:cubicBezTo>
                    <a:pt x="980" y="3439"/>
                    <a:pt x="1408" y="2730"/>
                    <a:pt x="1689" y="1885"/>
                  </a:cubicBezTo>
                  <a:cubicBezTo>
                    <a:pt x="1824" y="1322"/>
                    <a:pt x="1824" y="759"/>
                    <a:pt x="1543" y="196"/>
                  </a:cubicBezTo>
                  <a:cubicBezTo>
                    <a:pt x="1543" y="101"/>
                    <a:pt x="1476" y="0"/>
                    <a:pt x="13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2975934" y="2185458"/>
              <a:ext cx="113770" cy="314582"/>
            </a:xfrm>
            <a:custGeom>
              <a:avLst/>
              <a:gdLst/>
              <a:ahLst/>
              <a:cxnLst/>
              <a:rect l="l" t="t" r="r" b="b"/>
              <a:pathLst>
                <a:path w="6891" h="19054" extrusionOk="0">
                  <a:moveTo>
                    <a:pt x="6033" y="0"/>
                  </a:moveTo>
                  <a:cubicBezTo>
                    <a:pt x="5991" y="0"/>
                    <a:pt x="5951" y="18"/>
                    <a:pt x="5911" y="61"/>
                  </a:cubicBezTo>
                  <a:cubicBezTo>
                    <a:pt x="5629" y="196"/>
                    <a:pt x="5201" y="478"/>
                    <a:pt x="4785" y="624"/>
                  </a:cubicBezTo>
                  <a:cubicBezTo>
                    <a:pt x="2668" y="1750"/>
                    <a:pt x="0" y="3157"/>
                    <a:pt x="0" y="6107"/>
                  </a:cubicBezTo>
                  <a:cubicBezTo>
                    <a:pt x="0" y="8640"/>
                    <a:pt x="1689" y="10329"/>
                    <a:pt x="3096" y="11736"/>
                  </a:cubicBezTo>
                  <a:cubicBezTo>
                    <a:pt x="3940" y="12580"/>
                    <a:pt x="4785" y="13290"/>
                    <a:pt x="5201" y="14269"/>
                  </a:cubicBezTo>
                  <a:cubicBezTo>
                    <a:pt x="6192" y="16386"/>
                    <a:pt x="2815" y="18491"/>
                    <a:pt x="2815" y="18491"/>
                  </a:cubicBezTo>
                  <a:cubicBezTo>
                    <a:pt x="2668" y="18637"/>
                    <a:pt x="2668" y="18772"/>
                    <a:pt x="2668" y="18919"/>
                  </a:cubicBezTo>
                  <a:cubicBezTo>
                    <a:pt x="2815" y="18919"/>
                    <a:pt x="2815" y="19054"/>
                    <a:pt x="2950" y="19054"/>
                  </a:cubicBezTo>
                  <a:lnTo>
                    <a:pt x="3096" y="18919"/>
                  </a:lnTo>
                  <a:cubicBezTo>
                    <a:pt x="3231" y="18919"/>
                    <a:pt x="6890" y="16667"/>
                    <a:pt x="5629" y="13988"/>
                  </a:cubicBezTo>
                  <a:cubicBezTo>
                    <a:pt x="5201" y="13008"/>
                    <a:pt x="4357" y="12164"/>
                    <a:pt x="3513" y="11319"/>
                  </a:cubicBezTo>
                  <a:cubicBezTo>
                    <a:pt x="1970" y="9912"/>
                    <a:pt x="563" y="8505"/>
                    <a:pt x="563" y="6107"/>
                  </a:cubicBezTo>
                  <a:cubicBezTo>
                    <a:pt x="563" y="3574"/>
                    <a:pt x="2950" y="2313"/>
                    <a:pt x="5066" y="1187"/>
                  </a:cubicBezTo>
                  <a:cubicBezTo>
                    <a:pt x="5483" y="906"/>
                    <a:pt x="5911" y="759"/>
                    <a:pt x="6192" y="478"/>
                  </a:cubicBezTo>
                  <a:cubicBezTo>
                    <a:pt x="6327" y="478"/>
                    <a:pt x="6327" y="196"/>
                    <a:pt x="6327" y="196"/>
                  </a:cubicBezTo>
                  <a:cubicBezTo>
                    <a:pt x="6232" y="101"/>
                    <a:pt x="6131" y="0"/>
                    <a:pt x="60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3050277" y="2355971"/>
              <a:ext cx="67295" cy="141837"/>
            </a:xfrm>
            <a:custGeom>
              <a:avLst/>
              <a:gdLst/>
              <a:ahLst/>
              <a:cxnLst/>
              <a:rect l="l" t="t" r="r" b="b"/>
              <a:pathLst>
                <a:path w="4076" h="8591" extrusionOk="0">
                  <a:moveTo>
                    <a:pt x="135" y="1"/>
                  </a:moveTo>
                  <a:cubicBezTo>
                    <a:pt x="0" y="147"/>
                    <a:pt x="0" y="282"/>
                    <a:pt x="0" y="429"/>
                  </a:cubicBezTo>
                  <a:lnTo>
                    <a:pt x="1689" y="2117"/>
                  </a:lnTo>
                  <a:cubicBezTo>
                    <a:pt x="2815" y="3243"/>
                    <a:pt x="3513" y="3941"/>
                    <a:pt x="3513" y="4932"/>
                  </a:cubicBezTo>
                  <a:cubicBezTo>
                    <a:pt x="3513" y="6756"/>
                    <a:pt x="1689" y="8028"/>
                    <a:pt x="1689" y="8163"/>
                  </a:cubicBezTo>
                  <a:cubicBezTo>
                    <a:pt x="1543" y="8163"/>
                    <a:pt x="1408" y="8309"/>
                    <a:pt x="1543" y="8444"/>
                  </a:cubicBezTo>
                  <a:cubicBezTo>
                    <a:pt x="1543" y="8591"/>
                    <a:pt x="1689" y="8591"/>
                    <a:pt x="1824" y="8591"/>
                  </a:cubicBezTo>
                  <a:lnTo>
                    <a:pt x="1971" y="8591"/>
                  </a:lnTo>
                  <a:cubicBezTo>
                    <a:pt x="1971" y="8444"/>
                    <a:pt x="4076" y="7183"/>
                    <a:pt x="4076" y="4932"/>
                  </a:cubicBezTo>
                  <a:cubicBezTo>
                    <a:pt x="4076" y="3806"/>
                    <a:pt x="3232" y="2962"/>
                    <a:pt x="2106" y="1836"/>
                  </a:cubicBezTo>
                  <a:cubicBezTo>
                    <a:pt x="1543" y="1273"/>
                    <a:pt x="1126" y="710"/>
                    <a:pt x="4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3008458" y="2284038"/>
              <a:ext cx="32541" cy="58016"/>
            </a:xfrm>
            <a:custGeom>
              <a:avLst/>
              <a:gdLst/>
              <a:ahLst/>
              <a:cxnLst/>
              <a:rect l="l" t="t" r="r" b="b"/>
              <a:pathLst>
                <a:path w="1971" h="3514" extrusionOk="0">
                  <a:moveTo>
                    <a:pt x="1408" y="1"/>
                  </a:moveTo>
                  <a:cubicBezTo>
                    <a:pt x="1261" y="1"/>
                    <a:pt x="1126" y="1"/>
                    <a:pt x="1126" y="136"/>
                  </a:cubicBezTo>
                  <a:cubicBezTo>
                    <a:pt x="0" y="2252"/>
                    <a:pt x="1543" y="3378"/>
                    <a:pt x="1543" y="3378"/>
                  </a:cubicBezTo>
                  <a:cubicBezTo>
                    <a:pt x="1543" y="3513"/>
                    <a:pt x="1689" y="3513"/>
                    <a:pt x="1689" y="3513"/>
                  </a:cubicBezTo>
                  <a:cubicBezTo>
                    <a:pt x="1824" y="3513"/>
                    <a:pt x="1824" y="3513"/>
                    <a:pt x="1970" y="3378"/>
                  </a:cubicBezTo>
                  <a:cubicBezTo>
                    <a:pt x="1970" y="3232"/>
                    <a:pt x="1970" y="3097"/>
                    <a:pt x="1824" y="2950"/>
                  </a:cubicBezTo>
                  <a:cubicBezTo>
                    <a:pt x="1824" y="2950"/>
                    <a:pt x="698" y="2106"/>
                    <a:pt x="1543" y="417"/>
                  </a:cubicBezTo>
                  <a:cubicBezTo>
                    <a:pt x="1689" y="282"/>
                    <a:pt x="1543" y="136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2239325" y="1217507"/>
              <a:ext cx="397412" cy="474002"/>
            </a:xfrm>
            <a:custGeom>
              <a:avLst/>
              <a:gdLst/>
              <a:ahLst/>
              <a:cxnLst/>
              <a:rect l="l" t="t" r="r" b="b"/>
              <a:pathLst>
                <a:path w="24071" h="28710" extrusionOk="0">
                  <a:moveTo>
                    <a:pt x="9852" y="17598"/>
                  </a:moveTo>
                  <a:cubicBezTo>
                    <a:pt x="9998" y="20975"/>
                    <a:pt x="11540" y="24071"/>
                    <a:pt x="14220" y="26041"/>
                  </a:cubicBezTo>
                  <a:cubicBezTo>
                    <a:pt x="15064" y="26604"/>
                    <a:pt x="15762" y="27021"/>
                    <a:pt x="16607" y="27167"/>
                  </a:cubicBezTo>
                  <a:cubicBezTo>
                    <a:pt x="16455" y="27183"/>
                    <a:pt x="16282" y="27194"/>
                    <a:pt x="16093" y="27194"/>
                  </a:cubicBezTo>
                  <a:cubicBezTo>
                    <a:pt x="14711" y="27194"/>
                    <a:pt x="12429" y="26648"/>
                    <a:pt x="10696" y="23925"/>
                  </a:cubicBezTo>
                  <a:cubicBezTo>
                    <a:pt x="9717" y="22236"/>
                    <a:pt x="9717" y="19421"/>
                    <a:pt x="9852" y="17879"/>
                  </a:cubicBezTo>
                  <a:lnTo>
                    <a:pt x="9852" y="17598"/>
                  </a:lnTo>
                  <a:close/>
                  <a:moveTo>
                    <a:pt x="11405" y="1"/>
                  </a:moveTo>
                  <a:cubicBezTo>
                    <a:pt x="7183" y="1"/>
                    <a:pt x="3660" y="3097"/>
                    <a:pt x="3660" y="6756"/>
                  </a:cubicBezTo>
                  <a:cubicBezTo>
                    <a:pt x="3660" y="8163"/>
                    <a:pt x="4087" y="9435"/>
                    <a:pt x="4932" y="10561"/>
                  </a:cubicBezTo>
                  <a:cubicBezTo>
                    <a:pt x="4087" y="10561"/>
                    <a:pt x="2680" y="10843"/>
                    <a:pt x="991" y="12948"/>
                  </a:cubicBezTo>
                  <a:cubicBezTo>
                    <a:pt x="845" y="13094"/>
                    <a:pt x="845" y="13229"/>
                    <a:pt x="991" y="13376"/>
                  </a:cubicBezTo>
                  <a:lnTo>
                    <a:pt x="1127" y="13376"/>
                  </a:lnTo>
                  <a:cubicBezTo>
                    <a:pt x="1273" y="13376"/>
                    <a:pt x="1273" y="13376"/>
                    <a:pt x="1408" y="13229"/>
                  </a:cubicBezTo>
                  <a:cubicBezTo>
                    <a:pt x="2955" y="11488"/>
                    <a:pt x="4104" y="11146"/>
                    <a:pt x="4763" y="11146"/>
                  </a:cubicBezTo>
                  <a:cubicBezTo>
                    <a:pt x="5062" y="11146"/>
                    <a:pt x="5260" y="11217"/>
                    <a:pt x="5348" y="11259"/>
                  </a:cubicBezTo>
                  <a:cubicBezTo>
                    <a:pt x="4932" y="11541"/>
                    <a:pt x="4369" y="11822"/>
                    <a:pt x="3941" y="12250"/>
                  </a:cubicBezTo>
                  <a:cubicBezTo>
                    <a:pt x="1554" y="14502"/>
                    <a:pt x="1" y="18723"/>
                    <a:pt x="147" y="22236"/>
                  </a:cubicBezTo>
                  <a:cubicBezTo>
                    <a:pt x="429" y="24634"/>
                    <a:pt x="1273" y="26886"/>
                    <a:pt x="2680" y="28709"/>
                  </a:cubicBezTo>
                  <a:cubicBezTo>
                    <a:pt x="4369" y="27449"/>
                    <a:pt x="5911" y="25760"/>
                    <a:pt x="7037" y="23790"/>
                  </a:cubicBezTo>
                  <a:cubicBezTo>
                    <a:pt x="7881" y="22382"/>
                    <a:pt x="8591" y="20829"/>
                    <a:pt x="9154" y="19421"/>
                  </a:cubicBezTo>
                  <a:cubicBezTo>
                    <a:pt x="9154" y="20975"/>
                    <a:pt x="9435" y="22945"/>
                    <a:pt x="10133" y="24206"/>
                  </a:cubicBezTo>
                  <a:cubicBezTo>
                    <a:pt x="11349" y="26358"/>
                    <a:pt x="13583" y="27739"/>
                    <a:pt x="15990" y="27739"/>
                  </a:cubicBezTo>
                  <a:cubicBezTo>
                    <a:pt x="16101" y="27739"/>
                    <a:pt x="16213" y="27736"/>
                    <a:pt x="16325" y="27730"/>
                  </a:cubicBezTo>
                  <a:lnTo>
                    <a:pt x="17597" y="27730"/>
                  </a:lnTo>
                  <a:cubicBezTo>
                    <a:pt x="17597" y="27584"/>
                    <a:pt x="17732" y="27584"/>
                    <a:pt x="17732" y="27584"/>
                  </a:cubicBezTo>
                  <a:cubicBezTo>
                    <a:pt x="18619" y="27763"/>
                    <a:pt x="19481" y="27841"/>
                    <a:pt x="20212" y="27841"/>
                  </a:cubicBezTo>
                  <a:cubicBezTo>
                    <a:pt x="21227" y="27841"/>
                    <a:pt x="21994" y="27691"/>
                    <a:pt x="22236" y="27449"/>
                  </a:cubicBezTo>
                  <a:cubicBezTo>
                    <a:pt x="22664" y="26739"/>
                    <a:pt x="23362" y="24634"/>
                    <a:pt x="23643" y="21819"/>
                  </a:cubicBezTo>
                  <a:cubicBezTo>
                    <a:pt x="24071" y="17316"/>
                    <a:pt x="21256" y="13376"/>
                    <a:pt x="17879" y="11259"/>
                  </a:cubicBezTo>
                  <a:cubicBezTo>
                    <a:pt x="18442" y="11124"/>
                    <a:pt x="19849" y="10561"/>
                    <a:pt x="20828" y="8445"/>
                  </a:cubicBezTo>
                  <a:cubicBezTo>
                    <a:pt x="20828" y="8309"/>
                    <a:pt x="20828" y="8163"/>
                    <a:pt x="20693" y="8028"/>
                  </a:cubicBezTo>
                  <a:cubicBezTo>
                    <a:pt x="20547" y="8028"/>
                    <a:pt x="20412" y="8028"/>
                    <a:pt x="20266" y="8163"/>
                  </a:cubicBezTo>
                  <a:cubicBezTo>
                    <a:pt x="19421" y="10133"/>
                    <a:pt x="18295" y="10561"/>
                    <a:pt x="17732" y="10696"/>
                  </a:cubicBezTo>
                  <a:cubicBezTo>
                    <a:pt x="18577" y="9570"/>
                    <a:pt x="19140" y="8163"/>
                    <a:pt x="19140" y="6756"/>
                  </a:cubicBezTo>
                  <a:cubicBezTo>
                    <a:pt x="19140" y="3097"/>
                    <a:pt x="15627" y="1"/>
                    <a:pt x="114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2409028" y="1469776"/>
              <a:ext cx="206705" cy="147385"/>
            </a:xfrm>
            <a:custGeom>
              <a:avLst/>
              <a:gdLst/>
              <a:ahLst/>
              <a:cxnLst/>
              <a:rect l="l" t="t" r="r" b="b"/>
              <a:pathLst>
                <a:path w="12520" h="8927" extrusionOk="0">
                  <a:moveTo>
                    <a:pt x="460" y="1"/>
                  </a:moveTo>
                  <a:cubicBezTo>
                    <a:pt x="417" y="1"/>
                    <a:pt x="417" y="66"/>
                    <a:pt x="417" y="66"/>
                  </a:cubicBezTo>
                  <a:cubicBezTo>
                    <a:pt x="417" y="201"/>
                    <a:pt x="0" y="3443"/>
                    <a:pt x="4222" y="6674"/>
                  </a:cubicBezTo>
                  <a:cubicBezTo>
                    <a:pt x="6328" y="8363"/>
                    <a:pt x="8444" y="8791"/>
                    <a:pt x="9851" y="8926"/>
                  </a:cubicBezTo>
                  <a:lnTo>
                    <a:pt x="10414" y="8926"/>
                  </a:lnTo>
                  <a:cubicBezTo>
                    <a:pt x="11540" y="8926"/>
                    <a:pt x="12385" y="8645"/>
                    <a:pt x="12385" y="8645"/>
                  </a:cubicBezTo>
                  <a:cubicBezTo>
                    <a:pt x="12520" y="8645"/>
                    <a:pt x="12520" y="8645"/>
                    <a:pt x="12520" y="8510"/>
                  </a:cubicBezTo>
                  <a:cubicBezTo>
                    <a:pt x="12385" y="8510"/>
                    <a:pt x="12385" y="8363"/>
                    <a:pt x="12238" y="8363"/>
                  </a:cubicBezTo>
                  <a:cubicBezTo>
                    <a:pt x="12238" y="8428"/>
                    <a:pt x="11502" y="8682"/>
                    <a:pt x="10329" y="8682"/>
                  </a:cubicBezTo>
                  <a:cubicBezTo>
                    <a:pt x="8839" y="8682"/>
                    <a:pt x="6644" y="8272"/>
                    <a:pt x="4357" y="6539"/>
                  </a:cubicBezTo>
                  <a:cubicBezTo>
                    <a:pt x="282" y="3443"/>
                    <a:pt x="698" y="201"/>
                    <a:pt x="698" y="201"/>
                  </a:cubicBezTo>
                  <a:cubicBezTo>
                    <a:pt x="698" y="66"/>
                    <a:pt x="563" y="66"/>
                    <a:pt x="563" y="66"/>
                  </a:cubicBezTo>
                  <a:cubicBezTo>
                    <a:pt x="515" y="17"/>
                    <a:pt x="482" y="1"/>
                    <a:pt x="4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2425190" y="1452276"/>
              <a:ext cx="176607" cy="85885"/>
            </a:xfrm>
            <a:custGeom>
              <a:avLst/>
              <a:gdLst/>
              <a:ahLst/>
              <a:cxnLst/>
              <a:rect l="l" t="t" r="r" b="b"/>
              <a:pathLst>
                <a:path w="10697" h="5202" extrusionOk="0">
                  <a:moveTo>
                    <a:pt x="147" y="0"/>
                  </a:moveTo>
                  <a:cubicBezTo>
                    <a:pt x="1" y="0"/>
                    <a:pt x="1" y="135"/>
                    <a:pt x="1" y="135"/>
                  </a:cubicBezTo>
                  <a:cubicBezTo>
                    <a:pt x="147" y="282"/>
                    <a:pt x="3525" y="5201"/>
                    <a:pt x="8591" y="5201"/>
                  </a:cubicBezTo>
                  <a:cubicBezTo>
                    <a:pt x="9289" y="5201"/>
                    <a:pt x="9852" y="5201"/>
                    <a:pt x="10561" y="4920"/>
                  </a:cubicBezTo>
                  <a:cubicBezTo>
                    <a:pt x="10696" y="4920"/>
                    <a:pt x="10696" y="4920"/>
                    <a:pt x="10696" y="4785"/>
                  </a:cubicBezTo>
                  <a:lnTo>
                    <a:pt x="10561" y="4638"/>
                  </a:lnTo>
                  <a:cubicBezTo>
                    <a:pt x="9853" y="4841"/>
                    <a:pt x="9167" y="4930"/>
                    <a:pt x="8507" y="4930"/>
                  </a:cubicBezTo>
                  <a:cubicBezTo>
                    <a:pt x="3666" y="4930"/>
                    <a:pt x="282" y="119"/>
                    <a:pt x="2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2260326" y="1409928"/>
              <a:ext cx="134788" cy="102758"/>
            </a:xfrm>
            <a:custGeom>
              <a:avLst/>
              <a:gdLst/>
              <a:ahLst/>
              <a:cxnLst/>
              <a:rect l="l" t="t" r="r" b="b"/>
              <a:pathLst>
                <a:path w="8164" h="6224" extrusionOk="0">
                  <a:moveTo>
                    <a:pt x="6034" y="0"/>
                  </a:moveTo>
                  <a:cubicBezTo>
                    <a:pt x="5134" y="0"/>
                    <a:pt x="4235" y="251"/>
                    <a:pt x="3513" y="730"/>
                  </a:cubicBezTo>
                  <a:cubicBezTo>
                    <a:pt x="1127" y="2284"/>
                    <a:pt x="1" y="5943"/>
                    <a:pt x="1" y="6078"/>
                  </a:cubicBezTo>
                  <a:lnTo>
                    <a:pt x="1" y="6224"/>
                  </a:lnTo>
                  <a:lnTo>
                    <a:pt x="136" y="6224"/>
                  </a:lnTo>
                  <a:lnTo>
                    <a:pt x="282" y="6078"/>
                  </a:lnTo>
                  <a:cubicBezTo>
                    <a:pt x="282" y="6078"/>
                    <a:pt x="1408" y="2565"/>
                    <a:pt x="3660" y="1011"/>
                  </a:cubicBezTo>
                  <a:cubicBezTo>
                    <a:pt x="4375" y="533"/>
                    <a:pt x="5228" y="282"/>
                    <a:pt x="6064" y="282"/>
                  </a:cubicBezTo>
                  <a:cubicBezTo>
                    <a:pt x="6702" y="282"/>
                    <a:pt x="7331" y="428"/>
                    <a:pt x="7882" y="730"/>
                  </a:cubicBezTo>
                  <a:cubicBezTo>
                    <a:pt x="8017" y="730"/>
                    <a:pt x="8017" y="730"/>
                    <a:pt x="8163" y="595"/>
                  </a:cubicBezTo>
                  <a:cubicBezTo>
                    <a:pt x="8163" y="595"/>
                    <a:pt x="8163" y="448"/>
                    <a:pt x="8017" y="448"/>
                  </a:cubicBezTo>
                  <a:cubicBezTo>
                    <a:pt x="7408" y="146"/>
                    <a:pt x="6720" y="0"/>
                    <a:pt x="60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2316095" y="1443955"/>
              <a:ext cx="81246" cy="47730"/>
            </a:xfrm>
            <a:custGeom>
              <a:avLst/>
              <a:gdLst/>
              <a:ahLst/>
              <a:cxnLst/>
              <a:rect l="l" t="t" r="r" b="b"/>
              <a:pathLst>
                <a:path w="4921" h="2891" extrusionOk="0">
                  <a:moveTo>
                    <a:pt x="3860" y="1"/>
                  </a:moveTo>
                  <a:cubicBezTo>
                    <a:pt x="3187" y="1"/>
                    <a:pt x="2274" y="138"/>
                    <a:pt x="1543" y="786"/>
                  </a:cubicBezTo>
                  <a:cubicBezTo>
                    <a:pt x="980" y="1348"/>
                    <a:pt x="563" y="1911"/>
                    <a:pt x="135" y="2609"/>
                  </a:cubicBezTo>
                  <a:cubicBezTo>
                    <a:pt x="0" y="2756"/>
                    <a:pt x="135" y="2756"/>
                    <a:pt x="135" y="2891"/>
                  </a:cubicBezTo>
                  <a:lnTo>
                    <a:pt x="282" y="2891"/>
                  </a:lnTo>
                  <a:lnTo>
                    <a:pt x="282" y="2756"/>
                  </a:lnTo>
                  <a:cubicBezTo>
                    <a:pt x="698" y="2193"/>
                    <a:pt x="1126" y="1484"/>
                    <a:pt x="1689" y="1067"/>
                  </a:cubicBezTo>
                  <a:cubicBezTo>
                    <a:pt x="2336" y="420"/>
                    <a:pt x="3214" y="282"/>
                    <a:pt x="3843" y="282"/>
                  </a:cubicBezTo>
                  <a:cubicBezTo>
                    <a:pt x="4309" y="282"/>
                    <a:pt x="4639" y="358"/>
                    <a:pt x="4639" y="358"/>
                  </a:cubicBezTo>
                  <a:lnTo>
                    <a:pt x="4785" y="358"/>
                  </a:lnTo>
                  <a:cubicBezTo>
                    <a:pt x="4920" y="223"/>
                    <a:pt x="4785" y="223"/>
                    <a:pt x="4785" y="76"/>
                  </a:cubicBezTo>
                  <a:cubicBezTo>
                    <a:pt x="4723" y="76"/>
                    <a:pt x="4357" y="1"/>
                    <a:pt x="38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1168075" y="1597750"/>
              <a:ext cx="173581" cy="105619"/>
            </a:xfrm>
            <a:custGeom>
              <a:avLst/>
              <a:gdLst/>
              <a:ahLst/>
              <a:cxnLst/>
              <a:rect l="l" t="t" r="r" b="b"/>
              <a:pathLst>
                <a:path w="8591" h="5228" extrusionOk="0">
                  <a:moveTo>
                    <a:pt x="2252" y="0"/>
                  </a:moveTo>
                  <a:cubicBezTo>
                    <a:pt x="1126" y="710"/>
                    <a:pt x="1" y="1836"/>
                    <a:pt x="1" y="3096"/>
                  </a:cubicBezTo>
                  <a:lnTo>
                    <a:pt x="1" y="3378"/>
                  </a:lnTo>
                  <a:cubicBezTo>
                    <a:pt x="137" y="4424"/>
                    <a:pt x="992" y="5227"/>
                    <a:pt x="2016" y="5227"/>
                  </a:cubicBezTo>
                  <a:cubicBezTo>
                    <a:pt x="2094" y="5227"/>
                    <a:pt x="2173" y="5223"/>
                    <a:pt x="2252" y="5213"/>
                  </a:cubicBezTo>
                  <a:cubicBezTo>
                    <a:pt x="2323" y="5223"/>
                    <a:pt x="2392" y="5227"/>
                    <a:pt x="2459" y="5227"/>
                  </a:cubicBezTo>
                  <a:cubicBezTo>
                    <a:pt x="3339" y="5227"/>
                    <a:pt x="3941" y="4434"/>
                    <a:pt x="3941" y="3524"/>
                  </a:cubicBezTo>
                  <a:cubicBezTo>
                    <a:pt x="3941" y="2815"/>
                    <a:pt x="3378" y="2252"/>
                    <a:pt x="2680" y="2252"/>
                  </a:cubicBezTo>
                  <a:lnTo>
                    <a:pt x="2534" y="2117"/>
                  </a:lnTo>
                  <a:cubicBezTo>
                    <a:pt x="1836" y="2117"/>
                    <a:pt x="1273" y="2680"/>
                    <a:pt x="1273" y="3378"/>
                  </a:cubicBezTo>
                  <a:cubicBezTo>
                    <a:pt x="1273" y="3806"/>
                    <a:pt x="1554" y="4222"/>
                    <a:pt x="1971" y="4369"/>
                  </a:cubicBezTo>
                  <a:cubicBezTo>
                    <a:pt x="2117" y="4369"/>
                    <a:pt x="2117" y="4369"/>
                    <a:pt x="2117" y="4504"/>
                  </a:cubicBezTo>
                  <a:cubicBezTo>
                    <a:pt x="2117" y="4785"/>
                    <a:pt x="2117" y="4785"/>
                    <a:pt x="1971" y="4785"/>
                  </a:cubicBezTo>
                  <a:lnTo>
                    <a:pt x="1836" y="4785"/>
                  </a:lnTo>
                  <a:cubicBezTo>
                    <a:pt x="991" y="4785"/>
                    <a:pt x="428" y="4087"/>
                    <a:pt x="428" y="3243"/>
                  </a:cubicBezTo>
                  <a:cubicBezTo>
                    <a:pt x="428" y="1971"/>
                    <a:pt x="1408" y="991"/>
                    <a:pt x="2399" y="428"/>
                  </a:cubicBezTo>
                  <a:lnTo>
                    <a:pt x="2252" y="0"/>
                  </a:lnTo>
                  <a:close/>
                  <a:moveTo>
                    <a:pt x="6902" y="0"/>
                  </a:moveTo>
                  <a:cubicBezTo>
                    <a:pt x="5776" y="710"/>
                    <a:pt x="4650" y="1836"/>
                    <a:pt x="4650" y="3096"/>
                  </a:cubicBezTo>
                  <a:lnTo>
                    <a:pt x="4650" y="3378"/>
                  </a:lnTo>
                  <a:cubicBezTo>
                    <a:pt x="4776" y="4424"/>
                    <a:pt x="5640" y="5227"/>
                    <a:pt x="6665" y="5227"/>
                  </a:cubicBezTo>
                  <a:cubicBezTo>
                    <a:pt x="6743" y="5227"/>
                    <a:pt x="6822" y="5223"/>
                    <a:pt x="6902" y="5213"/>
                  </a:cubicBezTo>
                  <a:cubicBezTo>
                    <a:pt x="6972" y="5223"/>
                    <a:pt x="7040" y="5227"/>
                    <a:pt x="7107" y="5227"/>
                  </a:cubicBezTo>
                  <a:cubicBezTo>
                    <a:pt x="7979" y="5227"/>
                    <a:pt x="8591" y="4434"/>
                    <a:pt x="8591" y="3524"/>
                  </a:cubicBezTo>
                  <a:cubicBezTo>
                    <a:pt x="8591" y="2815"/>
                    <a:pt x="8028" y="2252"/>
                    <a:pt x="7318" y="2252"/>
                  </a:cubicBezTo>
                  <a:lnTo>
                    <a:pt x="7183" y="2117"/>
                  </a:lnTo>
                  <a:cubicBezTo>
                    <a:pt x="6474" y="2117"/>
                    <a:pt x="5911" y="2680"/>
                    <a:pt x="5911" y="3378"/>
                  </a:cubicBezTo>
                  <a:cubicBezTo>
                    <a:pt x="5911" y="3806"/>
                    <a:pt x="6193" y="4222"/>
                    <a:pt x="6620" y="4369"/>
                  </a:cubicBezTo>
                  <a:cubicBezTo>
                    <a:pt x="6756" y="4369"/>
                    <a:pt x="6756" y="4369"/>
                    <a:pt x="6756" y="4504"/>
                  </a:cubicBezTo>
                  <a:cubicBezTo>
                    <a:pt x="6756" y="4785"/>
                    <a:pt x="6756" y="4785"/>
                    <a:pt x="6620" y="4785"/>
                  </a:cubicBezTo>
                  <a:lnTo>
                    <a:pt x="6474" y="4785"/>
                  </a:lnTo>
                  <a:cubicBezTo>
                    <a:pt x="5630" y="4785"/>
                    <a:pt x="5067" y="3941"/>
                    <a:pt x="5067" y="3243"/>
                  </a:cubicBezTo>
                  <a:cubicBezTo>
                    <a:pt x="5067" y="1971"/>
                    <a:pt x="6058" y="991"/>
                    <a:pt x="7037" y="428"/>
                  </a:cubicBezTo>
                  <a:lnTo>
                    <a:pt x="69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1C75"/>
        </a:solidFill>
        <a:effectLst/>
      </p:bgPr>
    </p:bg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1"/>
          <p:cNvSpPr/>
          <p:nvPr/>
        </p:nvSpPr>
        <p:spPr>
          <a:xfrm>
            <a:off x="3679832" y="1091991"/>
            <a:ext cx="1784320" cy="1418809"/>
          </a:xfrm>
          <a:custGeom>
            <a:avLst/>
            <a:gdLst/>
            <a:ahLst/>
            <a:cxnLst/>
            <a:rect l="l" t="t" r="r" b="b"/>
            <a:pathLst>
              <a:path w="237119" h="188546" extrusionOk="0">
                <a:moveTo>
                  <a:pt x="134694" y="1"/>
                </a:moveTo>
                <a:cubicBezTo>
                  <a:pt x="121175" y="1"/>
                  <a:pt x="103087" y="2692"/>
                  <a:pt x="85126" y="13546"/>
                </a:cubicBezTo>
                <a:cubicBezTo>
                  <a:pt x="49377" y="35063"/>
                  <a:pt x="31255" y="75189"/>
                  <a:pt x="15574" y="107416"/>
                </a:cubicBezTo>
                <a:cubicBezTo>
                  <a:pt x="1" y="139517"/>
                  <a:pt x="8639" y="171131"/>
                  <a:pt x="35759" y="184380"/>
                </a:cubicBezTo>
                <a:cubicBezTo>
                  <a:pt x="41840" y="187367"/>
                  <a:pt x="47495" y="188546"/>
                  <a:pt x="53043" y="188546"/>
                </a:cubicBezTo>
                <a:cubicBezTo>
                  <a:pt x="72121" y="188546"/>
                  <a:pt x="89927" y="174608"/>
                  <a:pt x="119415" y="172347"/>
                </a:cubicBezTo>
                <a:cubicBezTo>
                  <a:pt x="157469" y="169429"/>
                  <a:pt x="167683" y="174166"/>
                  <a:pt x="199424" y="151793"/>
                </a:cubicBezTo>
                <a:cubicBezTo>
                  <a:pt x="231155" y="129546"/>
                  <a:pt x="237118" y="80296"/>
                  <a:pt x="212556" y="45277"/>
                </a:cubicBezTo>
                <a:cubicBezTo>
                  <a:pt x="187868" y="10258"/>
                  <a:pt x="156866" y="2602"/>
                  <a:pt x="156866" y="2602"/>
                </a:cubicBezTo>
                <a:cubicBezTo>
                  <a:pt x="156866" y="2602"/>
                  <a:pt x="147988" y="1"/>
                  <a:pt x="1346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1"/>
          <p:cNvSpPr txBox="1">
            <a:spLocks noGrp="1"/>
          </p:cNvSpPr>
          <p:nvPr>
            <p:ph type="title" idx="2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39" name="Google Shape;639;p31"/>
          <p:cNvGrpSpPr/>
          <p:nvPr/>
        </p:nvGrpSpPr>
        <p:grpSpPr>
          <a:xfrm rot="1624084">
            <a:off x="7004130" y="2412113"/>
            <a:ext cx="3600069" cy="2225613"/>
            <a:chOff x="6999975" y="885875"/>
            <a:chExt cx="3349431" cy="2022525"/>
          </a:xfrm>
        </p:grpSpPr>
        <p:sp>
          <p:nvSpPr>
            <p:cNvPr id="640" name="Google Shape;640;p31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8354074" y="2233504"/>
              <a:ext cx="1995332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8349700" y="2229113"/>
              <a:ext cx="1999442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31"/>
          <p:cNvGrpSpPr/>
          <p:nvPr/>
        </p:nvGrpSpPr>
        <p:grpSpPr>
          <a:xfrm rot="1410844" flipH="1">
            <a:off x="-148588" y="112517"/>
            <a:ext cx="2850043" cy="2205491"/>
            <a:chOff x="6999975" y="885875"/>
            <a:chExt cx="2685625" cy="2022525"/>
          </a:xfrm>
        </p:grpSpPr>
        <p:sp>
          <p:nvSpPr>
            <p:cNvPr id="675" name="Google Shape;675;p31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8354075" y="2233500"/>
              <a:ext cx="1327125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8349700" y="2229125"/>
              <a:ext cx="1335900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Google Shape;709;p31"/>
          <p:cNvSpPr txBox="1"/>
          <p:nvPr/>
        </p:nvSpPr>
        <p:spPr>
          <a:xfrm>
            <a:off x="1274688" y="2500975"/>
            <a:ext cx="659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Contexte</a:t>
            </a:r>
            <a:r>
              <a:rPr lang="en" sz="1600" b="1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 </a:t>
            </a:r>
            <a:r>
              <a:rPr lang="en" sz="3600" b="1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général du projet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2"/>
          <p:cNvSpPr txBox="1">
            <a:spLocks noGrp="1"/>
          </p:cNvSpPr>
          <p:nvPr>
            <p:ph type="title" idx="2"/>
          </p:nvPr>
        </p:nvSpPr>
        <p:spPr>
          <a:xfrm>
            <a:off x="1032275" y="1510475"/>
            <a:ext cx="3805200" cy="27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La problématique principale que nous essayons de résoudre avec notre application est la gestion des boutiques en ligne</a:t>
            </a:r>
            <a:endParaRPr sz="2100"/>
          </a:p>
        </p:txBody>
      </p:sp>
      <p:grpSp>
        <p:nvGrpSpPr>
          <p:cNvPr id="715" name="Google Shape;715;p32"/>
          <p:cNvGrpSpPr/>
          <p:nvPr/>
        </p:nvGrpSpPr>
        <p:grpSpPr>
          <a:xfrm>
            <a:off x="5515334" y="1390327"/>
            <a:ext cx="3185108" cy="3121740"/>
            <a:chOff x="5014325" y="2711050"/>
            <a:chExt cx="1300575" cy="1274700"/>
          </a:xfrm>
        </p:grpSpPr>
        <p:sp>
          <p:nvSpPr>
            <p:cNvPr id="716" name="Google Shape;716;p32"/>
            <p:cNvSpPr/>
            <p:nvPr/>
          </p:nvSpPr>
          <p:spPr>
            <a:xfrm>
              <a:off x="5026850" y="2738225"/>
              <a:ext cx="1288050" cy="1169375"/>
            </a:xfrm>
            <a:custGeom>
              <a:avLst/>
              <a:gdLst/>
              <a:ahLst/>
              <a:cxnLst/>
              <a:rect l="l" t="t" r="r" b="b"/>
              <a:pathLst>
                <a:path w="51522" h="46775" extrusionOk="0">
                  <a:moveTo>
                    <a:pt x="40822" y="0"/>
                  </a:moveTo>
                  <a:cubicBezTo>
                    <a:pt x="39010" y="0"/>
                    <a:pt x="37193" y="455"/>
                    <a:pt x="35573" y="1380"/>
                  </a:cubicBezTo>
                  <a:cubicBezTo>
                    <a:pt x="32935" y="2892"/>
                    <a:pt x="31071" y="5439"/>
                    <a:pt x="28808" y="7474"/>
                  </a:cubicBezTo>
                  <a:cubicBezTo>
                    <a:pt x="26000" y="9997"/>
                    <a:pt x="22578" y="11760"/>
                    <a:pt x="18895" y="12556"/>
                  </a:cubicBezTo>
                  <a:cubicBezTo>
                    <a:pt x="15860" y="13215"/>
                    <a:pt x="12699" y="13226"/>
                    <a:pt x="9789" y="14261"/>
                  </a:cubicBezTo>
                  <a:cubicBezTo>
                    <a:pt x="4093" y="16250"/>
                    <a:pt x="194" y="22173"/>
                    <a:pt x="91" y="28210"/>
                  </a:cubicBezTo>
                  <a:cubicBezTo>
                    <a:pt x="0" y="34235"/>
                    <a:pt x="3423" y="40067"/>
                    <a:pt x="8470" y="43375"/>
                  </a:cubicBezTo>
                  <a:cubicBezTo>
                    <a:pt x="10186" y="44501"/>
                    <a:pt x="12063" y="45353"/>
                    <a:pt x="14041" y="45911"/>
                  </a:cubicBezTo>
                  <a:cubicBezTo>
                    <a:pt x="16270" y="46540"/>
                    <a:pt x="18578" y="46774"/>
                    <a:pt x="20897" y="46774"/>
                  </a:cubicBezTo>
                  <a:cubicBezTo>
                    <a:pt x="22433" y="46774"/>
                    <a:pt x="23974" y="46672"/>
                    <a:pt x="25500" y="46513"/>
                  </a:cubicBezTo>
                  <a:cubicBezTo>
                    <a:pt x="32116" y="45820"/>
                    <a:pt x="39051" y="42068"/>
                    <a:pt x="43212" y="36771"/>
                  </a:cubicBezTo>
                  <a:cubicBezTo>
                    <a:pt x="45077" y="34406"/>
                    <a:pt x="46645" y="31825"/>
                    <a:pt x="47896" y="29085"/>
                  </a:cubicBezTo>
                  <a:cubicBezTo>
                    <a:pt x="49965" y="24584"/>
                    <a:pt x="51135" y="19729"/>
                    <a:pt x="51352" y="14784"/>
                  </a:cubicBezTo>
                  <a:cubicBezTo>
                    <a:pt x="51522" y="10543"/>
                    <a:pt x="51352" y="5848"/>
                    <a:pt x="47987" y="2756"/>
                  </a:cubicBezTo>
                  <a:cubicBezTo>
                    <a:pt x="46005" y="935"/>
                    <a:pt x="43419" y="0"/>
                    <a:pt x="40822" y="0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5199650" y="3693275"/>
              <a:ext cx="1085700" cy="292475"/>
            </a:xfrm>
            <a:custGeom>
              <a:avLst/>
              <a:gdLst/>
              <a:ahLst/>
              <a:cxnLst/>
              <a:rect l="l" t="t" r="r" b="b"/>
              <a:pathLst>
                <a:path w="43428" h="11699" extrusionOk="0">
                  <a:moveTo>
                    <a:pt x="21714" y="1"/>
                  </a:moveTo>
                  <a:cubicBezTo>
                    <a:pt x="9721" y="1"/>
                    <a:pt x="0" y="2627"/>
                    <a:pt x="0" y="5855"/>
                  </a:cubicBezTo>
                  <a:cubicBezTo>
                    <a:pt x="0" y="9084"/>
                    <a:pt x="9721" y="11699"/>
                    <a:pt x="21714" y="11699"/>
                  </a:cubicBezTo>
                  <a:cubicBezTo>
                    <a:pt x="33708" y="11699"/>
                    <a:pt x="43428" y="9084"/>
                    <a:pt x="43428" y="5855"/>
                  </a:cubicBezTo>
                  <a:cubicBezTo>
                    <a:pt x="43428" y="2627"/>
                    <a:pt x="33708" y="1"/>
                    <a:pt x="21714" y="1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5199650" y="3708625"/>
              <a:ext cx="1085700" cy="277125"/>
            </a:xfrm>
            <a:custGeom>
              <a:avLst/>
              <a:gdLst/>
              <a:ahLst/>
              <a:cxnLst/>
              <a:rect l="l" t="t" r="r" b="b"/>
              <a:pathLst>
                <a:path w="43428" h="11085" extrusionOk="0">
                  <a:moveTo>
                    <a:pt x="31400" y="1"/>
                  </a:moveTo>
                  <a:cubicBezTo>
                    <a:pt x="30900" y="1024"/>
                    <a:pt x="30184" y="2115"/>
                    <a:pt x="29206" y="3286"/>
                  </a:cubicBezTo>
                  <a:cubicBezTo>
                    <a:pt x="28865" y="3695"/>
                    <a:pt x="28501" y="4093"/>
                    <a:pt x="28115" y="4457"/>
                  </a:cubicBezTo>
                  <a:cubicBezTo>
                    <a:pt x="28239" y="4627"/>
                    <a:pt x="28388" y="4776"/>
                    <a:pt x="28570" y="4900"/>
                  </a:cubicBezTo>
                  <a:cubicBezTo>
                    <a:pt x="28570" y="4900"/>
                    <a:pt x="28580" y="4900"/>
                    <a:pt x="28592" y="4912"/>
                  </a:cubicBezTo>
                  <a:cubicBezTo>
                    <a:pt x="28297" y="4275"/>
                    <a:pt x="30422" y="3149"/>
                    <a:pt x="30422" y="3149"/>
                  </a:cubicBezTo>
                  <a:cubicBezTo>
                    <a:pt x="31093" y="3718"/>
                    <a:pt x="31809" y="4241"/>
                    <a:pt x="32549" y="4730"/>
                  </a:cubicBezTo>
                  <a:lnTo>
                    <a:pt x="32549" y="4718"/>
                  </a:lnTo>
                  <a:lnTo>
                    <a:pt x="32571" y="4718"/>
                  </a:lnTo>
                  <a:cubicBezTo>
                    <a:pt x="33264" y="4718"/>
                    <a:pt x="34151" y="4332"/>
                    <a:pt x="35072" y="3821"/>
                  </a:cubicBezTo>
                  <a:cubicBezTo>
                    <a:pt x="35083" y="3809"/>
                    <a:pt x="35106" y="3798"/>
                    <a:pt x="35118" y="3786"/>
                  </a:cubicBezTo>
                  <a:cubicBezTo>
                    <a:pt x="35538" y="3480"/>
                    <a:pt x="36129" y="3149"/>
                    <a:pt x="36675" y="2854"/>
                  </a:cubicBezTo>
                  <a:cubicBezTo>
                    <a:pt x="36948" y="2684"/>
                    <a:pt x="37220" y="2513"/>
                    <a:pt x="37482" y="2354"/>
                  </a:cubicBezTo>
                  <a:cubicBezTo>
                    <a:pt x="37846" y="2149"/>
                    <a:pt x="38165" y="2070"/>
                    <a:pt x="38437" y="2070"/>
                  </a:cubicBezTo>
                  <a:cubicBezTo>
                    <a:pt x="38869" y="2070"/>
                    <a:pt x="39176" y="2263"/>
                    <a:pt x="39347" y="2399"/>
                  </a:cubicBezTo>
                  <a:cubicBezTo>
                    <a:pt x="39461" y="2456"/>
                    <a:pt x="39494" y="2490"/>
                    <a:pt x="39494" y="2490"/>
                  </a:cubicBezTo>
                  <a:cubicBezTo>
                    <a:pt x="39494" y="2490"/>
                    <a:pt x="39483" y="2490"/>
                    <a:pt x="39471" y="2513"/>
                  </a:cubicBezTo>
                  <a:cubicBezTo>
                    <a:pt x="39494" y="2536"/>
                    <a:pt x="39494" y="2547"/>
                    <a:pt x="39494" y="2547"/>
                  </a:cubicBezTo>
                  <a:lnTo>
                    <a:pt x="38415" y="4013"/>
                  </a:lnTo>
                  <a:cubicBezTo>
                    <a:pt x="38415" y="4013"/>
                    <a:pt x="37243" y="5037"/>
                    <a:pt x="36414" y="5787"/>
                  </a:cubicBezTo>
                  <a:cubicBezTo>
                    <a:pt x="36356" y="5844"/>
                    <a:pt x="36311" y="5890"/>
                    <a:pt x="36255" y="5935"/>
                  </a:cubicBezTo>
                  <a:cubicBezTo>
                    <a:pt x="35254" y="6924"/>
                    <a:pt x="33583" y="7959"/>
                    <a:pt x="33583" y="7959"/>
                  </a:cubicBezTo>
                  <a:lnTo>
                    <a:pt x="32412" y="7242"/>
                  </a:lnTo>
                  <a:lnTo>
                    <a:pt x="32412" y="7242"/>
                  </a:lnTo>
                  <a:cubicBezTo>
                    <a:pt x="32503" y="7469"/>
                    <a:pt x="32537" y="7709"/>
                    <a:pt x="32537" y="7924"/>
                  </a:cubicBezTo>
                  <a:cubicBezTo>
                    <a:pt x="32537" y="7970"/>
                    <a:pt x="32526" y="8027"/>
                    <a:pt x="32526" y="8083"/>
                  </a:cubicBezTo>
                  <a:cubicBezTo>
                    <a:pt x="32537" y="8129"/>
                    <a:pt x="32537" y="8163"/>
                    <a:pt x="32537" y="8163"/>
                  </a:cubicBezTo>
                  <a:lnTo>
                    <a:pt x="32503" y="8243"/>
                  </a:lnTo>
                  <a:cubicBezTo>
                    <a:pt x="32446" y="8664"/>
                    <a:pt x="32287" y="8970"/>
                    <a:pt x="32309" y="9016"/>
                  </a:cubicBezTo>
                  <a:lnTo>
                    <a:pt x="27251" y="7527"/>
                  </a:lnTo>
                  <a:lnTo>
                    <a:pt x="26671" y="5719"/>
                  </a:lnTo>
                  <a:cubicBezTo>
                    <a:pt x="26205" y="6083"/>
                    <a:pt x="25716" y="6424"/>
                    <a:pt x="25215" y="6731"/>
                  </a:cubicBezTo>
                  <a:cubicBezTo>
                    <a:pt x="22908" y="8106"/>
                    <a:pt x="20180" y="8811"/>
                    <a:pt x="17280" y="8811"/>
                  </a:cubicBezTo>
                  <a:cubicBezTo>
                    <a:pt x="15780" y="8811"/>
                    <a:pt x="14245" y="8629"/>
                    <a:pt x="12687" y="8254"/>
                  </a:cubicBezTo>
                  <a:cubicBezTo>
                    <a:pt x="9039" y="7368"/>
                    <a:pt x="5957" y="5287"/>
                    <a:pt x="3797" y="2240"/>
                  </a:cubicBezTo>
                  <a:lnTo>
                    <a:pt x="3627" y="2002"/>
                  </a:lnTo>
                  <a:cubicBezTo>
                    <a:pt x="1331" y="2934"/>
                    <a:pt x="0" y="4048"/>
                    <a:pt x="0" y="5241"/>
                  </a:cubicBezTo>
                  <a:cubicBezTo>
                    <a:pt x="0" y="8470"/>
                    <a:pt x="9721" y="11085"/>
                    <a:pt x="21714" y="11085"/>
                  </a:cubicBezTo>
                  <a:cubicBezTo>
                    <a:pt x="33708" y="11085"/>
                    <a:pt x="43428" y="8470"/>
                    <a:pt x="43428" y="5241"/>
                  </a:cubicBezTo>
                  <a:cubicBezTo>
                    <a:pt x="43428" y="2945"/>
                    <a:pt x="38528" y="967"/>
                    <a:pt x="31400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5143375" y="2786350"/>
              <a:ext cx="692350" cy="411875"/>
            </a:xfrm>
            <a:custGeom>
              <a:avLst/>
              <a:gdLst/>
              <a:ahLst/>
              <a:cxnLst/>
              <a:rect l="l" t="t" r="r" b="b"/>
              <a:pathLst>
                <a:path w="27694" h="16475" extrusionOk="0">
                  <a:moveTo>
                    <a:pt x="1081" y="1"/>
                  </a:moveTo>
                  <a:cubicBezTo>
                    <a:pt x="478" y="1"/>
                    <a:pt x="0" y="478"/>
                    <a:pt x="0" y="1081"/>
                  </a:cubicBezTo>
                  <a:lnTo>
                    <a:pt x="0" y="15394"/>
                  </a:lnTo>
                  <a:cubicBezTo>
                    <a:pt x="0" y="15997"/>
                    <a:pt x="478" y="16474"/>
                    <a:pt x="1081" y="16474"/>
                  </a:cubicBezTo>
                  <a:lnTo>
                    <a:pt x="26614" y="16474"/>
                  </a:lnTo>
                  <a:cubicBezTo>
                    <a:pt x="27205" y="16474"/>
                    <a:pt x="27694" y="15997"/>
                    <a:pt x="27694" y="15394"/>
                  </a:cubicBezTo>
                  <a:lnTo>
                    <a:pt x="27694" y="1081"/>
                  </a:lnTo>
                  <a:cubicBezTo>
                    <a:pt x="27694" y="478"/>
                    <a:pt x="27205" y="1"/>
                    <a:pt x="26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5143375" y="2786075"/>
              <a:ext cx="692350" cy="38125"/>
            </a:xfrm>
            <a:custGeom>
              <a:avLst/>
              <a:gdLst/>
              <a:ahLst/>
              <a:cxnLst/>
              <a:rect l="l" t="t" r="r" b="b"/>
              <a:pathLst>
                <a:path w="27694" h="1525" extrusionOk="0">
                  <a:moveTo>
                    <a:pt x="1081" y="1"/>
                  </a:moveTo>
                  <a:cubicBezTo>
                    <a:pt x="478" y="1"/>
                    <a:pt x="0" y="489"/>
                    <a:pt x="0" y="1092"/>
                  </a:cubicBezTo>
                  <a:lnTo>
                    <a:pt x="0" y="1524"/>
                  </a:lnTo>
                  <a:lnTo>
                    <a:pt x="27694" y="1524"/>
                  </a:lnTo>
                  <a:lnTo>
                    <a:pt x="27694" y="1092"/>
                  </a:lnTo>
                  <a:cubicBezTo>
                    <a:pt x="27694" y="489"/>
                    <a:pt x="27216" y="1"/>
                    <a:pt x="266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5141675" y="2784650"/>
              <a:ext cx="695500" cy="415275"/>
            </a:xfrm>
            <a:custGeom>
              <a:avLst/>
              <a:gdLst/>
              <a:ahLst/>
              <a:cxnLst/>
              <a:rect l="l" t="t" r="r" b="b"/>
              <a:pathLst>
                <a:path w="27820" h="16611" extrusionOk="0">
                  <a:moveTo>
                    <a:pt x="26682" y="126"/>
                  </a:moveTo>
                  <a:cubicBezTo>
                    <a:pt x="27239" y="126"/>
                    <a:pt x="27705" y="581"/>
                    <a:pt x="27705" y="1149"/>
                  </a:cubicBezTo>
                  <a:lnTo>
                    <a:pt x="27705" y="15462"/>
                  </a:lnTo>
                  <a:cubicBezTo>
                    <a:pt x="27705" y="16030"/>
                    <a:pt x="27239" y="16485"/>
                    <a:pt x="26682" y="16485"/>
                  </a:cubicBezTo>
                  <a:lnTo>
                    <a:pt x="1149" y="16485"/>
                  </a:lnTo>
                  <a:cubicBezTo>
                    <a:pt x="580" y="16485"/>
                    <a:pt x="126" y="16030"/>
                    <a:pt x="126" y="15462"/>
                  </a:cubicBezTo>
                  <a:lnTo>
                    <a:pt x="126" y="1149"/>
                  </a:lnTo>
                  <a:cubicBezTo>
                    <a:pt x="126" y="581"/>
                    <a:pt x="580" y="126"/>
                    <a:pt x="1149" y="126"/>
                  </a:cubicBezTo>
                  <a:close/>
                  <a:moveTo>
                    <a:pt x="1149" y="0"/>
                  </a:moveTo>
                  <a:cubicBezTo>
                    <a:pt x="512" y="0"/>
                    <a:pt x="0" y="523"/>
                    <a:pt x="0" y="1149"/>
                  </a:cubicBezTo>
                  <a:lnTo>
                    <a:pt x="0" y="15462"/>
                  </a:lnTo>
                  <a:cubicBezTo>
                    <a:pt x="0" y="16087"/>
                    <a:pt x="512" y="16610"/>
                    <a:pt x="1149" y="16610"/>
                  </a:cubicBezTo>
                  <a:lnTo>
                    <a:pt x="26682" y="16610"/>
                  </a:lnTo>
                  <a:cubicBezTo>
                    <a:pt x="27307" y="16610"/>
                    <a:pt x="27819" y="16087"/>
                    <a:pt x="27819" y="15462"/>
                  </a:cubicBezTo>
                  <a:lnTo>
                    <a:pt x="27819" y="1149"/>
                  </a:lnTo>
                  <a:cubicBezTo>
                    <a:pt x="27819" y="523"/>
                    <a:pt x="27307" y="0"/>
                    <a:pt x="266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5141675" y="2784650"/>
              <a:ext cx="695500" cy="40950"/>
            </a:xfrm>
            <a:custGeom>
              <a:avLst/>
              <a:gdLst/>
              <a:ahLst/>
              <a:cxnLst/>
              <a:rect l="l" t="t" r="r" b="b"/>
              <a:pathLst>
                <a:path w="27820" h="1638" extrusionOk="0">
                  <a:moveTo>
                    <a:pt x="26682" y="126"/>
                  </a:moveTo>
                  <a:cubicBezTo>
                    <a:pt x="26955" y="126"/>
                    <a:pt x="27216" y="228"/>
                    <a:pt x="27398" y="422"/>
                  </a:cubicBezTo>
                  <a:cubicBezTo>
                    <a:pt x="27592" y="614"/>
                    <a:pt x="27705" y="876"/>
                    <a:pt x="27705" y="1149"/>
                  </a:cubicBezTo>
                  <a:lnTo>
                    <a:pt x="27705" y="1513"/>
                  </a:lnTo>
                  <a:lnTo>
                    <a:pt x="126" y="1513"/>
                  </a:lnTo>
                  <a:lnTo>
                    <a:pt x="126" y="1149"/>
                  </a:lnTo>
                  <a:cubicBezTo>
                    <a:pt x="126" y="581"/>
                    <a:pt x="580" y="126"/>
                    <a:pt x="1149" y="126"/>
                  </a:cubicBezTo>
                  <a:close/>
                  <a:moveTo>
                    <a:pt x="1149" y="0"/>
                  </a:moveTo>
                  <a:cubicBezTo>
                    <a:pt x="512" y="0"/>
                    <a:pt x="0" y="523"/>
                    <a:pt x="0" y="1149"/>
                  </a:cubicBezTo>
                  <a:lnTo>
                    <a:pt x="0" y="1581"/>
                  </a:lnTo>
                  <a:cubicBezTo>
                    <a:pt x="0" y="1615"/>
                    <a:pt x="35" y="1638"/>
                    <a:pt x="68" y="1638"/>
                  </a:cubicBezTo>
                  <a:lnTo>
                    <a:pt x="27762" y="1638"/>
                  </a:lnTo>
                  <a:cubicBezTo>
                    <a:pt x="27796" y="1638"/>
                    <a:pt x="27819" y="1615"/>
                    <a:pt x="27819" y="1581"/>
                  </a:cubicBezTo>
                  <a:lnTo>
                    <a:pt x="27819" y="1149"/>
                  </a:lnTo>
                  <a:cubicBezTo>
                    <a:pt x="27819" y="842"/>
                    <a:pt x="27705" y="558"/>
                    <a:pt x="27489" y="342"/>
                  </a:cubicBezTo>
                  <a:cubicBezTo>
                    <a:pt x="27273" y="126"/>
                    <a:pt x="26989" y="0"/>
                    <a:pt x="266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5207025" y="2798300"/>
              <a:ext cx="13975" cy="13950"/>
            </a:xfrm>
            <a:custGeom>
              <a:avLst/>
              <a:gdLst/>
              <a:ahLst/>
              <a:cxnLst/>
              <a:rect l="l" t="t" r="r" b="b"/>
              <a:pathLst>
                <a:path w="559" h="558" extrusionOk="0">
                  <a:moveTo>
                    <a:pt x="285" y="0"/>
                  </a:moveTo>
                  <a:cubicBezTo>
                    <a:pt x="126" y="0"/>
                    <a:pt x="1" y="126"/>
                    <a:pt x="1" y="273"/>
                  </a:cubicBezTo>
                  <a:cubicBezTo>
                    <a:pt x="13" y="432"/>
                    <a:pt x="137" y="558"/>
                    <a:pt x="285" y="558"/>
                  </a:cubicBezTo>
                  <a:cubicBezTo>
                    <a:pt x="433" y="558"/>
                    <a:pt x="558" y="432"/>
                    <a:pt x="558" y="273"/>
                  </a:cubicBezTo>
                  <a:cubicBezTo>
                    <a:pt x="558" y="126"/>
                    <a:pt x="433" y="0"/>
                    <a:pt x="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5243400" y="2798300"/>
              <a:ext cx="13975" cy="13950"/>
            </a:xfrm>
            <a:custGeom>
              <a:avLst/>
              <a:gdLst/>
              <a:ahLst/>
              <a:cxnLst/>
              <a:rect l="l" t="t" r="r" b="b"/>
              <a:pathLst>
                <a:path w="559" h="558" extrusionOk="0">
                  <a:moveTo>
                    <a:pt x="274" y="0"/>
                  </a:moveTo>
                  <a:cubicBezTo>
                    <a:pt x="126" y="0"/>
                    <a:pt x="1" y="126"/>
                    <a:pt x="1" y="273"/>
                  </a:cubicBezTo>
                  <a:cubicBezTo>
                    <a:pt x="1" y="432"/>
                    <a:pt x="126" y="558"/>
                    <a:pt x="274" y="558"/>
                  </a:cubicBezTo>
                  <a:cubicBezTo>
                    <a:pt x="433" y="558"/>
                    <a:pt x="558" y="432"/>
                    <a:pt x="558" y="273"/>
                  </a:cubicBezTo>
                  <a:cubicBezTo>
                    <a:pt x="547" y="126"/>
                    <a:pt x="433" y="0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5279525" y="2798300"/>
              <a:ext cx="13925" cy="13950"/>
            </a:xfrm>
            <a:custGeom>
              <a:avLst/>
              <a:gdLst/>
              <a:ahLst/>
              <a:cxnLst/>
              <a:rect l="l" t="t" r="r" b="b"/>
              <a:pathLst>
                <a:path w="557" h="558" extrusionOk="0">
                  <a:moveTo>
                    <a:pt x="273" y="0"/>
                  </a:moveTo>
                  <a:cubicBezTo>
                    <a:pt x="125" y="0"/>
                    <a:pt x="0" y="126"/>
                    <a:pt x="0" y="273"/>
                  </a:cubicBezTo>
                  <a:cubicBezTo>
                    <a:pt x="0" y="432"/>
                    <a:pt x="125" y="558"/>
                    <a:pt x="273" y="558"/>
                  </a:cubicBezTo>
                  <a:cubicBezTo>
                    <a:pt x="432" y="558"/>
                    <a:pt x="557" y="432"/>
                    <a:pt x="557" y="273"/>
                  </a:cubicBezTo>
                  <a:cubicBezTo>
                    <a:pt x="557" y="126"/>
                    <a:pt x="432" y="0"/>
                    <a:pt x="2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5182875" y="2852600"/>
              <a:ext cx="221150" cy="119650"/>
            </a:xfrm>
            <a:custGeom>
              <a:avLst/>
              <a:gdLst/>
              <a:ahLst/>
              <a:cxnLst/>
              <a:rect l="l" t="t" r="r" b="b"/>
              <a:pathLst>
                <a:path w="8846" h="4786" extrusionOk="0">
                  <a:moveTo>
                    <a:pt x="8334" y="125"/>
                  </a:moveTo>
                  <a:cubicBezTo>
                    <a:pt x="8550" y="125"/>
                    <a:pt x="8720" y="296"/>
                    <a:pt x="8720" y="511"/>
                  </a:cubicBezTo>
                  <a:lnTo>
                    <a:pt x="8720" y="4275"/>
                  </a:lnTo>
                  <a:cubicBezTo>
                    <a:pt x="8720" y="4490"/>
                    <a:pt x="8550" y="4661"/>
                    <a:pt x="8334" y="4661"/>
                  </a:cubicBezTo>
                  <a:lnTo>
                    <a:pt x="501" y="4661"/>
                  </a:lnTo>
                  <a:cubicBezTo>
                    <a:pt x="296" y="4661"/>
                    <a:pt x="115" y="4490"/>
                    <a:pt x="115" y="4275"/>
                  </a:cubicBezTo>
                  <a:lnTo>
                    <a:pt x="115" y="511"/>
                  </a:lnTo>
                  <a:cubicBezTo>
                    <a:pt x="115" y="296"/>
                    <a:pt x="296" y="125"/>
                    <a:pt x="501" y="125"/>
                  </a:cubicBezTo>
                  <a:close/>
                  <a:moveTo>
                    <a:pt x="501" y="0"/>
                  </a:moveTo>
                  <a:cubicBezTo>
                    <a:pt x="228" y="0"/>
                    <a:pt x="1" y="227"/>
                    <a:pt x="1" y="511"/>
                  </a:cubicBezTo>
                  <a:lnTo>
                    <a:pt x="1" y="4275"/>
                  </a:lnTo>
                  <a:cubicBezTo>
                    <a:pt x="1" y="4558"/>
                    <a:pt x="228" y="4786"/>
                    <a:pt x="501" y="4786"/>
                  </a:cubicBezTo>
                  <a:lnTo>
                    <a:pt x="8334" y="4786"/>
                  </a:lnTo>
                  <a:cubicBezTo>
                    <a:pt x="8618" y="4786"/>
                    <a:pt x="8846" y="4558"/>
                    <a:pt x="8846" y="4275"/>
                  </a:cubicBezTo>
                  <a:lnTo>
                    <a:pt x="8846" y="511"/>
                  </a:lnTo>
                  <a:cubicBezTo>
                    <a:pt x="8846" y="227"/>
                    <a:pt x="8618" y="0"/>
                    <a:pt x="8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5195675" y="2954325"/>
              <a:ext cx="192150" cy="3150"/>
            </a:xfrm>
            <a:custGeom>
              <a:avLst/>
              <a:gdLst/>
              <a:ahLst/>
              <a:cxnLst/>
              <a:rect l="l" t="t" r="r" b="b"/>
              <a:pathLst>
                <a:path w="7686" h="126" extrusionOk="0">
                  <a:moveTo>
                    <a:pt x="57" y="1"/>
                  </a:moveTo>
                  <a:cubicBezTo>
                    <a:pt x="23" y="1"/>
                    <a:pt x="0" y="35"/>
                    <a:pt x="0" y="69"/>
                  </a:cubicBezTo>
                  <a:cubicBezTo>
                    <a:pt x="0" y="103"/>
                    <a:pt x="23" y="126"/>
                    <a:pt x="57" y="126"/>
                  </a:cubicBezTo>
                  <a:lnTo>
                    <a:pt x="7629" y="126"/>
                  </a:lnTo>
                  <a:cubicBezTo>
                    <a:pt x="7662" y="126"/>
                    <a:pt x="7685" y="103"/>
                    <a:pt x="7685" y="69"/>
                  </a:cubicBezTo>
                  <a:cubicBezTo>
                    <a:pt x="7685" y="35"/>
                    <a:pt x="7662" y="1"/>
                    <a:pt x="76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5211300" y="2933575"/>
              <a:ext cx="21900" cy="22200"/>
            </a:xfrm>
            <a:custGeom>
              <a:avLst/>
              <a:gdLst/>
              <a:ahLst/>
              <a:cxnLst/>
              <a:rect l="l" t="t" r="r" b="b"/>
              <a:pathLst>
                <a:path w="876" h="888" extrusionOk="0">
                  <a:moveTo>
                    <a:pt x="1" y="1"/>
                  </a:moveTo>
                  <a:lnTo>
                    <a:pt x="1" y="887"/>
                  </a:lnTo>
                  <a:lnTo>
                    <a:pt x="876" y="887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5209600" y="2932175"/>
              <a:ext cx="25025" cy="25025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887" y="125"/>
                  </a:moveTo>
                  <a:lnTo>
                    <a:pt x="887" y="875"/>
                  </a:lnTo>
                  <a:lnTo>
                    <a:pt x="125" y="875"/>
                  </a:lnTo>
                  <a:lnTo>
                    <a:pt x="125" y="125"/>
                  </a:lnTo>
                  <a:close/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5243400" y="2904875"/>
              <a:ext cx="21925" cy="51200"/>
            </a:xfrm>
            <a:custGeom>
              <a:avLst/>
              <a:gdLst/>
              <a:ahLst/>
              <a:cxnLst/>
              <a:rect l="l" t="t" r="r" b="b"/>
              <a:pathLst>
                <a:path w="877" h="2048" extrusionOk="0">
                  <a:moveTo>
                    <a:pt x="1" y="1"/>
                  </a:moveTo>
                  <a:lnTo>
                    <a:pt x="1" y="2047"/>
                  </a:lnTo>
                  <a:lnTo>
                    <a:pt x="877" y="2047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2"/>
            <p:cNvSpPr/>
            <p:nvPr/>
          </p:nvSpPr>
          <p:spPr>
            <a:xfrm>
              <a:off x="5241700" y="2903450"/>
              <a:ext cx="25050" cy="54025"/>
            </a:xfrm>
            <a:custGeom>
              <a:avLst/>
              <a:gdLst/>
              <a:ahLst/>
              <a:cxnLst/>
              <a:rect l="l" t="t" r="r" b="b"/>
              <a:pathLst>
                <a:path w="1002" h="2161" extrusionOk="0">
                  <a:moveTo>
                    <a:pt x="887" y="114"/>
                  </a:moveTo>
                  <a:lnTo>
                    <a:pt x="887" y="2036"/>
                  </a:lnTo>
                  <a:lnTo>
                    <a:pt x="126" y="2036"/>
                  </a:lnTo>
                  <a:lnTo>
                    <a:pt x="126" y="114"/>
                  </a:lnTo>
                  <a:close/>
                  <a:moveTo>
                    <a:pt x="1" y="1"/>
                  </a:moveTo>
                  <a:lnTo>
                    <a:pt x="1" y="2161"/>
                  </a:lnTo>
                  <a:lnTo>
                    <a:pt x="1001" y="216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5279525" y="2913675"/>
              <a:ext cx="21900" cy="42950"/>
            </a:xfrm>
            <a:custGeom>
              <a:avLst/>
              <a:gdLst/>
              <a:ahLst/>
              <a:cxnLst/>
              <a:rect l="l" t="t" r="r" b="b"/>
              <a:pathLst>
                <a:path w="876" h="1718" extrusionOk="0">
                  <a:moveTo>
                    <a:pt x="0" y="1"/>
                  </a:moveTo>
                  <a:lnTo>
                    <a:pt x="0" y="1718"/>
                  </a:lnTo>
                  <a:lnTo>
                    <a:pt x="875" y="1718"/>
                  </a:lnTo>
                  <a:lnTo>
                    <a:pt x="875" y="1"/>
                  </a:ln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2"/>
            <p:cNvSpPr/>
            <p:nvPr/>
          </p:nvSpPr>
          <p:spPr>
            <a:xfrm>
              <a:off x="5278075" y="2912275"/>
              <a:ext cx="24775" cy="45775"/>
            </a:xfrm>
            <a:custGeom>
              <a:avLst/>
              <a:gdLst/>
              <a:ahLst/>
              <a:cxnLst/>
              <a:rect l="l" t="t" r="r" b="b"/>
              <a:pathLst>
                <a:path w="991" h="1831" extrusionOk="0">
                  <a:moveTo>
                    <a:pt x="877" y="114"/>
                  </a:moveTo>
                  <a:lnTo>
                    <a:pt x="877" y="1706"/>
                  </a:lnTo>
                  <a:lnTo>
                    <a:pt x="115" y="1706"/>
                  </a:lnTo>
                  <a:lnTo>
                    <a:pt x="115" y="114"/>
                  </a:lnTo>
                  <a:close/>
                  <a:moveTo>
                    <a:pt x="1" y="0"/>
                  </a:moveTo>
                  <a:lnTo>
                    <a:pt x="1" y="1830"/>
                  </a:lnTo>
                  <a:lnTo>
                    <a:pt x="990" y="1830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2"/>
            <p:cNvSpPr/>
            <p:nvPr/>
          </p:nvSpPr>
          <p:spPr>
            <a:xfrm>
              <a:off x="5317600" y="2871050"/>
              <a:ext cx="21900" cy="83875"/>
            </a:xfrm>
            <a:custGeom>
              <a:avLst/>
              <a:gdLst/>
              <a:ahLst/>
              <a:cxnLst/>
              <a:rect l="l" t="t" r="r" b="b"/>
              <a:pathLst>
                <a:path w="876" h="3355" extrusionOk="0">
                  <a:moveTo>
                    <a:pt x="1" y="1"/>
                  </a:moveTo>
                  <a:lnTo>
                    <a:pt x="1" y="3355"/>
                  </a:lnTo>
                  <a:lnTo>
                    <a:pt x="875" y="3355"/>
                  </a:lnTo>
                  <a:lnTo>
                    <a:pt x="8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5315900" y="2869350"/>
              <a:ext cx="25025" cy="87275"/>
            </a:xfrm>
            <a:custGeom>
              <a:avLst/>
              <a:gdLst/>
              <a:ahLst/>
              <a:cxnLst/>
              <a:rect l="l" t="t" r="r" b="b"/>
              <a:pathLst>
                <a:path w="1001" h="3491" extrusionOk="0">
                  <a:moveTo>
                    <a:pt x="887" y="126"/>
                  </a:moveTo>
                  <a:lnTo>
                    <a:pt x="887" y="3365"/>
                  </a:lnTo>
                  <a:lnTo>
                    <a:pt x="125" y="3365"/>
                  </a:lnTo>
                  <a:lnTo>
                    <a:pt x="125" y="126"/>
                  </a:lnTo>
                  <a:close/>
                  <a:moveTo>
                    <a:pt x="0" y="0"/>
                  </a:moveTo>
                  <a:lnTo>
                    <a:pt x="0" y="3491"/>
                  </a:lnTo>
                  <a:lnTo>
                    <a:pt x="1001" y="349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5355400" y="2871625"/>
              <a:ext cx="22175" cy="84150"/>
            </a:xfrm>
            <a:custGeom>
              <a:avLst/>
              <a:gdLst/>
              <a:ahLst/>
              <a:cxnLst/>
              <a:rect l="l" t="t" r="r" b="b"/>
              <a:pathLst>
                <a:path w="887" h="3366" extrusionOk="0">
                  <a:moveTo>
                    <a:pt x="0" y="0"/>
                  </a:moveTo>
                  <a:lnTo>
                    <a:pt x="0" y="3365"/>
                  </a:lnTo>
                  <a:lnTo>
                    <a:pt x="887" y="3365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2"/>
            <p:cNvSpPr/>
            <p:nvPr/>
          </p:nvSpPr>
          <p:spPr>
            <a:xfrm>
              <a:off x="5353975" y="2870200"/>
              <a:ext cx="25050" cy="87000"/>
            </a:xfrm>
            <a:custGeom>
              <a:avLst/>
              <a:gdLst/>
              <a:ahLst/>
              <a:cxnLst/>
              <a:rect l="l" t="t" r="r" b="b"/>
              <a:pathLst>
                <a:path w="1002" h="3480" extrusionOk="0">
                  <a:moveTo>
                    <a:pt x="876" y="115"/>
                  </a:moveTo>
                  <a:lnTo>
                    <a:pt x="876" y="3354"/>
                  </a:lnTo>
                  <a:lnTo>
                    <a:pt x="125" y="3354"/>
                  </a:lnTo>
                  <a:lnTo>
                    <a:pt x="125" y="115"/>
                  </a:lnTo>
                  <a:close/>
                  <a:moveTo>
                    <a:pt x="1" y="1"/>
                  </a:moveTo>
                  <a:lnTo>
                    <a:pt x="1" y="3480"/>
                  </a:lnTo>
                  <a:lnTo>
                    <a:pt x="1001" y="348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5611475" y="2854000"/>
              <a:ext cx="122800" cy="122525"/>
            </a:xfrm>
            <a:custGeom>
              <a:avLst/>
              <a:gdLst/>
              <a:ahLst/>
              <a:cxnLst/>
              <a:rect l="l" t="t" r="r" b="b"/>
              <a:pathLst>
                <a:path w="4912" h="4901" extrusionOk="0">
                  <a:moveTo>
                    <a:pt x="2456" y="0"/>
                  </a:moveTo>
                  <a:cubicBezTo>
                    <a:pt x="1103" y="0"/>
                    <a:pt x="1" y="1092"/>
                    <a:pt x="1" y="2456"/>
                  </a:cubicBezTo>
                  <a:cubicBezTo>
                    <a:pt x="1" y="3809"/>
                    <a:pt x="1103" y="4901"/>
                    <a:pt x="2456" y="4901"/>
                  </a:cubicBezTo>
                  <a:cubicBezTo>
                    <a:pt x="3809" y="4901"/>
                    <a:pt x="4912" y="3809"/>
                    <a:pt x="4912" y="2456"/>
                  </a:cubicBezTo>
                  <a:cubicBezTo>
                    <a:pt x="4912" y="1092"/>
                    <a:pt x="3809" y="0"/>
                    <a:pt x="2456" y="0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5610050" y="2852300"/>
              <a:ext cx="125650" cy="125925"/>
            </a:xfrm>
            <a:custGeom>
              <a:avLst/>
              <a:gdLst/>
              <a:ahLst/>
              <a:cxnLst/>
              <a:rect l="l" t="t" r="r" b="b"/>
              <a:pathLst>
                <a:path w="5026" h="5037" extrusionOk="0">
                  <a:moveTo>
                    <a:pt x="2513" y="126"/>
                  </a:moveTo>
                  <a:cubicBezTo>
                    <a:pt x="3832" y="126"/>
                    <a:pt x="4911" y="1194"/>
                    <a:pt x="4911" y="2524"/>
                  </a:cubicBezTo>
                  <a:cubicBezTo>
                    <a:pt x="4911" y="3843"/>
                    <a:pt x="3832" y="4911"/>
                    <a:pt x="2513" y="4911"/>
                  </a:cubicBezTo>
                  <a:cubicBezTo>
                    <a:pt x="1194" y="4911"/>
                    <a:pt x="114" y="3843"/>
                    <a:pt x="114" y="2524"/>
                  </a:cubicBezTo>
                  <a:cubicBezTo>
                    <a:pt x="114" y="1194"/>
                    <a:pt x="1194" y="126"/>
                    <a:pt x="2513" y="126"/>
                  </a:cubicBezTo>
                  <a:close/>
                  <a:moveTo>
                    <a:pt x="2513" y="0"/>
                  </a:moveTo>
                  <a:cubicBezTo>
                    <a:pt x="1126" y="0"/>
                    <a:pt x="0" y="1137"/>
                    <a:pt x="0" y="2524"/>
                  </a:cubicBezTo>
                  <a:cubicBezTo>
                    <a:pt x="0" y="3911"/>
                    <a:pt x="1126" y="5037"/>
                    <a:pt x="2513" y="5037"/>
                  </a:cubicBezTo>
                  <a:cubicBezTo>
                    <a:pt x="3900" y="5037"/>
                    <a:pt x="5025" y="3911"/>
                    <a:pt x="5025" y="2524"/>
                  </a:cubicBezTo>
                  <a:cubicBezTo>
                    <a:pt x="5025" y="1137"/>
                    <a:pt x="3900" y="0"/>
                    <a:pt x="251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5652975" y="2870775"/>
              <a:ext cx="39800" cy="88975"/>
            </a:xfrm>
            <a:custGeom>
              <a:avLst/>
              <a:gdLst/>
              <a:ahLst/>
              <a:cxnLst/>
              <a:rect l="l" t="t" r="r" b="b"/>
              <a:pathLst>
                <a:path w="1592" h="3559" extrusionOk="0">
                  <a:moveTo>
                    <a:pt x="580" y="1"/>
                  </a:moveTo>
                  <a:lnTo>
                    <a:pt x="580" y="251"/>
                  </a:lnTo>
                  <a:cubicBezTo>
                    <a:pt x="250" y="330"/>
                    <a:pt x="57" y="603"/>
                    <a:pt x="57" y="1012"/>
                  </a:cubicBezTo>
                  <a:cubicBezTo>
                    <a:pt x="57" y="1421"/>
                    <a:pt x="352" y="1706"/>
                    <a:pt x="648" y="1956"/>
                  </a:cubicBezTo>
                  <a:cubicBezTo>
                    <a:pt x="887" y="2161"/>
                    <a:pt x="1103" y="2353"/>
                    <a:pt x="1103" y="2570"/>
                  </a:cubicBezTo>
                  <a:lnTo>
                    <a:pt x="1103" y="2615"/>
                  </a:lnTo>
                  <a:cubicBezTo>
                    <a:pt x="1092" y="2767"/>
                    <a:pt x="957" y="2877"/>
                    <a:pt x="817" y="2877"/>
                  </a:cubicBezTo>
                  <a:cubicBezTo>
                    <a:pt x="810" y="2877"/>
                    <a:pt x="803" y="2877"/>
                    <a:pt x="796" y="2876"/>
                  </a:cubicBezTo>
                  <a:cubicBezTo>
                    <a:pt x="602" y="2876"/>
                    <a:pt x="478" y="2740"/>
                    <a:pt x="478" y="2502"/>
                  </a:cubicBezTo>
                  <a:lnTo>
                    <a:pt x="478" y="2388"/>
                  </a:lnTo>
                  <a:lnTo>
                    <a:pt x="11" y="2433"/>
                  </a:lnTo>
                  <a:lnTo>
                    <a:pt x="11" y="2547"/>
                  </a:lnTo>
                  <a:cubicBezTo>
                    <a:pt x="0" y="2911"/>
                    <a:pt x="239" y="3229"/>
                    <a:pt x="580" y="3308"/>
                  </a:cubicBezTo>
                  <a:lnTo>
                    <a:pt x="580" y="3558"/>
                  </a:lnTo>
                  <a:lnTo>
                    <a:pt x="1001" y="3558"/>
                  </a:lnTo>
                  <a:lnTo>
                    <a:pt x="1001" y="3308"/>
                  </a:lnTo>
                  <a:cubicBezTo>
                    <a:pt x="1353" y="3229"/>
                    <a:pt x="1592" y="2911"/>
                    <a:pt x="1580" y="2558"/>
                  </a:cubicBezTo>
                  <a:cubicBezTo>
                    <a:pt x="1580" y="2149"/>
                    <a:pt x="1285" y="1865"/>
                    <a:pt x="989" y="1615"/>
                  </a:cubicBezTo>
                  <a:cubicBezTo>
                    <a:pt x="751" y="1410"/>
                    <a:pt x="534" y="1217"/>
                    <a:pt x="534" y="1001"/>
                  </a:cubicBezTo>
                  <a:cubicBezTo>
                    <a:pt x="534" y="796"/>
                    <a:pt x="625" y="694"/>
                    <a:pt x="796" y="694"/>
                  </a:cubicBezTo>
                  <a:cubicBezTo>
                    <a:pt x="966" y="694"/>
                    <a:pt x="1069" y="819"/>
                    <a:pt x="1069" y="1069"/>
                  </a:cubicBezTo>
                  <a:lnTo>
                    <a:pt x="1069" y="1148"/>
                  </a:lnTo>
                  <a:lnTo>
                    <a:pt x="1535" y="1103"/>
                  </a:lnTo>
                  <a:lnTo>
                    <a:pt x="1535" y="1012"/>
                  </a:lnTo>
                  <a:cubicBezTo>
                    <a:pt x="1535" y="614"/>
                    <a:pt x="1330" y="330"/>
                    <a:pt x="1001" y="251"/>
                  </a:cubicBezTo>
                  <a:lnTo>
                    <a:pt x="10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5177775" y="3028500"/>
              <a:ext cx="21050" cy="3175"/>
            </a:xfrm>
            <a:custGeom>
              <a:avLst/>
              <a:gdLst/>
              <a:ahLst/>
              <a:cxnLst/>
              <a:rect l="l" t="t" r="r" b="b"/>
              <a:pathLst>
                <a:path w="842" h="127" extrusionOk="0">
                  <a:moveTo>
                    <a:pt x="57" y="1"/>
                  </a:moveTo>
                  <a:cubicBezTo>
                    <a:pt x="23" y="1"/>
                    <a:pt x="0" y="35"/>
                    <a:pt x="0" y="69"/>
                  </a:cubicBezTo>
                  <a:cubicBezTo>
                    <a:pt x="0" y="103"/>
                    <a:pt x="23" y="126"/>
                    <a:pt x="57" y="126"/>
                  </a:cubicBezTo>
                  <a:lnTo>
                    <a:pt x="773" y="126"/>
                  </a:lnTo>
                  <a:cubicBezTo>
                    <a:pt x="807" y="126"/>
                    <a:pt x="842" y="103"/>
                    <a:pt x="842" y="69"/>
                  </a:cubicBezTo>
                  <a:cubicBezTo>
                    <a:pt x="842" y="35"/>
                    <a:pt x="807" y="1"/>
                    <a:pt x="7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5177775" y="3063175"/>
              <a:ext cx="21050" cy="3175"/>
            </a:xfrm>
            <a:custGeom>
              <a:avLst/>
              <a:gdLst/>
              <a:ahLst/>
              <a:cxnLst/>
              <a:rect l="l" t="t" r="r" b="b"/>
              <a:pathLst>
                <a:path w="842" h="127" extrusionOk="0">
                  <a:moveTo>
                    <a:pt x="57" y="1"/>
                  </a:moveTo>
                  <a:cubicBezTo>
                    <a:pt x="23" y="1"/>
                    <a:pt x="0" y="35"/>
                    <a:pt x="0" y="69"/>
                  </a:cubicBezTo>
                  <a:cubicBezTo>
                    <a:pt x="0" y="92"/>
                    <a:pt x="23" y="126"/>
                    <a:pt x="57" y="126"/>
                  </a:cubicBezTo>
                  <a:lnTo>
                    <a:pt x="773" y="126"/>
                  </a:lnTo>
                  <a:cubicBezTo>
                    <a:pt x="807" y="126"/>
                    <a:pt x="842" y="92"/>
                    <a:pt x="842" y="69"/>
                  </a:cubicBezTo>
                  <a:cubicBezTo>
                    <a:pt x="842" y="35"/>
                    <a:pt x="807" y="1"/>
                    <a:pt x="7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5177775" y="3097850"/>
              <a:ext cx="21050" cy="3175"/>
            </a:xfrm>
            <a:custGeom>
              <a:avLst/>
              <a:gdLst/>
              <a:ahLst/>
              <a:cxnLst/>
              <a:rect l="l" t="t" r="r" b="b"/>
              <a:pathLst>
                <a:path w="842" h="127" extrusionOk="0">
                  <a:moveTo>
                    <a:pt x="57" y="1"/>
                  </a:moveTo>
                  <a:cubicBezTo>
                    <a:pt x="23" y="1"/>
                    <a:pt x="0" y="35"/>
                    <a:pt x="0" y="69"/>
                  </a:cubicBezTo>
                  <a:cubicBezTo>
                    <a:pt x="0" y="91"/>
                    <a:pt x="23" y="126"/>
                    <a:pt x="57" y="126"/>
                  </a:cubicBezTo>
                  <a:lnTo>
                    <a:pt x="773" y="126"/>
                  </a:lnTo>
                  <a:cubicBezTo>
                    <a:pt x="807" y="126"/>
                    <a:pt x="842" y="91"/>
                    <a:pt x="842" y="69"/>
                  </a:cubicBezTo>
                  <a:cubicBezTo>
                    <a:pt x="842" y="35"/>
                    <a:pt x="807" y="1"/>
                    <a:pt x="7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5177775" y="3132525"/>
              <a:ext cx="21050" cy="3150"/>
            </a:xfrm>
            <a:custGeom>
              <a:avLst/>
              <a:gdLst/>
              <a:ahLst/>
              <a:cxnLst/>
              <a:rect l="l" t="t" r="r" b="b"/>
              <a:pathLst>
                <a:path w="842" h="126" extrusionOk="0">
                  <a:moveTo>
                    <a:pt x="57" y="0"/>
                  </a:moveTo>
                  <a:cubicBezTo>
                    <a:pt x="23" y="0"/>
                    <a:pt x="0" y="23"/>
                    <a:pt x="0" y="58"/>
                  </a:cubicBezTo>
                  <a:cubicBezTo>
                    <a:pt x="0" y="91"/>
                    <a:pt x="23" y="126"/>
                    <a:pt x="57" y="126"/>
                  </a:cubicBezTo>
                  <a:lnTo>
                    <a:pt x="773" y="126"/>
                  </a:lnTo>
                  <a:cubicBezTo>
                    <a:pt x="807" y="126"/>
                    <a:pt x="842" y="91"/>
                    <a:pt x="842" y="58"/>
                  </a:cubicBezTo>
                  <a:cubicBezTo>
                    <a:pt x="842" y="23"/>
                    <a:pt x="807" y="0"/>
                    <a:pt x="7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5235175" y="3144750"/>
              <a:ext cx="3150" cy="17075"/>
            </a:xfrm>
            <a:custGeom>
              <a:avLst/>
              <a:gdLst/>
              <a:ahLst/>
              <a:cxnLst/>
              <a:rect l="l" t="t" r="r" b="b"/>
              <a:pathLst>
                <a:path w="126" h="683" extrusionOk="0">
                  <a:moveTo>
                    <a:pt x="57" y="1"/>
                  </a:moveTo>
                  <a:cubicBezTo>
                    <a:pt x="23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23" y="683"/>
                    <a:pt x="57" y="683"/>
                  </a:cubicBezTo>
                  <a:cubicBezTo>
                    <a:pt x="92" y="683"/>
                    <a:pt x="125" y="648"/>
                    <a:pt x="125" y="615"/>
                  </a:cubicBezTo>
                  <a:lnTo>
                    <a:pt x="125" y="57"/>
                  </a:lnTo>
                  <a:cubicBezTo>
                    <a:pt x="125" y="24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5263600" y="3144750"/>
              <a:ext cx="2875" cy="17075"/>
            </a:xfrm>
            <a:custGeom>
              <a:avLst/>
              <a:gdLst/>
              <a:ahLst/>
              <a:cxnLst/>
              <a:rect l="l" t="t" r="r" b="b"/>
              <a:pathLst>
                <a:path w="115" h="683" extrusionOk="0">
                  <a:moveTo>
                    <a:pt x="57" y="1"/>
                  </a:moveTo>
                  <a:cubicBezTo>
                    <a:pt x="23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23" y="683"/>
                    <a:pt x="57" y="683"/>
                  </a:cubicBezTo>
                  <a:cubicBezTo>
                    <a:pt x="92" y="683"/>
                    <a:pt x="114" y="648"/>
                    <a:pt x="114" y="615"/>
                  </a:cubicBezTo>
                  <a:lnTo>
                    <a:pt x="114" y="57"/>
                  </a:lnTo>
                  <a:cubicBezTo>
                    <a:pt x="114" y="24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5292025" y="3144750"/>
              <a:ext cx="2875" cy="17075"/>
            </a:xfrm>
            <a:custGeom>
              <a:avLst/>
              <a:gdLst/>
              <a:ahLst/>
              <a:cxnLst/>
              <a:rect l="l" t="t" r="r" b="b"/>
              <a:pathLst>
                <a:path w="115" h="683" extrusionOk="0">
                  <a:moveTo>
                    <a:pt x="57" y="1"/>
                  </a:moveTo>
                  <a:cubicBezTo>
                    <a:pt x="23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23" y="683"/>
                    <a:pt x="57" y="683"/>
                  </a:cubicBezTo>
                  <a:cubicBezTo>
                    <a:pt x="91" y="683"/>
                    <a:pt x="114" y="648"/>
                    <a:pt x="114" y="615"/>
                  </a:cubicBezTo>
                  <a:lnTo>
                    <a:pt x="114" y="57"/>
                  </a:lnTo>
                  <a:cubicBezTo>
                    <a:pt x="114" y="24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5320450" y="3144750"/>
              <a:ext cx="2850" cy="17075"/>
            </a:xfrm>
            <a:custGeom>
              <a:avLst/>
              <a:gdLst/>
              <a:ahLst/>
              <a:cxnLst/>
              <a:rect l="l" t="t" r="r" b="b"/>
              <a:pathLst>
                <a:path w="114" h="683" extrusionOk="0">
                  <a:moveTo>
                    <a:pt x="57" y="1"/>
                  </a:moveTo>
                  <a:cubicBezTo>
                    <a:pt x="23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23" y="683"/>
                    <a:pt x="57" y="683"/>
                  </a:cubicBezTo>
                  <a:cubicBezTo>
                    <a:pt x="91" y="683"/>
                    <a:pt x="114" y="648"/>
                    <a:pt x="114" y="615"/>
                  </a:cubicBezTo>
                  <a:lnTo>
                    <a:pt x="114" y="57"/>
                  </a:lnTo>
                  <a:cubicBezTo>
                    <a:pt x="114" y="24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5348875" y="3144750"/>
              <a:ext cx="2850" cy="17075"/>
            </a:xfrm>
            <a:custGeom>
              <a:avLst/>
              <a:gdLst/>
              <a:ahLst/>
              <a:cxnLst/>
              <a:rect l="l" t="t" r="r" b="b"/>
              <a:pathLst>
                <a:path w="114" h="683" extrusionOk="0">
                  <a:moveTo>
                    <a:pt x="56" y="1"/>
                  </a:moveTo>
                  <a:cubicBezTo>
                    <a:pt x="23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23" y="683"/>
                    <a:pt x="56" y="683"/>
                  </a:cubicBezTo>
                  <a:cubicBezTo>
                    <a:pt x="91" y="683"/>
                    <a:pt x="114" y="648"/>
                    <a:pt x="114" y="615"/>
                  </a:cubicBezTo>
                  <a:lnTo>
                    <a:pt x="114" y="57"/>
                  </a:lnTo>
                  <a:cubicBezTo>
                    <a:pt x="114" y="24"/>
                    <a:pt x="91" y="1"/>
                    <a:pt x="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5377275" y="3144750"/>
              <a:ext cx="2875" cy="17075"/>
            </a:xfrm>
            <a:custGeom>
              <a:avLst/>
              <a:gdLst/>
              <a:ahLst/>
              <a:cxnLst/>
              <a:rect l="l" t="t" r="r" b="b"/>
              <a:pathLst>
                <a:path w="115" h="683" extrusionOk="0">
                  <a:moveTo>
                    <a:pt x="57" y="1"/>
                  </a:moveTo>
                  <a:cubicBezTo>
                    <a:pt x="24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24" y="683"/>
                    <a:pt x="57" y="683"/>
                  </a:cubicBezTo>
                  <a:cubicBezTo>
                    <a:pt x="92" y="683"/>
                    <a:pt x="115" y="648"/>
                    <a:pt x="115" y="615"/>
                  </a:cubicBezTo>
                  <a:lnTo>
                    <a:pt x="115" y="57"/>
                  </a:lnTo>
                  <a:cubicBezTo>
                    <a:pt x="115" y="24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5405400" y="3144750"/>
              <a:ext cx="3175" cy="17075"/>
            </a:xfrm>
            <a:custGeom>
              <a:avLst/>
              <a:gdLst/>
              <a:ahLst/>
              <a:cxnLst/>
              <a:rect l="l" t="t" r="r" b="b"/>
              <a:pathLst>
                <a:path w="127" h="683" extrusionOk="0">
                  <a:moveTo>
                    <a:pt x="69" y="1"/>
                  </a:moveTo>
                  <a:cubicBezTo>
                    <a:pt x="36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36" y="683"/>
                    <a:pt x="69" y="683"/>
                  </a:cubicBezTo>
                  <a:cubicBezTo>
                    <a:pt x="104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104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5433825" y="3144750"/>
              <a:ext cx="3175" cy="17075"/>
            </a:xfrm>
            <a:custGeom>
              <a:avLst/>
              <a:gdLst/>
              <a:ahLst/>
              <a:cxnLst/>
              <a:rect l="l" t="t" r="r" b="b"/>
              <a:pathLst>
                <a:path w="127" h="683" extrusionOk="0">
                  <a:moveTo>
                    <a:pt x="69" y="1"/>
                  </a:moveTo>
                  <a:cubicBezTo>
                    <a:pt x="35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35" y="683"/>
                    <a:pt x="69" y="683"/>
                  </a:cubicBezTo>
                  <a:cubicBezTo>
                    <a:pt x="104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104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5462250" y="3144750"/>
              <a:ext cx="3175" cy="17075"/>
            </a:xfrm>
            <a:custGeom>
              <a:avLst/>
              <a:gdLst/>
              <a:ahLst/>
              <a:cxnLst/>
              <a:rect l="l" t="t" r="r" b="b"/>
              <a:pathLst>
                <a:path w="127" h="683" extrusionOk="0">
                  <a:moveTo>
                    <a:pt x="69" y="1"/>
                  </a:moveTo>
                  <a:cubicBezTo>
                    <a:pt x="35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35" y="683"/>
                    <a:pt x="69" y="683"/>
                  </a:cubicBezTo>
                  <a:cubicBezTo>
                    <a:pt x="103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5490675" y="3144750"/>
              <a:ext cx="3150" cy="17075"/>
            </a:xfrm>
            <a:custGeom>
              <a:avLst/>
              <a:gdLst/>
              <a:ahLst/>
              <a:cxnLst/>
              <a:rect l="l" t="t" r="r" b="b"/>
              <a:pathLst>
                <a:path w="126" h="683" extrusionOk="0">
                  <a:moveTo>
                    <a:pt x="69" y="1"/>
                  </a:moveTo>
                  <a:cubicBezTo>
                    <a:pt x="35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35" y="683"/>
                    <a:pt x="69" y="683"/>
                  </a:cubicBezTo>
                  <a:cubicBezTo>
                    <a:pt x="103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5519100" y="3144750"/>
              <a:ext cx="3150" cy="17075"/>
            </a:xfrm>
            <a:custGeom>
              <a:avLst/>
              <a:gdLst/>
              <a:ahLst/>
              <a:cxnLst/>
              <a:rect l="l" t="t" r="r" b="b"/>
              <a:pathLst>
                <a:path w="126" h="683" extrusionOk="0">
                  <a:moveTo>
                    <a:pt x="69" y="1"/>
                  </a:moveTo>
                  <a:cubicBezTo>
                    <a:pt x="35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35" y="683"/>
                    <a:pt x="69" y="683"/>
                  </a:cubicBezTo>
                  <a:cubicBezTo>
                    <a:pt x="91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91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5547525" y="3144750"/>
              <a:ext cx="3150" cy="17075"/>
            </a:xfrm>
            <a:custGeom>
              <a:avLst/>
              <a:gdLst/>
              <a:ahLst/>
              <a:cxnLst/>
              <a:rect l="l" t="t" r="r" b="b"/>
              <a:pathLst>
                <a:path w="126" h="683" extrusionOk="0">
                  <a:moveTo>
                    <a:pt x="68" y="1"/>
                  </a:moveTo>
                  <a:cubicBezTo>
                    <a:pt x="35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35" y="683"/>
                    <a:pt x="68" y="683"/>
                  </a:cubicBezTo>
                  <a:cubicBezTo>
                    <a:pt x="91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91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5575950" y="3144750"/>
              <a:ext cx="3150" cy="17075"/>
            </a:xfrm>
            <a:custGeom>
              <a:avLst/>
              <a:gdLst/>
              <a:ahLst/>
              <a:cxnLst/>
              <a:rect l="l" t="t" r="r" b="b"/>
              <a:pathLst>
                <a:path w="126" h="683" extrusionOk="0">
                  <a:moveTo>
                    <a:pt x="57" y="1"/>
                  </a:moveTo>
                  <a:cubicBezTo>
                    <a:pt x="35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35" y="683"/>
                    <a:pt x="57" y="683"/>
                  </a:cubicBezTo>
                  <a:cubicBezTo>
                    <a:pt x="91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5604350" y="3144750"/>
              <a:ext cx="3175" cy="17075"/>
            </a:xfrm>
            <a:custGeom>
              <a:avLst/>
              <a:gdLst/>
              <a:ahLst/>
              <a:cxnLst/>
              <a:rect l="l" t="t" r="r" b="b"/>
              <a:pathLst>
                <a:path w="127" h="683" extrusionOk="0">
                  <a:moveTo>
                    <a:pt x="58" y="1"/>
                  </a:moveTo>
                  <a:cubicBezTo>
                    <a:pt x="24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24" y="683"/>
                    <a:pt x="58" y="683"/>
                  </a:cubicBezTo>
                  <a:cubicBezTo>
                    <a:pt x="92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92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5632775" y="3144750"/>
              <a:ext cx="3175" cy="17075"/>
            </a:xfrm>
            <a:custGeom>
              <a:avLst/>
              <a:gdLst/>
              <a:ahLst/>
              <a:cxnLst/>
              <a:rect l="l" t="t" r="r" b="b"/>
              <a:pathLst>
                <a:path w="127" h="683" extrusionOk="0">
                  <a:moveTo>
                    <a:pt x="58" y="1"/>
                  </a:moveTo>
                  <a:cubicBezTo>
                    <a:pt x="23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23" y="683"/>
                    <a:pt x="58" y="683"/>
                  </a:cubicBezTo>
                  <a:cubicBezTo>
                    <a:pt x="92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92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5660075" y="3144750"/>
              <a:ext cx="3150" cy="17075"/>
            </a:xfrm>
            <a:custGeom>
              <a:avLst/>
              <a:gdLst/>
              <a:ahLst/>
              <a:cxnLst/>
              <a:rect l="l" t="t" r="r" b="b"/>
              <a:pathLst>
                <a:path w="126" h="683" extrusionOk="0">
                  <a:moveTo>
                    <a:pt x="57" y="1"/>
                  </a:moveTo>
                  <a:cubicBezTo>
                    <a:pt x="35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35" y="683"/>
                    <a:pt x="57" y="683"/>
                  </a:cubicBezTo>
                  <a:cubicBezTo>
                    <a:pt x="91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5687350" y="3144750"/>
              <a:ext cx="3150" cy="17075"/>
            </a:xfrm>
            <a:custGeom>
              <a:avLst/>
              <a:gdLst/>
              <a:ahLst/>
              <a:cxnLst/>
              <a:rect l="l" t="t" r="r" b="b"/>
              <a:pathLst>
                <a:path w="126" h="683" extrusionOk="0">
                  <a:moveTo>
                    <a:pt x="69" y="1"/>
                  </a:moveTo>
                  <a:cubicBezTo>
                    <a:pt x="35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35" y="683"/>
                    <a:pt x="69" y="683"/>
                  </a:cubicBezTo>
                  <a:cubicBezTo>
                    <a:pt x="103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5714625" y="3144750"/>
              <a:ext cx="3175" cy="17075"/>
            </a:xfrm>
            <a:custGeom>
              <a:avLst/>
              <a:gdLst/>
              <a:ahLst/>
              <a:cxnLst/>
              <a:rect l="l" t="t" r="r" b="b"/>
              <a:pathLst>
                <a:path w="127" h="683" extrusionOk="0">
                  <a:moveTo>
                    <a:pt x="69" y="1"/>
                  </a:moveTo>
                  <a:cubicBezTo>
                    <a:pt x="35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35" y="683"/>
                    <a:pt x="69" y="683"/>
                  </a:cubicBezTo>
                  <a:cubicBezTo>
                    <a:pt x="104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104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5177475" y="2990725"/>
              <a:ext cx="612500" cy="171100"/>
            </a:xfrm>
            <a:custGeom>
              <a:avLst/>
              <a:gdLst/>
              <a:ahLst/>
              <a:cxnLst/>
              <a:rect l="l" t="t" r="r" b="b"/>
              <a:pathLst>
                <a:path w="24500" h="6844" extrusionOk="0">
                  <a:moveTo>
                    <a:pt x="23601" y="125"/>
                  </a:moveTo>
                  <a:cubicBezTo>
                    <a:pt x="24033" y="125"/>
                    <a:pt x="24386" y="398"/>
                    <a:pt x="24386" y="728"/>
                  </a:cubicBezTo>
                  <a:lnTo>
                    <a:pt x="24386" y="6116"/>
                  </a:lnTo>
                  <a:cubicBezTo>
                    <a:pt x="24386" y="6446"/>
                    <a:pt x="24033" y="6718"/>
                    <a:pt x="23601" y="6718"/>
                  </a:cubicBezTo>
                  <a:lnTo>
                    <a:pt x="910" y="6718"/>
                  </a:lnTo>
                  <a:cubicBezTo>
                    <a:pt x="898" y="6719"/>
                    <a:pt x="885" y="6719"/>
                    <a:pt x="873" y="6719"/>
                  </a:cubicBezTo>
                  <a:cubicBezTo>
                    <a:pt x="625" y="6719"/>
                    <a:pt x="391" y="6607"/>
                    <a:pt x="228" y="6412"/>
                  </a:cubicBezTo>
                  <a:cubicBezTo>
                    <a:pt x="160" y="6332"/>
                    <a:pt x="126" y="6218"/>
                    <a:pt x="126" y="6116"/>
                  </a:cubicBezTo>
                  <a:lnTo>
                    <a:pt x="126" y="728"/>
                  </a:lnTo>
                  <a:cubicBezTo>
                    <a:pt x="126" y="398"/>
                    <a:pt x="478" y="125"/>
                    <a:pt x="899" y="125"/>
                  </a:cubicBezTo>
                  <a:close/>
                  <a:moveTo>
                    <a:pt x="899" y="0"/>
                  </a:moveTo>
                  <a:cubicBezTo>
                    <a:pt x="410" y="0"/>
                    <a:pt x="0" y="329"/>
                    <a:pt x="0" y="728"/>
                  </a:cubicBezTo>
                  <a:lnTo>
                    <a:pt x="0" y="6116"/>
                  </a:lnTo>
                  <a:cubicBezTo>
                    <a:pt x="0" y="6253"/>
                    <a:pt x="58" y="6377"/>
                    <a:pt x="137" y="6491"/>
                  </a:cubicBezTo>
                  <a:cubicBezTo>
                    <a:pt x="319" y="6707"/>
                    <a:pt x="592" y="6844"/>
                    <a:pt x="876" y="6844"/>
                  </a:cubicBezTo>
                  <a:lnTo>
                    <a:pt x="23601" y="6844"/>
                  </a:lnTo>
                  <a:cubicBezTo>
                    <a:pt x="24102" y="6844"/>
                    <a:pt x="24500" y="6514"/>
                    <a:pt x="24500" y="6116"/>
                  </a:cubicBezTo>
                  <a:lnTo>
                    <a:pt x="24500" y="728"/>
                  </a:lnTo>
                  <a:cubicBezTo>
                    <a:pt x="24500" y="329"/>
                    <a:pt x="24102" y="0"/>
                    <a:pt x="23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5181450" y="2738050"/>
              <a:ext cx="434600" cy="422075"/>
            </a:xfrm>
            <a:custGeom>
              <a:avLst/>
              <a:gdLst/>
              <a:ahLst/>
              <a:cxnLst/>
              <a:rect l="l" t="t" r="r" b="b"/>
              <a:pathLst>
                <a:path w="17384" h="16883" extrusionOk="0">
                  <a:moveTo>
                    <a:pt x="16815" y="0"/>
                  </a:moveTo>
                  <a:lnTo>
                    <a:pt x="9266" y="10175"/>
                  </a:lnTo>
                  <a:lnTo>
                    <a:pt x="7197" y="12960"/>
                  </a:lnTo>
                  <a:lnTo>
                    <a:pt x="4161" y="11039"/>
                  </a:lnTo>
                  <a:lnTo>
                    <a:pt x="1" y="16564"/>
                  </a:lnTo>
                  <a:cubicBezTo>
                    <a:pt x="126" y="16757"/>
                    <a:pt x="342" y="16883"/>
                    <a:pt x="581" y="16883"/>
                  </a:cubicBezTo>
                  <a:lnTo>
                    <a:pt x="626" y="16883"/>
                  </a:lnTo>
                  <a:lnTo>
                    <a:pt x="4332" y="11972"/>
                  </a:lnTo>
                  <a:lnTo>
                    <a:pt x="7367" y="13904"/>
                  </a:lnTo>
                  <a:lnTo>
                    <a:pt x="10130" y="10163"/>
                  </a:lnTo>
                  <a:lnTo>
                    <a:pt x="17383" y="409"/>
                  </a:lnTo>
                  <a:lnTo>
                    <a:pt x="1681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5569975" y="2711050"/>
              <a:ext cx="66525" cy="69650"/>
            </a:xfrm>
            <a:custGeom>
              <a:avLst/>
              <a:gdLst/>
              <a:ahLst/>
              <a:cxnLst/>
              <a:rect l="l" t="t" r="r" b="b"/>
              <a:pathLst>
                <a:path w="2661" h="2786" extrusionOk="0">
                  <a:moveTo>
                    <a:pt x="2661" y="1"/>
                  </a:moveTo>
                  <a:lnTo>
                    <a:pt x="1" y="1615"/>
                  </a:lnTo>
                  <a:lnTo>
                    <a:pt x="1456" y="1501"/>
                  </a:lnTo>
                  <a:lnTo>
                    <a:pt x="1922" y="278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5014325" y="3517925"/>
              <a:ext cx="1187200" cy="109150"/>
            </a:xfrm>
            <a:custGeom>
              <a:avLst/>
              <a:gdLst/>
              <a:ahLst/>
              <a:cxnLst/>
              <a:rect l="l" t="t" r="r" b="b"/>
              <a:pathLst>
                <a:path w="47488" h="4366" extrusionOk="0">
                  <a:moveTo>
                    <a:pt x="4844" y="0"/>
                  </a:moveTo>
                  <a:cubicBezTo>
                    <a:pt x="4821" y="0"/>
                    <a:pt x="4810" y="12"/>
                    <a:pt x="4798" y="23"/>
                  </a:cubicBezTo>
                  <a:lnTo>
                    <a:pt x="24" y="4264"/>
                  </a:lnTo>
                  <a:cubicBezTo>
                    <a:pt x="1" y="4287"/>
                    <a:pt x="1" y="4320"/>
                    <a:pt x="24" y="4355"/>
                  </a:cubicBezTo>
                  <a:cubicBezTo>
                    <a:pt x="36" y="4366"/>
                    <a:pt x="46" y="4366"/>
                    <a:pt x="69" y="4366"/>
                  </a:cubicBezTo>
                  <a:cubicBezTo>
                    <a:pt x="81" y="4366"/>
                    <a:pt x="92" y="4366"/>
                    <a:pt x="104" y="4355"/>
                  </a:cubicBezTo>
                  <a:lnTo>
                    <a:pt x="4867" y="126"/>
                  </a:lnTo>
                  <a:lnTo>
                    <a:pt x="47419" y="126"/>
                  </a:lnTo>
                  <a:cubicBezTo>
                    <a:pt x="47453" y="126"/>
                    <a:pt x="47487" y="103"/>
                    <a:pt x="47487" y="68"/>
                  </a:cubicBezTo>
                  <a:cubicBezTo>
                    <a:pt x="47487" y="35"/>
                    <a:pt x="47453" y="0"/>
                    <a:pt x="474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5134575" y="3237400"/>
              <a:ext cx="2850" cy="209500"/>
            </a:xfrm>
            <a:custGeom>
              <a:avLst/>
              <a:gdLst/>
              <a:ahLst/>
              <a:cxnLst/>
              <a:rect l="l" t="t" r="r" b="b"/>
              <a:pathLst>
                <a:path w="114" h="8380" extrusionOk="0">
                  <a:moveTo>
                    <a:pt x="57" y="1"/>
                  </a:moveTo>
                  <a:cubicBezTo>
                    <a:pt x="23" y="1"/>
                    <a:pt x="0" y="24"/>
                    <a:pt x="0" y="57"/>
                  </a:cubicBezTo>
                  <a:lnTo>
                    <a:pt x="0" y="8311"/>
                  </a:lnTo>
                  <a:cubicBezTo>
                    <a:pt x="0" y="8345"/>
                    <a:pt x="23" y="8379"/>
                    <a:pt x="57" y="8379"/>
                  </a:cubicBezTo>
                  <a:cubicBezTo>
                    <a:pt x="91" y="8379"/>
                    <a:pt x="114" y="8345"/>
                    <a:pt x="114" y="8311"/>
                  </a:cubicBezTo>
                  <a:lnTo>
                    <a:pt x="114" y="57"/>
                  </a:lnTo>
                  <a:cubicBezTo>
                    <a:pt x="114" y="24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5134575" y="3466200"/>
              <a:ext cx="2850" cy="42950"/>
            </a:xfrm>
            <a:custGeom>
              <a:avLst/>
              <a:gdLst/>
              <a:ahLst/>
              <a:cxnLst/>
              <a:rect l="l" t="t" r="r" b="b"/>
              <a:pathLst>
                <a:path w="114" h="1718" extrusionOk="0">
                  <a:moveTo>
                    <a:pt x="57" y="0"/>
                  </a:moveTo>
                  <a:cubicBezTo>
                    <a:pt x="23" y="0"/>
                    <a:pt x="0" y="23"/>
                    <a:pt x="0" y="57"/>
                  </a:cubicBezTo>
                  <a:lnTo>
                    <a:pt x="0" y="1660"/>
                  </a:lnTo>
                  <a:cubicBezTo>
                    <a:pt x="0" y="1683"/>
                    <a:pt x="23" y="1717"/>
                    <a:pt x="57" y="1717"/>
                  </a:cubicBezTo>
                  <a:cubicBezTo>
                    <a:pt x="91" y="1717"/>
                    <a:pt x="114" y="1683"/>
                    <a:pt x="114" y="1660"/>
                  </a:cubicBezTo>
                  <a:lnTo>
                    <a:pt x="114" y="57"/>
                  </a:lnTo>
                  <a:cubicBezTo>
                    <a:pt x="114" y="23"/>
                    <a:pt x="91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6081000" y="2960300"/>
              <a:ext cx="54850" cy="79900"/>
            </a:xfrm>
            <a:custGeom>
              <a:avLst/>
              <a:gdLst/>
              <a:ahLst/>
              <a:cxnLst/>
              <a:rect l="l" t="t" r="r" b="b"/>
              <a:pathLst>
                <a:path w="2194" h="3196" extrusionOk="0">
                  <a:moveTo>
                    <a:pt x="352" y="0"/>
                  </a:moveTo>
                  <a:lnTo>
                    <a:pt x="352" y="0"/>
                  </a:lnTo>
                  <a:cubicBezTo>
                    <a:pt x="352" y="0"/>
                    <a:pt x="0" y="1149"/>
                    <a:pt x="648" y="1842"/>
                  </a:cubicBezTo>
                  <a:cubicBezTo>
                    <a:pt x="1125" y="2342"/>
                    <a:pt x="1637" y="2786"/>
                    <a:pt x="2194" y="3195"/>
                  </a:cubicBezTo>
                  <a:lnTo>
                    <a:pt x="2194" y="2297"/>
                  </a:lnTo>
                  <a:cubicBezTo>
                    <a:pt x="2194" y="2297"/>
                    <a:pt x="2194" y="1796"/>
                    <a:pt x="1501" y="1092"/>
                  </a:cubicBezTo>
                  <a:cubicBezTo>
                    <a:pt x="796" y="399"/>
                    <a:pt x="352" y="0"/>
                    <a:pt x="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6055700" y="3038175"/>
              <a:ext cx="54875" cy="79900"/>
            </a:xfrm>
            <a:custGeom>
              <a:avLst/>
              <a:gdLst/>
              <a:ahLst/>
              <a:cxnLst/>
              <a:rect l="l" t="t" r="r" b="b"/>
              <a:pathLst>
                <a:path w="2195" h="3196" extrusionOk="0">
                  <a:moveTo>
                    <a:pt x="353" y="0"/>
                  </a:moveTo>
                  <a:cubicBezTo>
                    <a:pt x="353" y="0"/>
                    <a:pt x="0" y="1149"/>
                    <a:pt x="648" y="1842"/>
                  </a:cubicBezTo>
                  <a:cubicBezTo>
                    <a:pt x="1126" y="2342"/>
                    <a:pt x="1637" y="2786"/>
                    <a:pt x="2195" y="3195"/>
                  </a:cubicBezTo>
                  <a:lnTo>
                    <a:pt x="2195" y="2297"/>
                  </a:lnTo>
                  <a:cubicBezTo>
                    <a:pt x="2195" y="2297"/>
                    <a:pt x="2195" y="1796"/>
                    <a:pt x="1490" y="1092"/>
                  </a:cubicBezTo>
                  <a:cubicBezTo>
                    <a:pt x="796" y="399"/>
                    <a:pt x="353" y="0"/>
                    <a:pt x="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6132425" y="2986725"/>
              <a:ext cx="60000" cy="74500"/>
            </a:xfrm>
            <a:custGeom>
              <a:avLst/>
              <a:gdLst/>
              <a:ahLst/>
              <a:cxnLst/>
              <a:rect l="l" t="t" r="r" b="b"/>
              <a:pathLst>
                <a:path w="2400" h="2980" extrusionOk="0">
                  <a:moveTo>
                    <a:pt x="2172" y="1"/>
                  </a:moveTo>
                  <a:lnTo>
                    <a:pt x="2172" y="1"/>
                  </a:lnTo>
                  <a:cubicBezTo>
                    <a:pt x="2172" y="1"/>
                    <a:pt x="1683" y="353"/>
                    <a:pt x="910" y="967"/>
                  </a:cubicBezTo>
                  <a:cubicBezTo>
                    <a:pt x="149" y="1593"/>
                    <a:pt x="91" y="2081"/>
                    <a:pt x="91" y="2081"/>
                  </a:cubicBezTo>
                  <a:lnTo>
                    <a:pt x="0" y="2979"/>
                  </a:lnTo>
                  <a:cubicBezTo>
                    <a:pt x="592" y="2638"/>
                    <a:pt x="1149" y="2240"/>
                    <a:pt x="1672" y="1808"/>
                  </a:cubicBezTo>
                  <a:cubicBezTo>
                    <a:pt x="2400" y="1183"/>
                    <a:pt x="2172" y="1"/>
                    <a:pt x="2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6099450" y="3084500"/>
              <a:ext cx="64250" cy="68250"/>
            </a:xfrm>
            <a:custGeom>
              <a:avLst/>
              <a:gdLst/>
              <a:ahLst/>
              <a:cxnLst/>
              <a:rect l="l" t="t" r="r" b="b"/>
              <a:pathLst>
                <a:path w="2570" h="2730" extrusionOk="0">
                  <a:moveTo>
                    <a:pt x="2468" y="1"/>
                  </a:moveTo>
                  <a:cubicBezTo>
                    <a:pt x="2468" y="1"/>
                    <a:pt x="1945" y="285"/>
                    <a:pt x="1115" y="830"/>
                  </a:cubicBezTo>
                  <a:cubicBezTo>
                    <a:pt x="296" y="1365"/>
                    <a:pt x="183" y="1853"/>
                    <a:pt x="183" y="1853"/>
                  </a:cubicBezTo>
                  <a:lnTo>
                    <a:pt x="1" y="2729"/>
                  </a:lnTo>
                  <a:cubicBezTo>
                    <a:pt x="626" y="2456"/>
                    <a:pt x="1228" y="2115"/>
                    <a:pt x="1797" y="1740"/>
                  </a:cubicBezTo>
                  <a:cubicBezTo>
                    <a:pt x="2570" y="1194"/>
                    <a:pt x="2468" y="1"/>
                    <a:pt x="24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6109975" y="3173750"/>
              <a:ext cx="54875" cy="79875"/>
            </a:xfrm>
            <a:custGeom>
              <a:avLst/>
              <a:gdLst/>
              <a:ahLst/>
              <a:cxnLst/>
              <a:rect l="l" t="t" r="r" b="b"/>
              <a:pathLst>
                <a:path w="2195" h="3195" extrusionOk="0">
                  <a:moveTo>
                    <a:pt x="1842" y="0"/>
                  </a:moveTo>
                  <a:lnTo>
                    <a:pt x="1842" y="0"/>
                  </a:lnTo>
                  <a:cubicBezTo>
                    <a:pt x="1842" y="0"/>
                    <a:pt x="1388" y="398"/>
                    <a:pt x="694" y="1092"/>
                  </a:cubicBezTo>
                  <a:cubicBezTo>
                    <a:pt x="1" y="1797"/>
                    <a:pt x="1" y="2297"/>
                    <a:pt x="1" y="2297"/>
                  </a:cubicBezTo>
                  <a:lnTo>
                    <a:pt x="1" y="3194"/>
                  </a:lnTo>
                  <a:cubicBezTo>
                    <a:pt x="546" y="2785"/>
                    <a:pt x="1069" y="2342"/>
                    <a:pt x="1547" y="1842"/>
                  </a:cubicBezTo>
                  <a:cubicBezTo>
                    <a:pt x="2194" y="1148"/>
                    <a:pt x="1843" y="1"/>
                    <a:pt x="1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6059400" y="3192200"/>
              <a:ext cx="52025" cy="85600"/>
            </a:xfrm>
            <a:custGeom>
              <a:avLst/>
              <a:gdLst/>
              <a:ahLst/>
              <a:cxnLst/>
              <a:rect l="l" t="t" r="r" b="b"/>
              <a:pathLst>
                <a:path w="2081" h="3424" extrusionOk="0">
                  <a:moveTo>
                    <a:pt x="511" y="1"/>
                  </a:moveTo>
                  <a:lnTo>
                    <a:pt x="511" y="1"/>
                  </a:lnTo>
                  <a:cubicBezTo>
                    <a:pt x="511" y="1"/>
                    <a:pt x="0" y="1092"/>
                    <a:pt x="546" y="1877"/>
                  </a:cubicBezTo>
                  <a:cubicBezTo>
                    <a:pt x="943" y="2423"/>
                    <a:pt x="1398" y="2946"/>
                    <a:pt x="1887" y="3423"/>
                  </a:cubicBezTo>
                  <a:lnTo>
                    <a:pt x="2012" y="2537"/>
                  </a:lnTo>
                  <a:cubicBezTo>
                    <a:pt x="2012" y="2537"/>
                    <a:pt x="2080" y="2036"/>
                    <a:pt x="1489" y="1251"/>
                  </a:cubicBezTo>
                  <a:cubicBezTo>
                    <a:pt x="898" y="468"/>
                    <a:pt x="511" y="1"/>
                    <a:pt x="5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6092350" y="3270950"/>
              <a:ext cx="54875" cy="79875"/>
            </a:xfrm>
            <a:custGeom>
              <a:avLst/>
              <a:gdLst/>
              <a:ahLst/>
              <a:cxnLst/>
              <a:rect l="l" t="t" r="r" b="b"/>
              <a:pathLst>
                <a:path w="2195" h="3195" extrusionOk="0">
                  <a:moveTo>
                    <a:pt x="1843" y="0"/>
                  </a:moveTo>
                  <a:cubicBezTo>
                    <a:pt x="1843" y="0"/>
                    <a:pt x="1399" y="387"/>
                    <a:pt x="706" y="1092"/>
                  </a:cubicBezTo>
                  <a:cubicBezTo>
                    <a:pt x="1" y="1785"/>
                    <a:pt x="1" y="2285"/>
                    <a:pt x="1" y="2285"/>
                  </a:cubicBezTo>
                  <a:lnTo>
                    <a:pt x="1" y="3194"/>
                  </a:lnTo>
                  <a:cubicBezTo>
                    <a:pt x="558" y="2785"/>
                    <a:pt x="1070" y="2330"/>
                    <a:pt x="1547" y="1842"/>
                  </a:cubicBezTo>
                  <a:cubicBezTo>
                    <a:pt x="2195" y="1148"/>
                    <a:pt x="1843" y="1"/>
                    <a:pt x="1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6100875" y="3326925"/>
              <a:ext cx="48925" cy="88700"/>
            </a:xfrm>
            <a:custGeom>
              <a:avLst/>
              <a:gdLst/>
              <a:ahLst/>
              <a:cxnLst/>
              <a:rect l="l" t="t" r="r" b="b"/>
              <a:pathLst>
                <a:path w="1957" h="3548" extrusionOk="0">
                  <a:moveTo>
                    <a:pt x="1331" y="1"/>
                  </a:moveTo>
                  <a:cubicBezTo>
                    <a:pt x="1331" y="1"/>
                    <a:pt x="1001" y="501"/>
                    <a:pt x="501" y="1342"/>
                  </a:cubicBezTo>
                  <a:cubicBezTo>
                    <a:pt x="1" y="2195"/>
                    <a:pt x="126" y="2673"/>
                    <a:pt x="126" y="2673"/>
                  </a:cubicBezTo>
                  <a:lnTo>
                    <a:pt x="353" y="3547"/>
                  </a:lnTo>
                  <a:cubicBezTo>
                    <a:pt x="785" y="3025"/>
                    <a:pt x="1171" y="2456"/>
                    <a:pt x="1513" y="1854"/>
                  </a:cubicBezTo>
                  <a:cubicBezTo>
                    <a:pt x="1956" y="1013"/>
                    <a:pt x="1331" y="1"/>
                    <a:pt x="1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6087825" y="3012825"/>
              <a:ext cx="51450" cy="442325"/>
            </a:xfrm>
            <a:custGeom>
              <a:avLst/>
              <a:gdLst/>
              <a:ahLst/>
              <a:cxnLst/>
              <a:rect l="l" t="t" r="r" b="b"/>
              <a:pathLst>
                <a:path w="2058" h="17693" extrusionOk="0">
                  <a:moveTo>
                    <a:pt x="1975" y="0"/>
                  </a:moveTo>
                  <a:cubicBezTo>
                    <a:pt x="1946" y="0"/>
                    <a:pt x="1919" y="30"/>
                    <a:pt x="1910" y="59"/>
                  </a:cubicBezTo>
                  <a:cubicBezTo>
                    <a:pt x="1875" y="582"/>
                    <a:pt x="1819" y="1094"/>
                    <a:pt x="1728" y="1605"/>
                  </a:cubicBezTo>
                  <a:cubicBezTo>
                    <a:pt x="1580" y="2345"/>
                    <a:pt x="1319" y="2947"/>
                    <a:pt x="1069" y="3538"/>
                  </a:cubicBezTo>
                  <a:cubicBezTo>
                    <a:pt x="829" y="4095"/>
                    <a:pt x="614" y="4618"/>
                    <a:pt x="478" y="5232"/>
                  </a:cubicBezTo>
                  <a:cubicBezTo>
                    <a:pt x="341" y="5892"/>
                    <a:pt x="466" y="6630"/>
                    <a:pt x="614" y="7426"/>
                  </a:cubicBezTo>
                  <a:cubicBezTo>
                    <a:pt x="750" y="8211"/>
                    <a:pt x="887" y="9029"/>
                    <a:pt x="784" y="9836"/>
                  </a:cubicBezTo>
                  <a:cubicBezTo>
                    <a:pt x="693" y="10541"/>
                    <a:pt x="523" y="11109"/>
                    <a:pt x="375" y="11610"/>
                  </a:cubicBezTo>
                  <a:cubicBezTo>
                    <a:pt x="182" y="12292"/>
                    <a:pt x="0" y="12895"/>
                    <a:pt x="114" y="13542"/>
                  </a:cubicBezTo>
                  <a:cubicBezTo>
                    <a:pt x="296" y="14634"/>
                    <a:pt x="1251" y="17612"/>
                    <a:pt x="1261" y="17647"/>
                  </a:cubicBezTo>
                  <a:cubicBezTo>
                    <a:pt x="1273" y="17669"/>
                    <a:pt x="1296" y="17692"/>
                    <a:pt x="1330" y="17692"/>
                  </a:cubicBezTo>
                  <a:lnTo>
                    <a:pt x="1352" y="17692"/>
                  </a:lnTo>
                  <a:cubicBezTo>
                    <a:pt x="1387" y="17680"/>
                    <a:pt x="1410" y="17635"/>
                    <a:pt x="1398" y="17601"/>
                  </a:cubicBezTo>
                  <a:cubicBezTo>
                    <a:pt x="1387" y="17567"/>
                    <a:pt x="432" y="14600"/>
                    <a:pt x="250" y="13519"/>
                  </a:cubicBezTo>
                  <a:cubicBezTo>
                    <a:pt x="147" y="12895"/>
                    <a:pt x="307" y="12349"/>
                    <a:pt x="511" y="11644"/>
                  </a:cubicBezTo>
                  <a:cubicBezTo>
                    <a:pt x="670" y="11144"/>
                    <a:pt x="841" y="10564"/>
                    <a:pt x="920" y="9859"/>
                  </a:cubicBezTo>
                  <a:cubicBezTo>
                    <a:pt x="1034" y="9018"/>
                    <a:pt x="887" y="8199"/>
                    <a:pt x="750" y="7392"/>
                  </a:cubicBezTo>
                  <a:cubicBezTo>
                    <a:pt x="614" y="6619"/>
                    <a:pt x="488" y="5892"/>
                    <a:pt x="625" y="5266"/>
                  </a:cubicBezTo>
                  <a:cubicBezTo>
                    <a:pt x="750" y="4664"/>
                    <a:pt x="966" y="4141"/>
                    <a:pt x="1205" y="3595"/>
                  </a:cubicBezTo>
                  <a:cubicBezTo>
                    <a:pt x="1455" y="3004"/>
                    <a:pt x="1716" y="2390"/>
                    <a:pt x="1864" y="1628"/>
                  </a:cubicBezTo>
                  <a:cubicBezTo>
                    <a:pt x="1955" y="1117"/>
                    <a:pt x="2024" y="594"/>
                    <a:pt x="2057" y="71"/>
                  </a:cubicBezTo>
                  <a:cubicBezTo>
                    <a:pt x="2057" y="36"/>
                    <a:pt x="2024" y="3"/>
                    <a:pt x="1989" y="3"/>
                  </a:cubicBezTo>
                  <a:cubicBezTo>
                    <a:pt x="1984" y="1"/>
                    <a:pt x="1980" y="0"/>
                    <a:pt x="1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132425" y="3030950"/>
              <a:ext cx="23050" cy="18050"/>
            </a:xfrm>
            <a:custGeom>
              <a:avLst/>
              <a:gdLst/>
              <a:ahLst/>
              <a:cxnLst/>
              <a:rect l="l" t="t" r="r" b="b"/>
              <a:pathLst>
                <a:path w="922" h="722" extrusionOk="0">
                  <a:moveTo>
                    <a:pt x="846" y="1"/>
                  </a:moveTo>
                  <a:cubicBezTo>
                    <a:pt x="829" y="1"/>
                    <a:pt x="812" y="6"/>
                    <a:pt x="796" y="16"/>
                  </a:cubicBezTo>
                  <a:lnTo>
                    <a:pt x="46" y="597"/>
                  </a:lnTo>
                  <a:cubicBezTo>
                    <a:pt x="12" y="619"/>
                    <a:pt x="0" y="665"/>
                    <a:pt x="35" y="688"/>
                  </a:cubicBezTo>
                  <a:cubicBezTo>
                    <a:pt x="46" y="710"/>
                    <a:pt x="69" y="721"/>
                    <a:pt x="91" y="721"/>
                  </a:cubicBezTo>
                  <a:cubicBezTo>
                    <a:pt x="103" y="721"/>
                    <a:pt x="114" y="721"/>
                    <a:pt x="126" y="710"/>
                  </a:cubicBezTo>
                  <a:lnTo>
                    <a:pt x="876" y="130"/>
                  </a:lnTo>
                  <a:cubicBezTo>
                    <a:pt x="910" y="107"/>
                    <a:pt x="922" y="62"/>
                    <a:pt x="899" y="28"/>
                  </a:cubicBezTo>
                  <a:cubicBezTo>
                    <a:pt x="886" y="9"/>
                    <a:pt x="867" y="1"/>
                    <a:pt x="8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6125600" y="3014750"/>
              <a:ext cx="11975" cy="17475"/>
            </a:xfrm>
            <a:custGeom>
              <a:avLst/>
              <a:gdLst/>
              <a:ahLst/>
              <a:cxnLst/>
              <a:rect l="l" t="t" r="r" b="b"/>
              <a:pathLst>
                <a:path w="479" h="699" extrusionOk="0">
                  <a:moveTo>
                    <a:pt x="73" y="1"/>
                  </a:moveTo>
                  <a:cubicBezTo>
                    <a:pt x="64" y="1"/>
                    <a:pt x="55" y="2"/>
                    <a:pt x="46" y="5"/>
                  </a:cubicBezTo>
                  <a:cubicBezTo>
                    <a:pt x="12" y="28"/>
                    <a:pt x="1" y="73"/>
                    <a:pt x="12" y="108"/>
                  </a:cubicBezTo>
                  <a:lnTo>
                    <a:pt x="331" y="664"/>
                  </a:lnTo>
                  <a:cubicBezTo>
                    <a:pt x="342" y="687"/>
                    <a:pt x="364" y="699"/>
                    <a:pt x="399" y="699"/>
                  </a:cubicBezTo>
                  <a:lnTo>
                    <a:pt x="433" y="699"/>
                  </a:lnTo>
                  <a:cubicBezTo>
                    <a:pt x="467" y="676"/>
                    <a:pt x="478" y="631"/>
                    <a:pt x="455" y="596"/>
                  </a:cubicBezTo>
                  <a:lnTo>
                    <a:pt x="137" y="40"/>
                  </a:lnTo>
                  <a:cubicBezTo>
                    <a:pt x="129" y="14"/>
                    <a:pt x="101" y="1"/>
                    <a:pt x="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6100600" y="3117175"/>
              <a:ext cx="36125" cy="27300"/>
            </a:xfrm>
            <a:custGeom>
              <a:avLst/>
              <a:gdLst/>
              <a:ahLst/>
              <a:cxnLst/>
              <a:rect l="l" t="t" r="r" b="b"/>
              <a:pathLst>
                <a:path w="1445" h="1092" extrusionOk="0">
                  <a:moveTo>
                    <a:pt x="1359" y="0"/>
                  </a:moveTo>
                  <a:cubicBezTo>
                    <a:pt x="1345" y="0"/>
                    <a:pt x="1331" y="4"/>
                    <a:pt x="1319" y="12"/>
                  </a:cubicBezTo>
                  <a:cubicBezTo>
                    <a:pt x="671" y="478"/>
                    <a:pt x="46" y="956"/>
                    <a:pt x="35" y="956"/>
                  </a:cubicBezTo>
                  <a:cubicBezTo>
                    <a:pt x="12" y="978"/>
                    <a:pt x="0" y="1024"/>
                    <a:pt x="23" y="1058"/>
                  </a:cubicBezTo>
                  <a:cubicBezTo>
                    <a:pt x="35" y="1081"/>
                    <a:pt x="57" y="1092"/>
                    <a:pt x="80" y="1092"/>
                  </a:cubicBezTo>
                  <a:cubicBezTo>
                    <a:pt x="91" y="1092"/>
                    <a:pt x="114" y="1081"/>
                    <a:pt x="126" y="1069"/>
                  </a:cubicBezTo>
                  <a:cubicBezTo>
                    <a:pt x="126" y="1069"/>
                    <a:pt x="762" y="592"/>
                    <a:pt x="1399" y="126"/>
                  </a:cubicBezTo>
                  <a:cubicBezTo>
                    <a:pt x="1433" y="103"/>
                    <a:pt x="1444" y="58"/>
                    <a:pt x="1422" y="35"/>
                  </a:cubicBezTo>
                  <a:cubicBezTo>
                    <a:pt x="1407" y="13"/>
                    <a:pt x="1383" y="0"/>
                    <a:pt x="13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6080425" y="3073300"/>
              <a:ext cx="32125" cy="46475"/>
            </a:xfrm>
            <a:custGeom>
              <a:avLst/>
              <a:gdLst/>
              <a:ahLst/>
              <a:cxnLst/>
              <a:rect l="l" t="t" r="r" b="b"/>
              <a:pathLst>
                <a:path w="1285" h="1859" extrusionOk="0">
                  <a:moveTo>
                    <a:pt x="84" y="1"/>
                  </a:moveTo>
                  <a:cubicBezTo>
                    <a:pt x="68" y="1"/>
                    <a:pt x="50" y="6"/>
                    <a:pt x="34" y="17"/>
                  </a:cubicBezTo>
                  <a:cubicBezTo>
                    <a:pt x="11" y="39"/>
                    <a:pt x="0" y="85"/>
                    <a:pt x="34" y="119"/>
                  </a:cubicBezTo>
                  <a:cubicBezTo>
                    <a:pt x="614" y="790"/>
                    <a:pt x="1137" y="1801"/>
                    <a:pt x="1137" y="1813"/>
                  </a:cubicBezTo>
                  <a:cubicBezTo>
                    <a:pt x="1148" y="1847"/>
                    <a:pt x="1183" y="1858"/>
                    <a:pt x="1206" y="1858"/>
                  </a:cubicBezTo>
                  <a:cubicBezTo>
                    <a:pt x="1216" y="1858"/>
                    <a:pt x="1228" y="1858"/>
                    <a:pt x="1239" y="1847"/>
                  </a:cubicBezTo>
                  <a:cubicBezTo>
                    <a:pt x="1274" y="1824"/>
                    <a:pt x="1285" y="1790"/>
                    <a:pt x="1262" y="1756"/>
                  </a:cubicBezTo>
                  <a:cubicBezTo>
                    <a:pt x="1262" y="1745"/>
                    <a:pt x="728" y="710"/>
                    <a:pt x="137" y="28"/>
                  </a:cubicBezTo>
                  <a:cubicBezTo>
                    <a:pt x="124" y="9"/>
                    <a:pt x="105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6108550" y="3202025"/>
              <a:ext cx="37550" cy="48475"/>
            </a:xfrm>
            <a:custGeom>
              <a:avLst/>
              <a:gdLst/>
              <a:ahLst/>
              <a:cxnLst/>
              <a:rect l="l" t="t" r="r" b="b"/>
              <a:pathLst>
                <a:path w="1502" h="1939" extrusionOk="0">
                  <a:moveTo>
                    <a:pt x="1432" y="0"/>
                  </a:moveTo>
                  <a:cubicBezTo>
                    <a:pt x="1413" y="0"/>
                    <a:pt x="1393" y="6"/>
                    <a:pt x="1377" y="17"/>
                  </a:cubicBezTo>
                  <a:cubicBezTo>
                    <a:pt x="842" y="552"/>
                    <a:pt x="376" y="1166"/>
                    <a:pt x="12" y="1836"/>
                  </a:cubicBezTo>
                  <a:cubicBezTo>
                    <a:pt x="0" y="1871"/>
                    <a:pt x="12" y="1916"/>
                    <a:pt x="46" y="1939"/>
                  </a:cubicBezTo>
                  <a:lnTo>
                    <a:pt x="81" y="1939"/>
                  </a:lnTo>
                  <a:cubicBezTo>
                    <a:pt x="103" y="1939"/>
                    <a:pt x="126" y="1927"/>
                    <a:pt x="137" y="1904"/>
                  </a:cubicBezTo>
                  <a:cubicBezTo>
                    <a:pt x="501" y="1245"/>
                    <a:pt x="945" y="654"/>
                    <a:pt x="1478" y="120"/>
                  </a:cubicBezTo>
                  <a:cubicBezTo>
                    <a:pt x="1501" y="97"/>
                    <a:pt x="1501" y="52"/>
                    <a:pt x="1478" y="17"/>
                  </a:cubicBezTo>
                  <a:cubicBezTo>
                    <a:pt x="1467" y="6"/>
                    <a:pt x="1450" y="0"/>
                    <a:pt x="14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6077575" y="3216825"/>
              <a:ext cx="31875" cy="51300"/>
            </a:xfrm>
            <a:custGeom>
              <a:avLst/>
              <a:gdLst/>
              <a:ahLst/>
              <a:cxnLst/>
              <a:rect l="l" t="t" r="r" b="b"/>
              <a:pathLst>
                <a:path w="1275" h="2052" extrusionOk="0">
                  <a:moveTo>
                    <a:pt x="86" y="0"/>
                  </a:moveTo>
                  <a:cubicBezTo>
                    <a:pt x="71" y="0"/>
                    <a:pt x="56" y="6"/>
                    <a:pt x="46" y="16"/>
                  </a:cubicBezTo>
                  <a:cubicBezTo>
                    <a:pt x="12" y="39"/>
                    <a:pt x="1" y="85"/>
                    <a:pt x="34" y="119"/>
                  </a:cubicBezTo>
                  <a:cubicBezTo>
                    <a:pt x="34" y="119"/>
                    <a:pt x="103" y="198"/>
                    <a:pt x="444" y="721"/>
                  </a:cubicBezTo>
                  <a:cubicBezTo>
                    <a:pt x="706" y="1130"/>
                    <a:pt x="944" y="1562"/>
                    <a:pt x="1126" y="2006"/>
                  </a:cubicBezTo>
                  <a:cubicBezTo>
                    <a:pt x="1138" y="2040"/>
                    <a:pt x="1171" y="2052"/>
                    <a:pt x="1194" y="2052"/>
                  </a:cubicBezTo>
                  <a:cubicBezTo>
                    <a:pt x="1206" y="2052"/>
                    <a:pt x="1217" y="2052"/>
                    <a:pt x="1229" y="2040"/>
                  </a:cubicBezTo>
                  <a:cubicBezTo>
                    <a:pt x="1262" y="2029"/>
                    <a:pt x="1274" y="1984"/>
                    <a:pt x="1262" y="1949"/>
                  </a:cubicBezTo>
                  <a:cubicBezTo>
                    <a:pt x="1069" y="1494"/>
                    <a:pt x="830" y="1062"/>
                    <a:pt x="569" y="642"/>
                  </a:cubicBezTo>
                  <a:cubicBezTo>
                    <a:pt x="205" y="107"/>
                    <a:pt x="148" y="28"/>
                    <a:pt x="137" y="28"/>
                  </a:cubicBezTo>
                  <a:cubicBezTo>
                    <a:pt x="125" y="9"/>
                    <a:pt x="105" y="0"/>
                    <a:pt x="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090350" y="3296375"/>
              <a:ext cx="36700" cy="56450"/>
            </a:xfrm>
            <a:custGeom>
              <a:avLst/>
              <a:gdLst/>
              <a:ahLst/>
              <a:cxnLst/>
              <a:rect l="l" t="t" r="r" b="b"/>
              <a:pathLst>
                <a:path w="1468" h="2258" extrusionOk="0">
                  <a:moveTo>
                    <a:pt x="1378" y="0"/>
                  </a:moveTo>
                  <a:cubicBezTo>
                    <a:pt x="1360" y="0"/>
                    <a:pt x="1343" y="6"/>
                    <a:pt x="1331" y="17"/>
                  </a:cubicBezTo>
                  <a:cubicBezTo>
                    <a:pt x="1059" y="325"/>
                    <a:pt x="809" y="654"/>
                    <a:pt x="592" y="1007"/>
                  </a:cubicBezTo>
                  <a:cubicBezTo>
                    <a:pt x="365" y="1371"/>
                    <a:pt x="172" y="1757"/>
                    <a:pt x="13" y="2155"/>
                  </a:cubicBezTo>
                  <a:cubicBezTo>
                    <a:pt x="1" y="2200"/>
                    <a:pt x="13" y="2235"/>
                    <a:pt x="58" y="2258"/>
                  </a:cubicBezTo>
                  <a:lnTo>
                    <a:pt x="81" y="2258"/>
                  </a:lnTo>
                  <a:cubicBezTo>
                    <a:pt x="115" y="2258"/>
                    <a:pt x="137" y="2246"/>
                    <a:pt x="149" y="2212"/>
                  </a:cubicBezTo>
                  <a:cubicBezTo>
                    <a:pt x="308" y="1826"/>
                    <a:pt x="490" y="1439"/>
                    <a:pt x="706" y="1075"/>
                  </a:cubicBezTo>
                  <a:cubicBezTo>
                    <a:pt x="922" y="734"/>
                    <a:pt x="1172" y="416"/>
                    <a:pt x="1433" y="120"/>
                  </a:cubicBezTo>
                  <a:cubicBezTo>
                    <a:pt x="1468" y="86"/>
                    <a:pt x="1456" y="40"/>
                    <a:pt x="1433" y="17"/>
                  </a:cubicBezTo>
                  <a:cubicBezTo>
                    <a:pt x="1417" y="6"/>
                    <a:pt x="1397" y="0"/>
                    <a:pt x="13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6107150" y="3350300"/>
              <a:ext cx="26425" cy="67025"/>
            </a:xfrm>
            <a:custGeom>
              <a:avLst/>
              <a:gdLst/>
              <a:ahLst/>
              <a:cxnLst/>
              <a:rect l="l" t="t" r="r" b="b"/>
              <a:pathLst>
                <a:path w="1057" h="2681" extrusionOk="0">
                  <a:moveTo>
                    <a:pt x="972" y="0"/>
                  </a:moveTo>
                  <a:cubicBezTo>
                    <a:pt x="948" y="0"/>
                    <a:pt x="926" y="19"/>
                    <a:pt x="910" y="43"/>
                  </a:cubicBezTo>
                  <a:cubicBezTo>
                    <a:pt x="875" y="101"/>
                    <a:pt x="841" y="191"/>
                    <a:pt x="796" y="305"/>
                  </a:cubicBezTo>
                  <a:cubicBezTo>
                    <a:pt x="648" y="612"/>
                    <a:pt x="420" y="1089"/>
                    <a:pt x="227" y="1476"/>
                  </a:cubicBezTo>
                  <a:cubicBezTo>
                    <a:pt x="56" y="1829"/>
                    <a:pt x="0" y="2226"/>
                    <a:pt x="34" y="2612"/>
                  </a:cubicBezTo>
                  <a:cubicBezTo>
                    <a:pt x="34" y="2658"/>
                    <a:pt x="68" y="2681"/>
                    <a:pt x="102" y="2681"/>
                  </a:cubicBezTo>
                  <a:lnTo>
                    <a:pt x="114" y="2681"/>
                  </a:lnTo>
                  <a:cubicBezTo>
                    <a:pt x="147" y="2681"/>
                    <a:pt x="182" y="2647"/>
                    <a:pt x="170" y="2602"/>
                  </a:cubicBezTo>
                  <a:cubicBezTo>
                    <a:pt x="137" y="2238"/>
                    <a:pt x="205" y="1874"/>
                    <a:pt x="352" y="1544"/>
                  </a:cubicBezTo>
                  <a:cubicBezTo>
                    <a:pt x="557" y="1157"/>
                    <a:pt x="773" y="680"/>
                    <a:pt x="920" y="362"/>
                  </a:cubicBezTo>
                  <a:cubicBezTo>
                    <a:pt x="966" y="260"/>
                    <a:pt x="1011" y="169"/>
                    <a:pt x="1034" y="101"/>
                  </a:cubicBezTo>
                  <a:cubicBezTo>
                    <a:pt x="1057" y="66"/>
                    <a:pt x="1046" y="20"/>
                    <a:pt x="1001" y="10"/>
                  </a:cubicBezTo>
                  <a:cubicBezTo>
                    <a:pt x="991" y="3"/>
                    <a:pt x="981" y="0"/>
                    <a:pt x="9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6020175" y="3143325"/>
              <a:ext cx="32700" cy="54900"/>
            </a:xfrm>
            <a:custGeom>
              <a:avLst/>
              <a:gdLst/>
              <a:ahLst/>
              <a:cxnLst/>
              <a:rect l="l" t="t" r="r" b="b"/>
              <a:pathLst>
                <a:path w="1308" h="2196" extrusionOk="0">
                  <a:moveTo>
                    <a:pt x="966" y="1"/>
                  </a:moveTo>
                  <a:cubicBezTo>
                    <a:pt x="966" y="1"/>
                    <a:pt x="728" y="296"/>
                    <a:pt x="364" y="808"/>
                  </a:cubicBezTo>
                  <a:cubicBezTo>
                    <a:pt x="0" y="1319"/>
                    <a:pt x="57" y="1638"/>
                    <a:pt x="57" y="1638"/>
                  </a:cubicBezTo>
                  <a:lnTo>
                    <a:pt x="160" y="2195"/>
                  </a:lnTo>
                  <a:cubicBezTo>
                    <a:pt x="455" y="1888"/>
                    <a:pt x="739" y="1547"/>
                    <a:pt x="978" y="1183"/>
                  </a:cubicBezTo>
                  <a:cubicBezTo>
                    <a:pt x="1307" y="672"/>
                    <a:pt x="966" y="1"/>
                    <a:pt x="9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6044625" y="3189375"/>
              <a:ext cx="32675" cy="55150"/>
            </a:xfrm>
            <a:custGeom>
              <a:avLst/>
              <a:gdLst/>
              <a:ahLst/>
              <a:cxnLst/>
              <a:rect l="l" t="t" r="r" b="b"/>
              <a:pathLst>
                <a:path w="1307" h="2206" extrusionOk="0">
                  <a:moveTo>
                    <a:pt x="966" y="0"/>
                  </a:moveTo>
                  <a:cubicBezTo>
                    <a:pt x="966" y="0"/>
                    <a:pt x="716" y="296"/>
                    <a:pt x="352" y="819"/>
                  </a:cubicBezTo>
                  <a:cubicBezTo>
                    <a:pt x="0" y="1331"/>
                    <a:pt x="46" y="1637"/>
                    <a:pt x="46" y="1637"/>
                  </a:cubicBezTo>
                  <a:lnTo>
                    <a:pt x="147" y="2206"/>
                  </a:lnTo>
                  <a:cubicBezTo>
                    <a:pt x="455" y="1887"/>
                    <a:pt x="728" y="1546"/>
                    <a:pt x="978" y="1194"/>
                  </a:cubicBezTo>
                  <a:cubicBezTo>
                    <a:pt x="1307" y="682"/>
                    <a:pt x="966" y="0"/>
                    <a:pt x="9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5986075" y="3170325"/>
              <a:ext cx="42350" cy="40975"/>
            </a:xfrm>
            <a:custGeom>
              <a:avLst/>
              <a:gdLst/>
              <a:ahLst/>
              <a:cxnLst/>
              <a:rect l="l" t="t" r="r" b="b"/>
              <a:pathLst>
                <a:path w="1694" h="1639" extrusionOk="0">
                  <a:moveTo>
                    <a:pt x="11" y="1"/>
                  </a:moveTo>
                  <a:cubicBezTo>
                    <a:pt x="11" y="1"/>
                    <a:pt x="0" y="762"/>
                    <a:pt x="511" y="1081"/>
                  </a:cubicBezTo>
                  <a:cubicBezTo>
                    <a:pt x="898" y="1297"/>
                    <a:pt x="1284" y="1490"/>
                    <a:pt x="1694" y="1638"/>
                  </a:cubicBezTo>
                  <a:lnTo>
                    <a:pt x="1534" y="1081"/>
                  </a:lnTo>
                  <a:cubicBezTo>
                    <a:pt x="1534" y="1081"/>
                    <a:pt x="1455" y="774"/>
                    <a:pt x="898" y="478"/>
                  </a:cubicBezTo>
                  <a:cubicBezTo>
                    <a:pt x="352" y="183"/>
                    <a:pt x="11" y="1"/>
                    <a:pt x="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6012775" y="3228875"/>
              <a:ext cx="46350" cy="36125"/>
            </a:xfrm>
            <a:custGeom>
              <a:avLst/>
              <a:gdLst/>
              <a:ahLst/>
              <a:cxnLst/>
              <a:rect l="l" t="t" r="r" b="b"/>
              <a:pathLst>
                <a:path w="1854" h="1445" extrusionOk="0">
                  <a:moveTo>
                    <a:pt x="1" y="1"/>
                  </a:moveTo>
                  <a:cubicBezTo>
                    <a:pt x="1" y="1"/>
                    <a:pt x="69" y="762"/>
                    <a:pt x="615" y="1012"/>
                  </a:cubicBezTo>
                  <a:cubicBezTo>
                    <a:pt x="1012" y="1194"/>
                    <a:pt x="1433" y="1342"/>
                    <a:pt x="1853" y="1444"/>
                  </a:cubicBezTo>
                  <a:lnTo>
                    <a:pt x="1638" y="910"/>
                  </a:lnTo>
                  <a:cubicBezTo>
                    <a:pt x="1638" y="910"/>
                    <a:pt x="1512" y="615"/>
                    <a:pt x="944" y="376"/>
                  </a:cubicBezTo>
                  <a:cubicBezTo>
                    <a:pt x="365" y="12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6023575" y="3284300"/>
              <a:ext cx="39825" cy="44925"/>
            </a:xfrm>
            <a:custGeom>
              <a:avLst/>
              <a:gdLst/>
              <a:ahLst/>
              <a:cxnLst/>
              <a:rect l="l" t="t" r="r" b="b"/>
              <a:pathLst>
                <a:path w="1593" h="1797" extrusionOk="0">
                  <a:moveTo>
                    <a:pt x="92" y="0"/>
                  </a:moveTo>
                  <a:cubicBezTo>
                    <a:pt x="92" y="0"/>
                    <a:pt x="1" y="751"/>
                    <a:pt x="478" y="1126"/>
                  </a:cubicBezTo>
                  <a:cubicBezTo>
                    <a:pt x="830" y="1376"/>
                    <a:pt x="1206" y="1604"/>
                    <a:pt x="1592" y="1796"/>
                  </a:cubicBezTo>
                  <a:lnTo>
                    <a:pt x="1501" y="1240"/>
                  </a:lnTo>
                  <a:cubicBezTo>
                    <a:pt x="1501" y="1240"/>
                    <a:pt x="1444" y="922"/>
                    <a:pt x="933" y="558"/>
                  </a:cubicBezTo>
                  <a:cubicBezTo>
                    <a:pt x="410" y="194"/>
                    <a:pt x="92" y="0"/>
                    <a:pt x="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6061375" y="3286875"/>
              <a:ext cx="30150" cy="57425"/>
            </a:xfrm>
            <a:custGeom>
              <a:avLst/>
              <a:gdLst/>
              <a:ahLst/>
              <a:cxnLst/>
              <a:rect l="l" t="t" r="r" b="b"/>
              <a:pathLst>
                <a:path w="1206" h="2297" extrusionOk="0">
                  <a:moveTo>
                    <a:pt x="773" y="0"/>
                  </a:moveTo>
                  <a:cubicBezTo>
                    <a:pt x="773" y="0"/>
                    <a:pt x="569" y="329"/>
                    <a:pt x="285" y="887"/>
                  </a:cubicBezTo>
                  <a:cubicBezTo>
                    <a:pt x="0" y="1443"/>
                    <a:pt x="91" y="1751"/>
                    <a:pt x="91" y="1751"/>
                  </a:cubicBezTo>
                  <a:lnTo>
                    <a:pt x="273" y="2296"/>
                  </a:lnTo>
                  <a:cubicBezTo>
                    <a:pt x="535" y="1933"/>
                    <a:pt x="762" y="1569"/>
                    <a:pt x="955" y="1171"/>
                  </a:cubicBezTo>
                  <a:cubicBezTo>
                    <a:pt x="1205" y="625"/>
                    <a:pt x="773" y="0"/>
                    <a:pt x="7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6084100" y="3360750"/>
              <a:ext cx="38400" cy="47200"/>
            </a:xfrm>
            <a:custGeom>
              <a:avLst/>
              <a:gdLst/>
              <a:ahLst/>
              <a:cxnLst/>
              <a:rect l="l" t="t" r="r" b="b"/>
              <a:pathLst>
                <a:path w="1536" h="1888" extrusionOk="0">
                  <a:moveTo>
                    <a:pt x="1400" y="1"/>
                  </a:moveTo>
                  <a:lnTo>
                    <a:pt x="1400" y="1"/>
                  </a:lnTo>
                  <a:cubicBezTo>
                    <a:pt x="1399" y="1"/>
                    <a:pt x="1081" y="216"/>
                    <a:pt x="592" y="615"/>
                  </a:cubicBezTo>
                  <a:cubicBezTo>
                    <a:pt x="104" y="1001"/>
                    <a:pt x="69" y="1320"/>
                    <a:pt x="69" y="1320"/>
                  </a:cubicBezTo>
                  <a:lnTo>
                    <a:pt x="1" y="1888"/>
                  </a:lnTo>
                  <a:cubicBezTo>
                    <a:pt x="376" y="1672"/>
                    <a:pt x="740" y="1421"/>
                    <a:pt x="1069" y="1149"/>
                  </a:cubicBezTo>
                  <a:cubicBezTo>
                    <a:pt x="1536" y="751"/>
                    <a:pt x="1400" y="1"/>
                    <a:pt x="14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6044875" y="3343125"/>
              <a:ext cx="40125" cy="45225"/>
            </a:xfrm>
            <a:custGeom>
              <a:avLst/>
              <a:gdLst/>
              <a:ahLst/>
              <a:cxnLst/>
              <a:rect l="l" t="t" r="r" b="b"/>
              <a:pathLst>
                <a:path w="1605" h="1809" extrusionOk="0">
                  <a:moveTo>
                    <a:pt x="104" y="1"/>
                  </a:moveTo>
                  <a:cubicBezTo>
                    <a:pt x="104" y="1"/>
                    <a:pt x="1" y="762"/>
                    <a:pt x="490" y="1126"/>
                  </a:cubicBezTo>
                  <a:cubicBezTo>
                    <a:pt x="842" y="1388"/>
                    <a:pt x="1218" y="1615"/>
                    <a:pt x="1604" y="1808"/>
                  </a:cubicBezTo>
                  <a:lnTo>
                    <a:pt x="1502" y="1240"/>
                  </a:lnTo>
                  <a:cubicBezTo>
                    <a:pt x="1502" y="1240"/>
                    <a:pt x="1445" y="933"/>
                    <a:pt x="933" y="569"/>
                  </a:cubicBezTo>
                  <a:cubicBezTo>
                    <a:pt x="422" y="206"/>
                    <a:pt x="104" y="1"/>
                    <a:pt x="1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6049150" y="3377800"/>
              <a:ext cx="33850" cy="53175"/>
            </a:xfrm>
            <a:custGeom>
              <a:avLst/>
              <a:gdLst/>
              <a:ahLst/>
              <a:cxnLst/>
              <a:rect l="l" t="t" r="r" b="b"/>
              <a:pathLst>
                <a:path w="1354" h="2127" extrusionOk="0">
                  <a:moveTo>
                    <a:pt x="285" y="1"/>
                  </a:moveTo>
                  <a:lnTo>
                    <a:pt x="285" y="1"/>
                  </a:lnTo>
                  <a:cubicBezTo>
                    <a:pt x="285" y="1"/>
                    <a:pt x="1" y="706"/>
                    <a:pt x="376" y="1183"/>
                  </a:cubicBezTo>
                  <a:cubicBezTo>
                    <a:pt x="648" y="1524"/>
                    <a:pt x="956" y="1843"/>
                    <a:pt x="1274" y="2126"/>
                  </a:cubicBezTo>
                  <a:lnTo>
                    <a:pt x="1331" y="1558"/>
                  </a:lnTo>
                  <a:cubicBezTo>
                    <a:pt x="1331" y="1558"/>
                    <a:pt x="1353" y="1240"/>
                    <a:pt x="944" y="762"/>
                  </a:cubicBezTo>
                  <a:cubicBezTo>
                    <a:pt x="547" y="285"/>
                    <a:pt x="285" y="1"/>
                    <a:pt x="2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6018175" y="3180500"/>
              <a:ext cx="68800" cy="277200"/>
            </a:xfrm>
            <a:custGeom>
              <a:avLst/>
              <a:gdLst/>
              <a:ahLst/>
              <a:cxnLst/>
              <a:rect l="l" t="t" r="r" b="b"/>
              <a:pathLst>
                <a:path w="2752" h="11088" extrusionOk="0">
                  <a:moveTo>
                    <a:pt x="83" y="1"/>
                  </a:moveTo>
                  <a:cubicBezTo>
                    <a:pt x="78" y="1"/>
                    <a:pt x="73" y="2"/>
                    <a:pt x="69" y="3"/>
                  </a:cubicBezTo>
                  <a:cubicBezTo>
                    <a:pt x="23" y="14"/>
                    <a:pt x="0" y="49"/>
                    <a:pt x="12" y="94"/>
                  </a:cubicBezTo>
                  <a:cubicBezTo>
                    <a:pt x="91" y="412"/>
                    <a:pt x="194" y="742"/>
                    <a:pt x="308" y="1049"/>
                  </a:cubicBezTo>
                  <a:cubicBezTo>
                    <a:pt x="478" y="1515"/>
                    <a:pt x="705" y="1868"/>
                    <a:pt x="933" y="2220"/>
                  </a:cubicBezTo>
                  <a:cubicBezTo>
                    <a:pt x="1137" y="2538"/>
                    <a:pt x="1331" y="2834"/>
                    <a:pt x="1478" y="3197"/>
                  </a:cubicBezTo>
                  <a:cubicBezTo>
                    <a:pt x="1626" y="3573"/>
                    <a:pt x="1626" y="4039"/>
                    <a:pt x="1626" y="4539"/>
                  </a:cubicBezTo>
                  <a:cubicBezTo>
                    <a:pt x="1626" y="5062"/>
                    <a:pt x="1626" y="5597"/>
                    <a:pt x="1786" y="6108"/>
                  </a:cubicBezTo>
                  <a:cubicBezTo>
                    <a:pt x="1910" y="6540"/>
                    <a:pt x="2081" y="6893"/>
                    <a:pt x="2240" y="7188"/>
                  </a:cubicBezTo>
                  <a:cubicBezTo>
                    <a:pt x="2433" y="7597"/>
                    <a:pt x="2604" y="7927"/>
                    <a:pt x="2604" y="8325"/>
                  </a:cubicBezTo>
                  <a:cubicBezTo>
                    <a:pt x="2604" y="9030"/>
                    <a:pt x="2331" y="10985"/>
                    <a:pt x="2331" y="11008"/>
                  </a:cubicBezTo>
                  <a:cubicBezTo>
                    <a:pt x="2319" y="11042"/>
                    <a:pt x="2354" y="11076"/>
                    <a:pt x="2388" y="11087"/>
                  </a:cubicBezTo>
                  <a:lnTo>
                    <a:pt x="2400" y="11087"/>
                  </a:lnTo>
                  <a:cubicBezTo>
                    <a:pt x="2433" y="11087"/>
                    <a:pt x="2468" y="11064"/>
                    <a:pt x="2468" y="11019"/>
                  </a:cubicBezTo>
                  <a:cubicBezTo>
                    <a:pt x="2479" y="10940"/>
                    <a:pt x="2751" y="9030"/>
                    <a:pt x="2741" y="8325"/>
                  </a:cubicBezTo>
                  <a:cubicBezTo>
                    <a:pt x="2741" y="7893"/>
                    <a:pt x="2570" y="7540"/>
                    <a:pt x="2365" y="7131"/>
                  </a:cubicBezTo>
                  <a:cubicBezTo>
                    <a:pt x="2218" y="6835"/>
                    <a:pt x="2047" y="6494"/>
                    <a:pt x="1922" y="6062"/>
                  </a:cubicBezTo>
                  <a:cubicBezTo>
                    <a:pt x="1763" y="5574"/>
                    <a:pt x="1774" y="5051"/>
                    <a:pt x="1774" y="4539"/>
                  </a:cubicBezTo>
                  <a:cubicBezTo>
                    <a:pt x="1774" y="4028"/>
                    <a:pt x="1774" y="3550"/>
                    <a:pt x="1604" y="3141"/>
                  </a:cubicBezTo>
                  <a:cubicBezTo>
                    <a:pt x="1455" y="2765"/>
                    <a:pt x="1263" y="2459"/>
                    <a:pt x="1058" y="2140"/>
                  </a:cubicBezTo>
                  <a:cubicBezTo>
                    <a:pt x="831" y="1799"/>
                    <a:pt x="603" y="1447"/>
                    <a:pt x="432" y="1004"/>
                  </a:cubicBezTo>
                  <a:cubicBezTo>
                    <a:pt x="319" y="696"/>
                    <a:pt x="228" y="378"/>
                    <a:pt x="149" y="60"/>
                  </a:cubicBezTo>
                  <a:cubicBezTo>
                    <a:pt x="138" y="31"/>
                    <a:pt x="112" y="1"/>
                    <a:pt x="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6010225" y="3193825"/>
              <a:ext cx="17350" cy="10650"/>
            </a:xfrm>
            <a:custGeom>
              <a:avLst/>
              <a:gdLst/>
              <a:ahLst/>
              <a:cxnLst/>
              <a:rect l="l" t="t" r="r" b="b"/>
              <a:pathLst>
                <a:path w="694" h="426" extrusionOk="0">
                  <a:moveTo>
                    <a:pt x="87" y="0"/>
                  </a:moveTo>
                  <a:cubicBezTo>
                    <a:pt x="59" y="0"/>
                    <a:pt x="29" y="13"/>
                    <a:pt x="12" y="39"/>
                  </a:cubicBezTo>
                  <a:cubicBezTo>
                    <a:pt x="0" y="72"/>
                    <a:pt x="12" y="118"/>
                    <a:pt x="45" y="130"/>
                  </a:cubicBezTo>
                  <a:lnTo>
                    <a:pt x="580" y="413"/>
                  </a:lnTo>
                  <a:cubicBezTo>
                    <a:pt x="591" y="413"/>
                    <a:pt x="603" y="425"/>
                    <a:pt x="614" y="425"/>
                  </a:cubicBezTo>
                  <a:cubicBezTo>
                    <a:pt x="637" y="425"/>
                    <a:pt x="659" y="402"/>
                    <a:pt x="671" y="380"/>
                  </a:cubicBezTo>
                  <a:cubicBezTo>
                    <a:pt x="694" y="345"/>
                    <a:pt x="682" y="300"/>
                    <a:pt x="648" y="289"/>
                  </a:cubicBezTo>
                  <a:lnTo>
                    <a:pt x="114" y="4"/>
                  </a:lnTo>
                  <a:cubicBezTo>
                    <a:pt x="105" y="1"/>
                    <a:pt x="96" y="0"/>
                    <a:pt x="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6021025" y="3180775"/>
              <a:ext cx="7700" cy="13175"/>
            </a:xfrm>
            <a:custGeom>
              <a:avLst/>
              <a:gdLst/>
              <a:ahLst/>
              <a:cxnLst/>
              <a:rect l="l" t="t" r="r" b="b"/>
              <a:pathLst>
                <a:path w="308" h="527" extrusionOk="0">
                  <a:moveTo>
                    <a:pt x="228" y="0"/>
                  </a:moveTo>
                  <a:cubicBezTo>
                    <a:pt x="194" y="0"/>
                    <a:pt x="169" y="21"/>
                    <a:pt x="159" y="49"/>
                  </a:cubicBezTo>
                  <a:lnTo>
                    <a:pt x="23" y="435"/>
                  </a:lnTo>
                  <a:cubicBezTo>
                    <a:pt x="0" y="470"/>
                    <a:pt x="23" y="515"/>
                    <a:pt x="57" y="526"/>
                  </a:cubicBezTo>
                  <a:lnTo>
                    <a:pt x="91" y="526"/>
                  </a:lnTo>
                  <a:cubicBezTo>
                    <a:pt x="114" y="526"/>
                    <a:pt x="148" y="515"/>
                    <a:pt x="148" y="481"/>
                  </a:cubicBezTo>
                  <a:lnTo>
                    <a:pt x="285" y="94"/>
                  </a:lnTo>
                  <a:cubicBezTo>
                    <a:pt x="307" y="60"/>
                    <a:pt x="285" y="15"/>
                    <a:pt x="250" y="3"/>
                  </a:cubicBezTo>
                  <a:cubicBezTo>
                    <a:pt x="242" y="1"/>
                    <a:pt x="235" y="0"/>
                    <a:pt x="2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6031250" y="3245825"/>
              <a:ext cx="26725" cy="14925"/>
            </a:xfrm>
            <a:custGeom>
              <a:avLst/>
              <a:gdLst/>
              <a:ahLst/>
              <a:cxnLst/>
              <a:rect l="l" t="t" r="r" b="b"/>
              <a:pathLst>
                <a:path w="1069" h="597" extrusionOk="0">
                  <a:moveTo>
                    <a:pt x="87" y="1"/>
                  </a:moveTo>
                  <a:cubicBezTo>
                    <a:pt x="59" y="1"/>
                    <a:pt x="32" y="13"/>
                    <a:pt x="23" y="39"/>
                  </a:cubicBezTo>
                  <a:cubicBezTo>
                    <a:pt x="0" y="73"/>
                    <a:pt x="12" y="119"/>
                    <a:pt x="58" y="130"/>
                  </a:cubicBezTo>
                  <a:cubicBezTo>
                    <a:pt x="512" y="357"/>
                    <a:pt x="955" y="584"/>
                    <a:pt x="955" y="584"/>
                  </a:cubicBezTo>
                  <a:cubicBezTo>
                    <a:pt x="967" y="596"/>
                    <a:pt x="978" y="596"/>
                    <a:pt x="990" y="596"/>
                  </a:cubicBezTo>
                  <a:cubicBezTo>
                    <a:pt x="1013" y="596"/>
                    <a:pt x="1035" y="584"/>
                    <a:pt x="1046" y="551"/>
                  </a:cubicBezTo>
                  <a:cubicBezTo>
                    <a:pt x="1069" y="516"/>
                    <a:pt x="1058" y="482"/>
                    <a:pt x="1023" y="460"/>
                  </a:cubicBezTo>
                  <a:lnTo>
                    <a:pt x="114" y="5"/>
                  </a:lnTo>
                  <a:cubicBezTo>
                    <a:pt x="105" y="2"/>
                    <a:pt x="96" y="1"/>
                    <a:pt x="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6046325" y="3212750"/>
              <a:ext cx="17075" cy="33475"/>
            </a:xfrm>
            <a:custGeom>
              <a:avLst/>
              <a:gdLst/>
              <a:ahLst/>
              <a:cxnLst/>
              <a:rect l="l" t="t" r="r" b="b"/>
              <a:pathLst>
                <a:path w="683" h="1339" extrusionOk="0">
                  <a:moveTo>
                    <a:pt x="601" y="0"/>
                  </a:moveTo>
                  <a:cubicBezTo>
                    <a:pt x="573" y="0"/>
                    <a:pt x="550" y="19"/>
                    <a:pt x="534" y="43"/>
                  </a:cubicBezTo>
                  <a:cubicBezTo>
                    <a:pt x="319" y="418"/>
                    <a:pt x="148" y="828"/>
                    <a:pt x="11" y="1248"/>
                  </a:cubicBezTo>
                  <a:cubicBezTo>
                    <a:pt x="0" y="1282"/>
                    <a:pt x="23" y="1328"/>
                    <a:pt x="57" y="1339"/>
                  </a:cubicBezTo>
                  <a:lnTo>
                    <a:pt x="79" y="1339"/>
                  </a:lnTo>
                  <a:cubicBezTo>
                    <a:pt x="114" y="1339"/>
                    <a:pt x="137" y="1316"/>
                    <a:pt x="148" y="1293"/>
                  </a:cubicBezTo>
                  <a:cubicBezTo>
                    <a:pt x="273" y="884"/>
                    <a:pt x="443" y="487"/>
                    <a:pt x="660" y="111"/>
                  </a:cubicBezTo>
                  <a:cubicBezTo>
                    <a:pt x="682" y="77"/>
                    <a:pt x="671" y="32"/>
                    <a:pt x="637" y="9"/>
                  </a:cubicBezTo>
                  <a:cubicBezTo>
                    <a:pt x="624" y="3"/>
                    <a:pt x="612" y="0"/>
                    <a:pt x="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6034375" y="3300100"/>
              <a:ext cx="30150" cy="27975"/>
            </a:xfrm>
            <a:custGeom>
              <a:avLst/>
              <a:gdLst/>
              <a:ahLst/>
              <a:cxnLst/>
              <a:rect l="l" t="t" r="r" b="b"/>
              <a:pathLst>
                <a:path w="1206" h="1119" extrusionOk="0">
                  <a:moveTo>
                    <a:pt x="76" y="1"/>
                  </a:moveTo>
                  <a:cubicBezTo>
                    <a:pt x="55" y="1"/>
                    <a:pt x="36" y="9"/>
                    <a:pt x="24" y="28"/>
                  </a:cubicBezTo>
                  <a:cubicBezTo>
                    <a:pt x="1" y="62"/>
                    <a:pt x="12" y="108"/>
                    <a:pt x="46" y="130"/>
                  </a:cubicBezTo>
                  <a:cubicBezTo>
                    <a:pt x="433" y="403"/>
                    <a:pt x="774" y="722"/>
                    <a:pt x="1069" y="1096"/>
                  </a:cubicBezTo>
                  <a:cubicBezTo>
                    <a:pt x="1080" y="1119"/>
                    <a:pt x="1103" y="1119"/>
                    <a:pt x="1126" y="1119"/>
                  </a:cubicBezTo>
                  <a:cubicBezTo>
                    <a:pt x="1138" y="1119"/>
                    <a:pt x="1160" y="1119"/>
                    <a:pt x="1171" y="1108"/>
                  </a:cubicBezTo>
                  <a:cubicBezTo>
                    <a:pt x="1206" y="1085"/>
                    <a:pt x="1206" y="1040"/>
                    <a:pt x="1183" y="1005"/>
                  </a:cubicBezTo>
                  <a:cubicBezTo>
                    <a:pt x="876" y="631"/>
                    <a:pt x="524" y="290"/>
                    <a:pt x="125" y="17"/>
                  </a:cubicBezTo>
                  <a:cubicBezTo>
                    <a:pt x="110" y="6"/>
                    <a:pt x="93" y="1"/>
                    <a:pt x="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6064500" y="3302375"/>
              <a:ext cx="15950" cy="36500"/>
            </a:xfrm>
            <a:custGeom>
              <a:avLst/>
              <a:gdLst/>
              <a:ahLst/>
              <a:cxnLst/>
              <a:rect l="l" t="t" r="r" b="b"/>
              <a:pathLst>
                <a:path w="638" h="1460" extrusionOk="0">
                  <a:moveTo>
                    <a:pt x="565" y="1"/>
                  </a:moveTo>
                  <a:cubicBezTo>
                    <a:pt x="537" y="1"/>
                    <a:pt x="509" y="13"/>
                    <a:pt x="501" y="39"/>
                  </a:cubicBezTo>
                  <a:cubicBezTo>
                    <a:pt x="489" y="39"/>
                    <a:pt x="456" y="96"/>
                    <a:pt x="296" y="471"/>
                  </a:cubicBezTo>
                  <a:cubicBezTo>
                    <a:pt x="171" y="767"/>
                    <a:pt x="80" y="1063"/>
                    <a:pt x="1" y="1369"/>
                  </a:cubicBezTo>
                  <a:cubicBezTo>
                    <a:pt x="1" y="1415"/>
                    <a:pt x="24" y="1449"/>
                    <a:pt x="57" y="1460"/>
                  </a:cubicBezTo>
                  <a:lnTo>
                    <a:pt x="69" y="1460"/>
                  </a:lnTo>
                  <a:cubicBezTo>
                    <a:pt x="103" y="1460"/>
                    <a:pt x="137" y="1437"/>
                    <a:pt x="148" y="1404"/>
                  </a:cubicBezTo>
                  <a:cubicBezTo>
                    <a:pt x="216" y="1108"/>
                    <a:pt x="307" y="812"/>
                    <a:pt x="421" y="528"/>
                  </a:cubicBezTo>
                  <a:cubicBezTo>
                    <a:pt x="592" y="164"/>
                    <a:pt x="615" y="108"/>
                    <a:pt x="615" y="108"/>
                  </a:cubicBezTo>
                  <a:cubicBezTo>
                    <a:pt x="637" y="73"/>
                    <a:pt x="626" y="28"/>
                    <a:pt x="592" y="5"/>
                  </a:cubicBezTo>
                  <a:cubicBezTo>
                    <a:pt x="583" y="2"/>
                    <a:pt x="574" y="1"/>
                    <a:pt x="5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6082400" y="3377175"/>
              <a:ext cx="27600" cy="26525"/>
            </a:xfrm>
            <a:custGeom>
              <a:avLst/>
              <a:gdLst/>
              <a:ahLst/>
              <a:cxnLst/>
              <a:rect l="l" t="t" r="r" b="b"/>
              <a:pathLst>
                <a:path w="1104" h="1061" extrusionOk="0">
                  <a:moveTo>
                    <a:pt x="1025" y="0"/>
                  </a:moveTo>
                  <a:cubicBezTo>
                    <a:pt x="1007" y="0"/>
                    <a:pt x="990" y="9"/>
                    <a:pt x="978" y="26"/>
                  </a:cubicBezTo>
                  <a:cubicBezTo>
                    <a:pt x="865" y="140"/>
                    <a:pt x="740" y="241"/>
                    <a:pt x="604" y="344"/>
                  </a:cubicBezTo>
                  <a:cubicBezTo>
                    <a:pt x="399" y="526"/>
                    <a:pt x="194" y="731"/>
                    <a:pt x="23" y="946"/>
                  </a:cubicBezTo>
                  <a:cubicBezTo>
                    <a:pt x="1" y="981"/>
                    <a:pt x="1" y="1026"/>
                    <a:pt x="35" y="1049"/>
                  </a:cubicBezTo>
                  <a:cubicBezTo>
                    <a:pt x="46" y="1060"/>
                    <a:pt x="69" y="1060"/>
                    <a:pt x="81" y="1060"/>
                  </a:cubicBezTo>
                  <a:cubicBezTo>
                    <a:pt x="103" y="1060"/>
                    <a:pt x="126" y="1060"/>
                    <a:pt x="137" y="1037"/>
                  </a:cubicBezTo>
                  <a:cubicBezTo>
                    <a:pt x="308" y="833"/>
                    <a:pt x="501" y="628"/>
                    <a:pt x="695" y="458"/>
                  </a:cubicBezTo>
                  <a:cubicBezTo>
                    <a:pt x="831" y="355"/>
                    <a:pt x="956" y="241"/>
                    <a:pt x="1081" y="128"/>
                  </a:cubicBezTo>
                  <a:cubicBezTo>
                    <a:pt x="1104" y="94"/>
                    <a:pt x="1104" y="49"/>
                    <a:pt x="1081" y="26"/>
                  </a:cubicBezTo>
                  <a:cubicBezTo>
                    <a:pt x="1064" y="9"/>
                    <a:pt x="1044" y="0"/>
                    <a:pt x="10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6056825" y="3357225"/>
              <a:ext cx="30150" cy="33125"/>
            </a:xfrm>
            <a:custGeom>
              <a:avLst/>
              <a:gdLst/>
              <a:ahLst/>
              <a:cxnLst/>
              <a:rect l="l" t="t" r="r" b="b"/>
              <a:pathLst>
                <a:path w="1206" h="1325" extrusionOk="0">
                  <a:moveTo>
                    <a:pt x="74" y="1"/>
                  </a:moveTo>
                  <a:cubicBezTo>
                    <a:pt x="55" y="1"/>
                    <a:pt x="36" y="9"/>
                    <a:pt x="23" y="28"/>
                  </a:cubicBezTo>
                  <a:cubicBezTo>
                    <a:pt x="0" y="62"/>
                    <a:pt x="0" y="107"/>
                    <a:pt x="35" y="130"/>
                  </a:cubicBezTo>
                  <a:cubicBezTo>
                    <a:pt x="228" y="278"/>
                    <a:pt x="422" y="460"/>
                    <a:pt x="592" y="642"/>
                  </a:cubicBezTo>
                  <a:cubicBezTo>
                    <a:pt x="763" y="847"/>
                    <a:pt x="922" y="1062"/>
                    <a:pt x="1069" y="1290"/>
                  </a:cubicBezTo>
                  <a:cubicBezTo>
                    <a:pt x="1081" y="1312"/>
                    <a:pt x="1104" y="1324"/>
                    <a:pt x="1126" y="1324"/>
                  </a:cubicBezTo>
                  <a:cubicBezTo>
                    <a:pt x="1137" y="1324"/>
                    <a:pt x="1149" y="1324"/>
                    <a:pt x="1160" y="1312"/>
                  </a:cubicBezTo>
                  <a:cubicBezTo>
                    <a:pt x="1195" y="1290"/>
                    <a:pt x="1205" y="1244"/>
                    <a:pt x="1183" y="1210"/>
                  </a:cubicBezTo>
                  <a:cubicBezTo>
                    <a:pt x="1035" y="983"/>
                    <a:pt x="876" y="756"/>
                    <a:pt x="694" y="551"/>
                  </a:cubicBezTo>
                  <a:cubicBezTo>
                    <a:pt x="512" y="357"/>
                    <a:pt x="331" y="175"/>
                    <a:pt x="114" y="16"/>
                  </a:cubicBezTo>
                  <a:cubicBezTo>
                    <a:pt x="104" y="6"/>
                    <a:pt x="89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6058525" y="3391625"/>
              <a:ext cx="24475" cy="41050"/>
            </a:xfrm>
            <a:custGeom>
              <a:avLst/>
              <a:gdLst/>
              <a:ahLst/>
              <a:cxnLst/>
              <a:rect l="l" t="t" r="r" b="b"/>
              <a:pathLst>
                <a:path w="979" h="1642" extrusionOk="0">
                  <a:moveTo>
                    <a:pt x="87" y="0"/>
                  </a:moveTo>
                  <a:cubicBezTo>
                    <a:pt x="71" y="0"/>
                    <a:pt x="56" y="6"/>
                    <a:pt x="46" y="16"/>
                  </a:cubicBezTo>
                  <a:cubicBezTo>
                    <a:pt x="12" y="27"/>
                    <a:pt x="1" y="73"/>
                    <a:pt x="23" y="107"/>
                  </a:cubicBezTo>
                  <a:cubicBezTo>
                    <a:pt x="137" y="277"/>
                    <a:pt x="399" y="664"/>
                    <a:pt x="604" y="937"/>
                  </a:cubicBezTo>
                  <a:cubicBezTo>
                    <a:pt x="740" y="1130"/>
                    <a:pt x="819" y="1346"/>
                    <a:pt x="831" y="1573"/>
                  </a:cubicBezTo>
                  <a:cubicBezTo>
                    <a:pt x="842" y="1619"/>
                    <a:pt x="865" y="1642"/>
                    <a:pt x="910" y="1642"/>
                  </a:cubicBezTo>
                  <a:cubicBezTo>
                    <a:pt x="956" y="1642"/>
                    <a:pt x="978" y="1608"/>
                    <a:pt x="978" y="1562"/>
                  </a:cubicBezTo>
                  <a:cubicBezTo>
                    <a:pt x="956" y="1312"/>
                    <a:pt x="865" y="1062"/>
                    <a:pt x="717" y="858"/>
                  </a:cubicBezTo>
                  <a:cubicBezTo>
                    <a:pt x="490" y="550"/>
                    <a:pt x="228" y="164"/>
                    <a:pt x="137" y="27"/>
                  </a:cubicBezTo>
                  <a:cubicBezTo>
                    <a:pt x="125" y="9"/>
                    <a:pt x="105" y="0"/>
                    <a:pt x="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6042350" y="3447150"/>
              <a:ext cx="114275" cy="94100"/>
            </a:xfrm>
            <a:custGeom>
              <a:avLst/>
              <a:gdLst/>
              <a:ahLst/>
              <a:cxnLst/>
              <a:rect l="l" t="t" r="r" b="b"/>
              <a:pathLst>
                <a:path w="4571" h="3764" extrusionOk="0">
                  <a:moveTo>
                    <a:pt x="0" y="1"/>
                  </a:moveTo>
                  <a:lnTo>
                    <a:pt x="455" y="3525"/>
                  </a:lnTo>
                  <a:cubicBezTo>
                    <a:pt x="455" y="3650"/>
                    <a:pt x="569" y="3763"/>
                    <a:pt x="693" y="3763"/>
                  </a:cubicBezTo>
                  <a:lnTo>
                    <a:pt x="3876" y="3763"/>
                  </a:lnTo>
                  <a:cubicBezTo>
                    <a:pt x="4002" y="3752"/>
                    <a:pt x="4104" y="3650"/>
                    <a:pt x="4104" y="3525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6033525" y="3444325"/>
              <a:ext cx="131050" cy="17900"/>
            </a:xfrm>
            <a:custGeom>
              <a:avLst/>
              <a:gdLst/>
              <a:ahLst/>
              <a:cxnLst/>
              <a:rect l="l" t="t" r="r" b="b"/>
              <a:pathLst>
                <a:path w="5242" h="716" extrusionOk="0">
                  <a:moveTo>
                    <a:pt x="353" y="0"/>
                  </a:moveTo>
                  <a:cubicBezTo>
                    <a:pt x="159" y="0"/>
                    <a:pt x="0" y="159"/>
                    <a:pt x="0" y="352"/>
                  </a:cubicBezTo>
                  <a:cubicBezTo>
                    <a:pt x="0" y="557"/>
                    <a:pt x="159" y="716"/>
                    <a:pt x="353" y="716"/>
                  </a:cubicBezTo>
                  <a:lnTo>
                    <a:pt x="4878" y="716"/>
                  </a:lnTo>
                  <a:cubicBezTo>
                    <a:pt x="5082" y="716"/>
                    <a:pt x="5242" y="557"/>
                    <a:pt x="5242" y="352"/>
                  </a:cubicBezTo>
                  <a:cubicBezTo>
                    <a:pt x="5242" y="159"/>
                    <a:pt x="5082" y="0"/>
                    <a:pt x="48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5680825" y="3000375"/>
              <a:ext cx="219700" cy="219700"/>
            </a:xfrm>
            <a:custGeom>
              <a:avLst/>
              <a:gdLst/>
              <a:ahLst/>
              <a:cxnLst/>
              <a:rect l="l" t="t" r="r" b="b"/>
              <a:pathLst>
                <a:path w="8788" h="8788" extrusionOk="0">
                  <a:moveTo>
                    <a:pt x="4229" y="1"/>
                  </a:moveTo>
                  <a:cubicBezTo>
                    <a:pt x="1876" y="92"/>
                    <a:pt x="11" y="2024"/>
                    <a:pt x="11" y="4377"/>
                  </a:cubicBezTo>
                  <a:cubicBezTo>
                    <a:pt x="0" y="6799"/>
                    <a:pt x="1956" y="8777"/>
                    <a:pt x="4389" y="8788"/>
                  </a:cubicBezTo>
                  <a:cubicBezTo>
                    <a:pt x="4593" y="8788"/>
                    <a:pt x="4809" y="8777"/>
                    <a:pt x="5013" y="8743"/>
                  </a:cubicBezTo>
                  <a:cubicBezTo>
                    <a:pt x="5139" y="8732"/>
                    <a:pt x="5253" y="8709"/>
                    <a:pt x="5366" y="8674"/>
                  </a:cubicBezTo>
                  <a:lnTo>
                    <a:pt x="5377" y="8674"/>
                  </a:lnTo>
                  <a:cubicBezTo>
                    <a:pt x="7378" y="8220"/>
                    <a:pt x="8788" y="6446"/>
                    <a:pt x="8788" y="4400"/>
                  </a:cubicBezTo>
                  <a:cubicBezTo>
                    <a:pt x="8788" y="2649"/>
                    <a:pt x="7754" y="1069"/>
                    <a:pt x="6150" y="364"/>
                  </a:cubicBezTo>
                  <a:cubicBezTo>
                    <a:pt x="5605" y="125"/>
                    <a:pt x="5025" y="1"/>
                    <a:pt x="4434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5702700" y="3001800"/>
              <a:ext cx="127650" cy="137000"/>
            </a:xfrm>
            <a:custGeom>
              <a:avLst/>
              <a:gdLst/>
              <a:ahLst/>
              <a:cxnLst/>
              <a:rect l="l" t="t" r="r" b="b"/>
              <a:pathLst>
                <a:path w="5106" h="5480" extrusionOk="0">
                  <a:moveTo>
                    <a:pt x="3354" y="0"/>
                  </a:moveTo>
                  <a:cubicBezTo>
                    <a:pt x="3274" y="23"/>
                    <a:pt x="3184" y="45"/>
                    <a:pt x="3104" y="68"/>
                  </a:cubicBezTo>
                  <a:cubicBezTo>
                    <a:pt x="2581" y="273"/>
                    <a:pt x="1956" y="580"/>
                    <a:pt x="1399" y="1035"/>
                  </a:cubicBezTo>
                  <a:cubicBezTo>
                    <a:pt x="535" y="1831"/>
                    <a:pt x="0" y="2968"/>
                    <a:pt x="0" y="4218"/>
                  </a:cubicBezTo>
                  <a:cubicBezTo>
                    <a:pt x="0" y="4650"/>
                    <a:pt x="69" y="5082"/>
                    <a:pt x="182" y="5480"/>
                  </a:cubicBezTo>
                  <a:cubicBezTo>
                    <a:pt x="250" y="4491"/>
                    <a:pt x="751" y="307"/>
                    <a:pt x="4934" y="307"/>
                  </a:cubicBezTo>
                  <a:lnTo>
                    <a:pt x="5105" y="307"/>
                  </a:lnTo>
                  <a:cubicBezTo>
                    <a:pt x="4616" y="114"/>
                    <a:pt x="4070" y="0"/>
                    <a:pt x="3514" y="0"/>
                  </a:cubicBezTo>
                  <a:close/>
                </a:path>
              </a:pathLst>
            </a:custGeom>
            <a:solidFill>
              <a:srgbClr val="6ECE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5676550" y="2998675"/>
              <a:ext cx="225425" cy="223125"/>
            </a:xfrm>
            <a:custGeom>
              <a:avLst/>
              <a:gdLst/>
              <a:ahLst/>
              <a:cxnLst/>
              <a:rect l="l" t="t" r="r" b="b"/>
              <a:pathLst>
                <a:path w="9017" h="8925" extrusionOk="0">
                  <a:moveTo>
                    <a:pt x="4560" y="125"/>
                  </a:moveTo>
                  <a:cubicBezTo>
                    <a:pt x="6947" y="125"/>
                    <a:pt x="8891" y="2069"/>
                    <a:pt x="8891" y="4468"/>
                  </a:cubicBezTo>
                  <a:cubicBezTo>
                    <a:pt x="8891" y="6503"/>
                    <a:pt x="7504" y="8242"/>
                    <a:pt x="5526" y="8686"/>
                  </a:cubicBezTo>
                  <a:cubicBezTo>
                    <a:pt x="5207" y="8765"/>
                    <a:pt x="4878" y="8800"/>
                    <a:pt x="4560" y="8800"/>
                  </a:cubicBezTo>
                  <a:lnTo>
                    <a:pt x="4480" y="8800"/>
                  </a:lnTo>
                  <a:cubicBezTo>
                    <a:pt x="2127" y="8800"/>
                    <a:pt x="182" y="6912"/>
                    <a:pt x="137" y="4548"/>
                  </a:cubicBezTo>
                  <a:cubicBezTo>
                    <a:pt x="126" y="3388"/>
                    <a:pt x="546" y="2285"/>
                    <a:pt x="1354" y="1456"/>
                  </a:cubicBezTo>
                  <a:cubicBezTo>
                    <a:pt x="2160" y="614"/>
                    <a:pt x="3241" y="148"/>
                    <a:pt x="4400" y="125"/>
                  </a:cubicBezTo>
                  <a:close/>
                  <a:moveTo>
                    <a:pt x="4400" y="0"/>
                  </a:moveTo>
                  <a:cubicBezTo>
                    <a:pt x="3206" y="23"/>
                    <a:pt x="2092" y="512"/>
                    <a:pt x="1274" y="1365"/>
                  </a:cubicBezTo>
                  <a:cubicBezTo>
                    <a:pt x="444" y="2229"/>
                    <a:pt x="0" y="3354"/>
                    <a:pt x="23" y="4548"/>
                  </a:cubicBezTo>
                  <a:cubicBezTo>
                    <a:pt x="69" y="6981"/>
                    <a:pt x="2059" y="8924"/>
                    <a:pt x="4480" y="8924"/>
                  </a:cubicBezTo>
                  <a:lnTo>
                    <a:pt x="4560" y="8924"/>
                  </a:lnTo>
                  <a:cubicBezTo>
                    <a:pt x="4889" y="8913"/>
                    <a:pt x="5230" y="8879"/>
                    <a:pt x="5548" y="8811"/>
                  </a:cubicBezTo>
                  <a:cubicBezTo>
                    <a:pt x="7595" y="8345"/>
                    <a:pt x="9016" y="6560"/>
                    <a:pt x="9016" y="4468"/>
                  </a:cubicBezTo>
                  <a:cubicBezTo>
                    <a:pt x="9016" y="2001"/>
                    <a:pt x="7015" y="11"/>
                    <a:pt x="4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5699575" y="2998675"/>
              <a:ext cx="202400" cy="220275"/>
            </a:xfrm>
            <a:custGeom>
              <a:avLst/>
              <a:gdLst/>
              <a:ahLst/>
              <a:cxnLst/>
              <a:rect l="l" t="t" r="r" b="b"/>
              <a:pathLst>
                <a:path w="8096" h="8811" extrusionOk="0">
                  <a:moveTo>
                    <a:pt x="3639" y="125"/>
                  </a:moveTo>
                  <a:cubicBezTo>
                    <a:pt x="6026" y="125"/>
                    <a:pt x="7970" y="2069"/>
                    <a:pt x="7970" y="4468"/>
                  </a:cubicBezTo>
                  <a:cubicBezTo>
                    <a:pt x="7970" y="6491"/>
                    <a:pt x="6594" y="8231"/>
                    <a:pt x="4605" y="8686"/>
                  </a:cubicBezTo>
                  <a:lnTo>
                    <a:pt x="4457" y="8686"/>
                  </a:lnTo>
                  <a:cubicBezTo>
                    <a:pt x="2058" y="8686"/>
                    <a:pt x="125" y="6731"/>
                    <a:pt x="125" y="4343"/>
                  </a:cubicBezTo>
                  <a:cubicBezTo>
                    <a:pt x="137" y="2320"/>
                    <a:pt x="1512" y="580"/>
                    <a:pt x="3479" y="125"/>
                  </a:cubicBezTo>
                  <a:close/>
                  <a:moveTo>
                    <a:pt x="3479" y="0"/>
                  </a:moveTo>
                  <a:cubicBezTo>
                    <a:pt x="3468" y="0"/>
                    <a:pt x="3468" y="0"/>
                    <a:pt x="3468" y="11"/>
                  </a:cubicBezTo>
                  <a:cubicBezTo>
                    <a:pt x="1433" y="478"/>
                    <a:pt x="12" y="2251"/>
                    <a:pt x="12" y="4343"/>
                  </a:cubicBezTo>
                  <a:cubicBezTo>
                    <a:pt x="1" y="5525"/>
                    <a:pt x="466" y="6651"/>
                    <a:pt x="1308" y="7492"/>
                  </a:cubicBezTo>
                  <a:cubicBezTo>
                    <a:pt x="2149" y="8345"/>
                    <a:pt x="3263" y="8811"/>
                    <a:pt x="4457" y="8811"/>
                  </a:cubicBezTo>
                  <a:lnTo>
                    <a:pt x="4627" y="8811"/>
                  </a:lnTo>
                  <a:cubicBezTo>
                    <a:pt x="6674" y="8345"/>
                    <a:pt x="8095" y="6560"/>
                    <a:pt x="8095" y="4468"/>
                  </a:cubicBezTo>
                  <a:cubicBezTo>
                    <a:pt x="8095" y="2001"/>
                    <a:pt x="6094" y="11"/>
                    <a:pt x="3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5753025" y="3023950"/>
              <a:ext cx="99475" cy="173125"/>
            </a:xfrm>
            <a:custGeom>
              <a:avLst/>
              <a:gdLst/>
              <a:ahLst/>
              <a:cxnLst/>
              <a:rect l="l" t="t" r="r" b="b"/>
              <a:pathLst>
                <a:path w="3979" h="6925" extrusionOk="0">
                  <a:moveTo>
                    <a:pt x="1466" y="149"/>
                  </a:moveTo>
                  <a:lnTo>
                    <a:pt x="1580" y="604"/>
                  </a:lnTo>
                  <a:lnTo>
                    <a:pt x="1648" y="604"/>
                  </a:lnTo>
                  <a:cubicBezTo>
                    <a:pt x="2274" y="604"/>
                    <a:pt x="2728" y="1013"/>
                    <a:pt x="2899" y="1729"/>
                  </a:cubicBezTo>
                  <a:lnTo>
                    <a:pt x="2921" y="1832"/>
                  </a:lnTo>
                  <a:lnTo>
                    <a:pt x="2205" y="2093"/>
                  </a:lnTo>
                  <a:lnTo>
                    <a:pt x="2171" y="1991"/>
                  </a:lnTo>
                  <a:cubicBezTo>
                    <a:pt x="2115" y="1751"/>
                    <a:pt x="2024" y="1581"/>
                    <a:pt x="1898" y="1479"/>
                  </a:cubicBezTo>
                  <a:cubicBezTo>
                    <a:pt x="1809" y="1398"/>
                    <a:pt x="1703" y="1357"/>
                    <a:pt x="1587" y="1357"/>
                  </a:cubicBezTo>
                  <a:cubicBezTo>
                    <a:pt x="1540" y="1357"/>
                    <a:pt x="1492" y="1364"/>
                    <a:pt x="1443" y="1377"/>
                  </a:cubicBezTo>
                  <a:cubicBezTo>
                    <a:pt x="1273" y="1422"/>
                    <a:pt x="1148" y="1501"/>
                    <a:pt x="1080" y="1638"/>
                  </a:cubicBezTo>
                  <a:cubicBezTo>
                    <a:pt x="1011" y="1763"/>
                    <a:pt x="1000" y="1933"/>
                    <a:pt x="1046" y="2138"/>
                  </a:cubicBezTo>
                  <a:cubicBezTo>
                    <a:pt x="1160" y="2582"/>
                    <a:pt x="1671" y="2843"/>
                    <a:pt x="2205" y="3116"/>
                  </a:cubicBezTo>
                  <a:cubicBezTo>
                    <a:pt x="2853" y="3446"/>
                    <a:pt x="3501" y="3821"/>
                    <a:pt x="3683" y="4537"/>
                  </a:cubicBezTo>
                  <a:cubicBezTo>
                    <a:pt x="3853" y="5219"/>
                    <a:pt x="3581" y="5844"/>
                    <a:pt x="2989" y="6140"/>
                  </a:cubicBezTo>
                  <a:lnTo>
                    <a:pt x="2944" y="6162"/>
                  </a:lnTo>
                  <a:lnTo>
                    <a:pt x="3058" y="6617"/>
                  </a:lnTo>
                  <a:lnTo>
                    <a:pt x="2410" y="6776"/>
                  </a:lnTo>
                  <a:lnTo>
                    <a:pt x="2307" y="6322"/>
                  </a:lnTo>
                  <a:lnTo>
                    <a:pt x="2251" y="6322"/>
                  </a:lnTo>
                  <a:cubicBezTo>
                    <a:pt x="1592" y="6322"/>
                    <a:pt x="1080" y="5901"/>
                    <a:pt x="909" y="5219"/>
                  </a:cubicBezTo>
                  <a:lnTo>
                    <a:pt x="875" y="5060"/>
                  </a:lnTo>
                  <a:lnTo>
                    <a:pt x="1603" y="4798"/>
                  </a:lnTo>
                  <a:lnTo>
                    <a:pt x="1637" y="4957"/>
                  </a:lnTo>
                  <a:cubicBezTo>
                    <a:pt x="1693" y="5197"/>
                    <a:pt x="1819" y="5389"/>
                    <a:pt x="1978" y="5492"/>
                  </a:cubicBezTo>
                  <a:cubicBezTo>
                    <a:pt x="2068" y="5544"/>
                    <a:pt x="2172" y="5572"/>
                    <a:pt x="2278" y="5572"/>
                  </a:cubicBezTo>
                  <a:cubicBezTo>
                    <a:pt x="2333" y="5572"/>
                    <a:pt x="2389" y="5564"/>
                    <a:pt x="2444" y="5549"/>
                  </a:cubicBezTo>
                  <a:cubicBezTo>
                    <a:pt x="2603" y="5526"/>
                    <a:pt x="2751" y="5435"/>
                    <a:pt x="2842" y="5310"/>
                  </a:cubicBezTo>
                  <a:cubicBezTo>
                    <a:pt x="2944" y="5174"/>
                    <a:pt x="2979" y="5015"/>
                    <a:pt x="2956" y="4856"/>
                  </a:cubicBezTo>
                  <a:cubicBezTo>
                    <a:pt x="2944" y="4821"/>
                    <a:pt x="2944" y="4798"/>
                    <a:pt x="2933" y="4765"/>
                  </a:cubicBezTo>
                  <a:cubicBezTo>
                    <a:pt x="2819" y="4333"/>
                    <a:pt x="2342" y="4071"/>
                    <a:pt x="1773" y="3787"/>
                  </a:cubicBezTo>
                  <a:cubicBezTo>
                    <a:pt x="1114" y="3469"/>
                    <a:pt x="477" y="3070"/>
                    <a:pt x="296" y="2365"/>
                  </a:cubicBezTo>
                  <a:cubicBezTo>
                    <a:pt x="125" y="1650"/>
                    <a:pt x="341" y="1069"/>
                    <a:pt x="898" y="786"/>
                  </a:cubicBezTo>
                  <a:lnTo>
                    <a:pt x="943" y="763"/>
                  </a:lnTo>
                  <a:lnTo>
                    <a:pt x="829" y="308"/>
                  </a:lnTo>
                  <a:lnTo>
                    <a:pt x="1466" y="149"/>
                  </a:lnTo>
                  <a:close/>
                  <a:moveTo>
                    <a:pt x="1557" y="1"/>
                  </a:moveTo>
                  <a:lnTo>
                    <a:pt x="682" y="217"/>
                  </a:lnTo>
                  <a:lnTo>
                    <a:pt x="796" y="695"/>
                  </a:lnTo>
                  <a:cubicBezTo>
                    <a:pt x="227" y="1013"/>
                    <a:pt x="0" y="1650"/>
                    <a:pt x="182" y="2388"/>
                  </a:cubicBezTo>
                  <a:cubicBezTo>
                    <a:pt x="375" y="3150"/>
                    <a:pt x="1034" y="3560"/>
                    <a:pt x="1716" y="3901"/>
                  </a:cubicBezTo>
                  <a:cubicBezTo>
                    <a:pt x="2262" y="4162"/>
                    <a:pt x="2717" y="4412"/>
                    <a:pt x="2819" y="4798"/>
                  </a:cubicBezTo>
                  <a:cubicBezTo>
                    <a:pt x="2819" y="4821"/>
                    <a:pt x="2830" y="4856"/>
                    <a:pt x="2830" y="4878"/>
                  </a:cubicBezTo>
                  <a:cubicBezTo>
                    <a:pt x="2853" y="5003"/>
                    <a:pt x="2819" y="5128"/>
                    <a:pt x="2751" y="5242"/>
                  </a:cubicBezTo>
                  <a:cubicBezTo>
                    <a:pt x="2671" y="5344"/>
                    <a:pt x="2557" y="5412"/>
                    <a:pt x="2421" y="5435"/>
                  </a:cubicBezTo>
                  <a:cubicBezTo>
                    <a:pt x="2379" y="5446"/>
                    <a:pt x="2336" y="5451"/>
                    <a:pt x="2295" y="5451"/>
                  </a:cubicBezTo>
                  <a:cubicBezTo>
                    <a:pt x="2203" y="5451"/>
                    <a:pt x="2116" y="5425"/>
                    <a:pt x="2046" y="5378"/>
                  </a:cubicBezTo>
                  <a:cubicBezTo>
                    <a:pt x="1910" y="5298"/>
                    <a:pt x="1807" y="5139"/>
                    <a:pt x="1751" y="4924"/>
                  </a:cubicBezTo>
                  <a:lnTo>
                    <a:pt x="1683" y="4639"/>
                  </a:lnTo>
                  <a:lnTo>
                    <a:pt x="728" y="4980"/>
                  </a:lnTo>
                  <a:lnTo>
                    <a:pt x="796" y="5253"/>
                  </a:lnTo>
                  <a:cubicBezTo>
                    <a:pt x="966" y="5958"/>
                    <a:pt x="1523" y="6424"/>
                    <a:pt x="2205" y="6447"/>
                  </a:cubicBezTo>
                  <a:lnTo>
                    <a:pt x="2319" y="6925"/>
                  </a:lnTo>
                  <a:lnTo>
                    <a:pt x="3206" y="6708"/>
                  </a:lnTo>
                  <a:lnTo>
                    <a:pt x="3080" y="6231"/>
                  </a:lnTo>
                  <a:cubicBezTo>
                    <a:pt x="3706" y="5901"/>
                    <a:pt x="3979" y="5230"/>
                    <a:pt x="3797" y="4514"/>
                  </a:cubicBezTo>
                  <a:cubicBezTo>
                    <a:pt x="3615" y="3741"/>
                    <a:pt x="2933" y="3343"/>
                    <a:pt x="2262" y="3002"/>
                  </a:cubicBezTo>
                  <a:cubicBezTo>
                    <a:pt x="1751" y="2741"/>
                    <a:pt x="1261" y="2491"/>
                    <a:pt x="1171" y="2104"/>
                  </a:cubicBezTo>
                  <a:cubicBezTo>
                    <a:pt x="1125" y="1933"/>
                    <a:pt x="1125" y="1797"/>
                    <a:pt x="1182" y="1695"/>
                  </a:cubicBezTo>
                  <a:cubicBezTo>
                    <a:pt x="1239" y="1592"/>
                    <a:pt x="1330" y="1524"/>
                    <a:pt x="1478" y="1490"/>
                  </a:cubicBezTo>
                  <a:cubicBezTo>
                    <a:pt x="1518" y="1480"/>
                    <a:pt x="1556" y="1475"/>
                    <a:pt x="1592" y="1475"/>
                  </a:cubicBezTo>
                  <a:cubicBezTo>
                    <a:pt x="1679" y="1475"/>
                    <a:pt x="1755" y="1505"/>
                    <a:pt x="1819" y="1570"/>
                  </a:cubicBezTo>
                  <a:cubicBezTo>
                    <a:pt x="1933" y="1650"/>
                    <a:pt x="2001" y="1809"/>
                    <a:pt x="2057" y="2024"/>
                  </a:cubicBezTo>
                  <a:lnTo>
                    <a:pt x="2115" y="2252"/>
                  </a:lnTo>
                  <a:lnTo>
                    <a:pt x="3069" y="1911"/>
                  </a:lnTo>
                  <a:lnTo>
                    <a:pt x="3024" y="1706"/>
                  </a:lnTo>
                  <a:cubicBezTo>
                    <a:pt x="2842" y="945"/>
                    <a:pt x="2342" y="490"/>
                    <a:pt x="1671" y="478"/>
                  </a:cubicBezTo>
                  <a:lnTo>
                    <a:pt x="15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5756125" y="3027650"/>
              <a:ext cx="69950" cy="103500"/>
            </a:xfrm>
            <a:custGeom>
              <a:avLst/>
              <a:gdLst/>
              <a:ahLst/>
              <a:cxnLst/>
              <a:rect l="l" t="t" r="r" b="b"/>
              <a:pathLst>
                <a:path w="2798" h="4140" extrusionOk="0">
                  <a:moveTo>
                    <a:pt x="1342" y="1"/>
                  </a:moveTo>
                  <a:lnTo>
                    <a:pt x="705" y="160"/>
                  </a:lnTo>
                  <a:lnTo>
                    <a:pt x="819" y="615"/>
                  </a:lnTo>
                  <a:lnTo>
                    <a:pt x="774" y="638"/>
                  </a:lnTo>
                  <a:cubicBezTo>
                    <a:pt x="217" y="921"/>
                    <a:pt x="1" y="1502"/>
                    <a:pt x="172" y="2217"/>
                  </a:cubicBezTo>
                  <a:cubicBezTo>
                    <a:pt x="353" y="2922"/>
                    <a:pt x="990" y="3321"/>
                    <a:pt x="1649" y="3639"/>
                  </a:cubicBezTo>
                  <a:cubicBezTo>
                    <a:pt x="1979" y="3798"/>
                    <a:pt x="2263" y="3957"/>
                    <a:pt x="2479" y="4139"/>
                  </a:cubicBezTo>
                  <a:lnTo>
                    <a:pt x="2604" y="3252"/>
                  </a:lnTo>
                  <a:cubicBezTo>
                    <a:pt x="2433" y="3150"/>
                    <a:pt x="2263" y="3059"/>
                    <a:pt x="2081" y="2968"/>
                  </a:cubicBezTo>
                  <a:cubicBezTo>
                    <a:pt x="1547" y="2695"/>
                    <a:pt x="1036" y="2434"/>
                    <a:pt x="922" y="1990"/>
                  </a:cubicBezTo>
                  <a:cubicBezTo>
                    <a:pt x="876" y="1785"/>
                    <a:pt x="887" y="1615"/>
                    <a:pt x="956" y="1490"/>
                  </a:cubicBezTo>
                  <a:cubicBezTo>
                    <a:pt x="1024" y="1353"/>
                    <a:pt x="1149" y="1274"/>
                    <a:pt x="1319" y="1229"/>
                  </a:cubicBezTo>
                  <a:cubicBezTo>
                    <a:pt x="1365" y="1217"/>
                    <a:pt x="1410" y="1206"/>
                    <a:pt x="1456" y="1206"/>
                  </a:cubicBezTo>
                  <a:cubicBezTo>
                    <a:pt x="1581" y="1206"/>
                    <a:pt x="1683" y="1252"/>
                    <a:pt x="1774" y="1331"/>
                  </a:cubicBezTo>
                  <a:cubicBezTo>
                    <a:pt x="1900" y="1433"/>
                    <a:pt x="1991" y="1603"/>
                    <a:pt x="2047" y="1843"/>
                  </a:cubicBezTo>
                  <a:lnTo>
                    <a:pt x="2081" y="1945"/>
                  </a:lnTo>
                  <a:lnTo>
                    <a:pt x="2797" y="1684"/>
                  </a:lnTo>
                  <a:lnTo>
                    <a:pt x="2775" y="1581"/>
                  </a:lnTo>
                  <a:cubicBezTo>
                    <a:pt x="2604" y="865"/>
                    <a:pt x="2150" y="456"/>
                    <a:pt x="1524" y="456"/>
                  </a:cubicBezTo>
                  <a:lnTo>
                    <a:pt x="1456" y="456"/>
                  </a:lnTo>
                  <a:lnTo>
                    <a:pt x="1342" y="1"/>
                  </a:ln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5754725" y="3025950"/>
              <a:ext cx="72200" cy="106900"/>
            </a:xfrm>
            <a:custGeom>
              <a:avLst/>
              <a:gdLst/>
              <a:ahLst/>
              <a:cxnLst/>
              <a:rect l="l" t="t" r="r" b="b"/>
              <a:pathLst>
                <a:path w="2888" h="4276" extrusionOk="0">
                  <a:moveTo>
                    <a:pt x="1444" y="1"/>
                  </a:moveTo>
                  <a:lnTo>
                    <a:pt x="682" y="183"/>
                  </a:lnTo>
                  <a:lnTo>
                    <a:pt x="796" y="648"/>
                  </a:lnTo>
                  <a:cubicBezTo>
                    <a:pt x="216" y="956"/>
                    <a:pt x="0" y="1558"/>
                    <a:pt x="170" y="2297"/>
                  </a:cubicBezTo>
                  <a:cubicBezTo>
                    <a:pt x="364" y="3048"/>
                    <a:pt x="1034" y="3445"/>
                    <a:pt x="1683" y="3763"/>
                  </a:cubicBezTo>
                  <a:cubicBezTo>
                    <a:pt x="2012" y="3922"/>
                    <a:pt x="2319" y="4082"/>
                    <a:pt x="2524" y="4275"/>
                  </a:cubicBezTo>
                  <a:lnTo>
                    <a:pt x="2535" y="4207"/>
                  </a:lnTo>
                  <a:cubicBezTo>
                    <a:pt x="2319" y="4025"/>
                    <a:pt x="2035" y="3866"/>
                    <a:pt x="1705" y="3707"/>
                  </a:cubicBezTo>
                  <a:cubicBezTo>
                    <a:pt x="1046" y="3389"/>
                    <a:pt x="409" y="2990"/>
                    <a:pt x="228" y="2285"/>
                  </a:cubicBezTo>
                  <a:cubicBezTo>
                    <a:pt x="57" y="1570"/>
                    <a:pt x="273" y="989"/>
                    <a:pt x="830" y="706"/>
                  </a:cubicBezTo>
                  <a:lnTo>
                    <a:pt x="875" y="683"/>
                  </a:lnTo>
                  <a:lnTo>
                    <a:pt x="761" y="228"/>
                  </a:lnTo>
                  <a:lnTo>
                    <a:pt x="1398" y="69"/>
                  </a:lnTo>
                  <a:lnTo>
                    <a:pt x="1512" y="524"/>
                  </a:lnTo>
                  <a:lnTo>
                    <a:pt x="1580" y="524"/>
                  </a:lnTo>
                  <a:cubicBezTo>
                    <a:pt x="2206" y="524"/>
                    <a:pt x="2660" y="933"/>
                    <a:pt x="2831" y="1649"/>
                  </a:cubicBezTo>
                  <a:lnTo>
                    <a:pt x="2853" y="1752"/>
                  </a:lnTo>
                  <a:lnTo>
                    <a:pt x="2137" y="2013"/>
                  </a:lnTo>
                  <a:lnTo>
                    <a:pt x="2103" y="1911"/>
                  </a:lnTo>
                  <a:cubicBezTo>
                    <a:pt x="2047" y="1671"/>
                    <a:pt x="1956" y="1501"/>
                    <a:pt x="1830" y="1399"/>
                  </a:cubicBezTo>
                  <a:cubicBezTo>
                    <a:pt x="1739" y="1320"/>
                    <a:pt x="1637" y="1274"/>
                    <a:pt x="1512" y="1274"/>
                  </a:cubicBezTo>
                  <a:cubicBezTo>
                    <a:pt x="1466" y="1274"/>
                    <a:pt x="1421" y="1285"/>
                    <a:pt x="1375" y="1297"/>
                  </a:cubicBezTo>
                  <a:cubicBezTo>
                    <a:pt x="1205" y="1342"/>
                    <a:pt x="1080" y="1421"/>
                    <a:pt x="1012" y="1558"/>
                  </a:cubicBezTo>
                  <a:cubicBezTo>
                    <a:pt x="943" y="1683"/>
                    <a:pt x="932" y="1853"/>
                    <a:pt x="978" y="2058"/>
                  </a:cubicBezTo>
                  <a:cubicBezTo>
                    <a:pt x="1092" y="2502"/>
                    <a:pt x="1603" y="2763"/>
                    <a:pt x="2137" y="3036"/>
                  </a:cubicBezTo>
                  <a:cubicBezTo>
                    <a:pt x="2319" y="3127"/>
                    <a:pt x="2489" y="3218"/>
                    <a:pt x="2660" y="3320"/>
                  </a:cubicBezTo>
                  <a:lnTo>
                    <a:pt x="2671" y="3252"/>
                  </a:lnTo>
                  <a:lnTo>
                    <a:pt x="2160" y="2979"/>
                  </a:lnTo>
                  <a:cubicBezTo>
                    <a:pt x="1625" y="2706"/>
                    <a:pt x="1137" y="2456"/>
                    <a:pt x="1034" y="2035"/>
                  </a:cubicBezTo>
                  <a:cubicBezTo>
                    <a:pt x="943" y="1671"/>
                    <a:pt x="1080" y="1433"/>
                    <a:pt x="1387" y="1353"/>
                  </a:cubicBezTo>
                  <a:cubicBezTo>
                    <a:pt x="1433" y="1342"/>
                    <a:pt x="1478" y="1342"/>
                    <a:pt x="1524" y="1342"/>
                  </a:cubicBezTo>
                  <a:cubicBezTo>
                    <a:pt x="1762" y="1342"/>
                    <a:pt x="1956" y="1535"/>
                    <a:pt x="2047" y="1922"/>
                  </a:cubicBezTo>
                  <a:lnTo>
                    <a:pt x="2092" y="2093"/>
                  </a:lnTo>
                  <a:lnTo>
                    <a:pt x="2865" y="1820"/>
                  </a:lnTo>
                  <a:lnTo>
                    <a:pt x="2888" y="1626"/>
                  </a:lnTo>
                  <a:cubicBezTo>
                    <a:pt x="2706" y="888"/>
                    <a:pt x="2228" y="466"/>
                    <a:pt x="1580" y="466"/>
                  </a:cubicBezTo>
                  <a:lnTo>
                    <a:pt x="1557" y="466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5774875" y="3143900"/>
              <a:ext cx="38975" cy="40100"/>
            </a:xfrm>
            <a:custGeom>
              <a:avLst/>
              <a:gdLst/>
              <a:ahLst/>
              <a:cxnLst/>
              <a:rect l="l" t="t" r="r" b="b"/>
              <a:pathLst>
                <a:path w="1559" h="1604" extrusionOk="0">
                  <a:moveTo>
                    <a:pt x="729" y="0"/>
                  </a:moveTo>
                  <a:lnTo>
                    <a:pt x="1" y="262"/>
                  </a:lnTo>
                  <a:lnTo>
                    <a:pt x="35" y="421"/>
                  </a:lnTo>
                  <a:cubicBezTo>
                    <a:pt x="206" y="1103"/>
                    <a:pt x="718" y="1524"/>
                    <a:pt x="1377" y="1524"/>
                  </a:cubicBezTo>
                  <a:lnTo>
                    <a:pt x="1433" y="1524"/>
                  </a:lnTo>
                  <a:lnTo>
                    <a:pt x="1445" y="1604"/>
                  </a:lnTo>
                  <a:lnTo>
                    <a:pt x="1559" y="751"/>
                  </a:lnTo>
                  <a:lnTo>
                    <a:pt x="1559" y="751"/>
                  </a:lnTo>
                  <a:cubicBezTo>
                    <a:pt x="1513" y="762"/>
                    <a:pt x="1456" y="773"/>
                    <a:pt x="1411" y="773"/>
                  </a:cubicBezTo>
                  <a:cubicBezTo>
                    <a:pt x="1297" y="773"/>
                    <a:pt x="1195" y="740"/>
                    <a:pt x="1104" y="694"/>
                  </a:cubicBezTo>
                  <a:cubicBezTo>
                    <a:pt x="945" y="591"/>
                    <a:pt x="819" y="399"/>
                    <a:pt x="763" y="159"/>
                  </a:cubicBezTo>
                  <a:lnTo>
                    <a:pt x="729" y="0"/>
                  </a:ln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5773175" y="3141925"/>
              <a:ext cx="40950" cy="46050"/>
            </a:xfrm>
            <a:custGeom>
              <a:avLst/>
              <a:gdLst/>
              <a:ahLst/>
              <a:cxnLst/>
              <a:rect l="l" t="t" r="r" b="b"/>
              <a:pathLst>
                <a:path w="1638" h="1842" extrusionOk="0">
                  <a:moveTo>
                    <a:pt x="831" y="0"/>
                  </a:moveTo>
                  <a:lnTo>
                    <a:pt x="1" y="307"/>
                  </a:lnTo>
                  <a:lnTo>
                    <a:pt x="46" y="511"/>
                  </a:lnTo>
                  <a:cubicBezTo>
                    <a:pt x="217" y="1228"/>
                    <a:pt x="763" y="1671"/>
                    <a:pt x="1445" y="1671"/>
                  </a:cubicBezTo>
                  <a:lnTo>
                    <a:pt x="1490" y="1842"/>
                  </a:lnTo>
                  <a:lnTo>
                    <a:pt x="1513" y="1683"/>
                  </a:lnTo>
                  <a:lnTo>
                    <a:pt x="1501" y="1603"/>
                  </a:lnTo>
                  <a:lnTo>
                    <a:pt x="1445" y="1603"/>
                  </a:lnTo>
                  <a:cubicBezTo>
                    <a:pt x="786" y="1603"/>
                    <a:pt x="274" y="1182"/>
                    <a:pt x="103" y="500"/>
                  </a:cubicBezTo>
                  <a:lnTo>
                    <a:pt x="69" y="341"/>
                  </a:lnTo>
                  <a:lnTo>
                    <a:pt x="797" y="79"/>
                  </a:lnTo>
                  <a:lnTo>
                    <a:pt x="831" y="238"/>
                  </a:lnTo>
                  <a:cubicBezTo>
                    <a:pt x="887" y="478"/>
                    <a:pt x="1013" y="670"/>
                    <a:pt x="1172" y="773"/>
                  </a:cubicBezTo>
                  <a:cubicBezTo>
                    <a:pt x="1263" y="819"/>
                    <a:pt x="1365" y="852"/>
                    <a:pt x="1479" y="852"/>
                  </a:cubicBezTo>
                  <a:cubicBezTo>
                    <a:pt x="1524" y="852"/>
                    <a:pt x="1581" y="841"/>
                    <a:pt x="1627" y="830"/>
                  </a:cubicBezTo>
                  <a:lnTo>
                    <a:pt x="1638" y="773"/>
                  </a:lnTo>
                  <a:lnTo>
                    <a:pt x="1638" y="773"/>
                  </a:lnTo>
                  <a:cubicBezTo>
                    <a:pt x="1581" y="784"/>
                    <a:pt x="1524" y="796"/>
                    <a:pt x="1479" y="796"/>
                  </a:cubicBezTo>
                  <a:cubicBezTo>
                    <a:pt x="1195" y="796"/>
                    <a:pt x="978" y="591"/>
                    <a:pt x="887" y="216"/>
                  </a:cubicBezTo>
                  <a:lnTo>
                    <a:pt x="831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5732825" y="3202175"/>
              <a:ext cx="26175" cy="4000"/>
            </a:xfrm>
            <a:custGeom>
              <a:avLst/>
              <a:gdLst/>
              <a:ahLst/>
              <a:cxnLst/>
              <a:rect l="l" t="t" r="r" b="b"/>
              <a:pathLst>
                <a:path w="1047" h="160" extrusionOk="0">
                  <a:moveTo>
                    <a:pt x="990" y="0"/>
                  </a:moveTo>
                  <a:lnTo>
                    <a:pt x="58" y="46"/>
                  </a:lnTo>
                  <a:cubicBezTo>
                    <a:pt x="23" y="46"/>
                    <a:pt x="0" y="68"/>
                    <a:pt x="0" y="102"/>
                  </a:cubicBezTo>
                  <a:cubicBezTo>
                    <a:pt x="0" y="137"/>
                    <a:pt x="23" y="159"/>
                    <a:pt x="58" y="159"/>
                  </a:cubicBezTo>
                  <a:lnTo>
                    <a:pt x="69" y="159"/>
                  </a:lnTo>
                  <a:lnTo>
                    <a:pt x="990" y="125"/>
                  </a:lnTo>
                  <a:cubicBezTo>
                    <a:pt x="1024" y="125"/>
                    <a:pt x="1046" y="91"/>
                    <a:pt x="1046" y="57"/>
                  </a:cubicBezTo>
                  <a:cubicBezTo>
                    <a:pt x="1046" y="23"/>
                    <a:pt x="1024" y="0"/>
                    <a:pt x="9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5721450" y="3193850"/>
              <a:ext cx="23625" cy="4625"/>
            </a:xfrm>
            <a:custGeom>
              <a:avLst/>
              <a:gdLst/>
              <a:ahLst/>
              <a:cxnLst/>
              <a:rect l="l" t="t" r="r" b="b"/>
              <a:pathLst>
                <a:path w="945" h="185" extrusionOk="0">
                  <a:moveTo>
                    <a:pt x="889" y="0"/>
                  </a:moveTo>
                  <a:cubicBezTo>
                    <a:pt x="885" y="0"/>
                    <a:pt x="880" y="1"/>
                    <a:pt x="876" y="3"/>
                  </a:cubicBezTo>
                  <a:lnTo>
                    <a:pt x="69" y="71"/>
                  </a:lnTo>
                  <a:cubicBezTo>
                    <a:pt x="35" y="71"/>
                    <a:pt x="1" y="94"/>
                    <a:pt x="12" y="129"/>
                  </a:cubicBezTo>
                  <a:cubicBezTo>
                    <a:pt x="12" y="162"/>
                    <a:pt x="35" y="185"/>
                    <a:pt x="69" y="185"/>
                  </a:cubicBezTo>
                  <a:lnTo>
                    <a:pt x="887" y="117"/>
                  </a:lnTo>
                  <a:cubicBezTo>
                    <a:pt x="922" y="117"/>
                    <a:pt x="945" y="83"/>
                    <a:pt x="945" y="49"/>
                  </a:cubicBezTo>
                  <a:cubicBezTo>
                    <a:pt x="935" y="21"/>
                    <a:pt x="910" y="0"/>
                    <a:pt x="8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5712350" y="3185675"/>
              <a:ext cx="23625" cy="4850"/>
            </a:xfrm>
            <a:custGeom>
              <a:avLst/>
              <a:gdLst/>
              <a:ahLst/>
              <a:cxnLst/>
              <a:rect l="l" t="t" r="r" b="b"/>
              <a:pathLst>
                <a:path w="945" h="194" extrusionOk="0">
                  <a:moveTo>
                    <a:pt x="877" y="1"/>
                  </a:moveTo>
                  <a:lnTo>
                    <a:pt x="69" y="69"/>
                  </a:lnTo>
                  <a:cubicBezTo>
                    <a:pt x="35" y="69"/>
                    <a:pt x="1" y="103"/>
                    <a:pt x="13" y="137"/>
                  </a:cubicBezTo>
                  <a:cubicBezTo>
                    <a:pt x="13" y="160"/>
                    <a:pt x="35" y="194"/>
                    <a:pt x="69" y="194"/>
                  </a:cubicBezTo>
                  <a:lnTo>
                    <a:pt x="81" y="194"/>
                  </a:lnTo>
                  <a:lnTo>
                    <a:pt x="888" y="115"/>
                  </a:lnTo>
                  <a:cubicBezTo>
                    <a:pt x="922" y="115"/>
                    <a:pt x="945" y="92"/>
                    <a:pt x="945" y="57"/>
                  </a:cubicBezTo>
                  <a:cubicBezTo>
                    <a:pt x="933" y="24"/>
                    <a:pt x="899" y="1"/>
                    <a:pt x="8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5709825" y="3032475"/>
              <a:ext cx="20475" cy="3175"/>
            </a:xfrm>
            <a:custGeom>
              <a:avLst/>
              <a:gdLst/>
              <a:ahLst/>
              <a:cxnLst/>
              <a:rect l="l" t="t" r="r" b="b"/>
              <a:pathLst>
                <a:path w="819" h="127" extrusionOk="0">
                  <a:moveTo>
                    <a:pt x="56" y="1"/>
                  </a:moveTo>
                  <a:cubicBezTo>
                    <a:pt x="23" y="1"/>
                    <a:pt x="0" y="24"/>
                    <a:pt x="0" y="58"/>
                  </a:cubicBezTo>
                  <a:cubicBezTo>
                    <a:pt x="0" y="92"/>
                    <a:pt x="23" y="126"/>
                    <a:pt x="56" y="126"/>
                  </a:cubicBezTo>
                  <a:lnTo>
                    <a:pt x="750" y="126"/>
                  </a:lnTo>
                  <a:cubicBezTo>
                    <a:pt x="784" y="126"/>
                    <a:pt x="819" y="92"/>
                    <a:pt x="819" y="58"/>
                  </a:cubicBezTo>
                  <a:cubicBezTo>
                    <a:pt x="819" y="24"/>
                    <a:pt x="784" y="1"/>
                    <a:pt x="7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5718350" y="3023675"/>
              <a:ext cx="20475" cy="4000"/>
            </a:xfrm>
            <a:custGeom>
              <a:avLst/>
              <a:gdLst/>
              <a:ahLst/>
              <a:cxnLst/>
              <a:rect l="l" t="t" r="r" b="b"/>
              <a:pathLst>
                <a:path w="819" h="160" extrusionOk="0">
                  <a:moveTo>
                    <a:pt x="750" y="1"/>
                  </a:moveTo>
                  <a:lnTo>
                    <a:pt x="56" y="34"/>
                  </a:lnTo>
                  <a:cubicBezTo>
                    <a:pt x="23" y="34"/>
                    <a:pt x="0" y="69"/>
                    <a:pt x="0" y="92"/>
                  </a:cubicBezTo>
                  <a:cubicBezTo>
                    <a:pt x="0" y="125"/>
                    <a:pt x="34" y="160"/>
                    <a:pt x="56" y="160"/>
                  </a:cubicBezTo>
                  <a:lnTo>
                    <a:pt x="68" y="160"/>
                  </a:lnTo>
                  <a:lnTo>
                    <a:pt x="750" y="125"/>
                  </a:lnTo>
                  <a:cubicBezTo>
                    <a:pt x="784" y="125"/>
                    <a:pt x="819" y="92"/>
                    <a:pt x="819" y="57"/>
                  </a:cubicBezTo>
                  <a:cubicBezTo>
                    <a:pt x="807" y="24"/>
                    <a:pt x="784" y="1"/>
                    <a:pt x="7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5729150" y="3014800"/>
              <a:ext cx="21325" cy="4625"/>
            </a:xfrm>
            <a:custGeom>
              <a:avLst/>
              <a:gdLst/>
              <a:ahLst/>
              <a:cxnLst/>
              <a:rect l="l" t="t" r="r" b="b"/>
              <a:pathLst>
                <a:path w="853" h="185" extrusionOk="0">
                  <a:moveTo>
                    <a:pt x="802" y="0"/>
                  </a:moveTo>
                  <a:cubicBezTo>
                    <a:pt x="796" y="0"/>
                    <a:pt x="790" y="1"/>
                    <a:pt x="784" y="3"/>
                  </a:cubicBezTo>
                  <a:lnTo>
                    <a:pt x="56" y="71"/>
                  </a:lnTo>
                  <a:cubicBezTo>
                    <a:pt x="23" y="71"/>
                    <a:pt x="0" y="106"/>
                    <a:pt x="0" y="128"/>
                  </a:cubicBezTo>
                  <a:cubicBezTo>
                    <a:pt x="0" y="162"/>
                    <a:pt x="34" y="185"/>
                    <a:pt x="68" y="185"/>
                  </a:cubicBezTo>
                  <a:lnTo>
                    <a:pt x="796" y="117"/>
                  </a:lnTo>
                  <a:cubicBezTo>
                    <a:pt x="830" y="117"/>
                    <a:pt x="852" y="83"/>
                    <a:pt x="852" y="48"/>
                  </a:cubicBezTo>
                  <a:cubicBezTo>
                    <a:pt x="852" y="21"/>
                    <a:pt x="829" y="0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5713225" y="3027100"/>
              <a:ext cx="5700" cy="5400"/>
            </a:xfrm>
            <a:custGeom>
              <a:avLst/>
              <a:gdLst/>
              <a:ahLst/>
              <a:cxnLst/>
              <a:rect l="l" t="t" r="r" b="b"/>
              <a:pathLst>
                <a:path w="228" h="216" extrusionOk="0">
                  <a:moveTo>
                    <a:pt x="228" y="0"/>
                  </a:moveTo>
                  <a:cubicBezTo>
                    <a:pt x="148" y="68"/>
                    <a:pt x="69" y="137"/>
                    <a:pt x="0" y="216"/>
                  </a:cubicBezTo>
                  <a:lnTo>
                    <a:pt x="0" y="216"/>
                  </a:lnTo>
                  <a:cubicBezTo>
                    <a:pt x="69" y="137"/>
                    <a:pt x="148" y="68"/>
                    <a:pt x="228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5713225" y="3002925"/>
              <a:ext cx="65950" cy="29575"/>
            </a:xfrm>
            <a:custGeom>
              <a:avLst/>
              <a:gdLst/>
              <a:ahLst/>
              <a:cxnLst/>
              <a:rect l="l" t="t" r="r" b="b"/>
              <a:pathLst>
                <a:path w="2638" h="1183" extrusionOk="0">
                  <a:moveTo>
                    <a:pt x="2638" y="35"/>
                  </a:moveTo>
                  <a:lnTo>
                    <a:pt x="2638" y="35"/>
                  </a:lnTo>
                  <a:cubicBezTo>
                    <a:pt x="2524" y="69"/>
                    <a:pt x="2399" y="114"/>
                    <a:pt x="2285" y="160"/>
                  </a:cubicBezTo>
                  <a:cubicBezTo>
                    <a:pt x="2410" y="114"/>
                    <a:pt x="2524" y="69"/>
                    <a:pt x="2638" y="35"/>
                  </a:cubicBezTo>
                  <a:close/>
                  <a:moveTo>
                    <a:pt x="2353" y="0"/>
                  </a:moveTo>
                  <a:lnTo>
                    <a:pt x="2353" y="0"/>
                  </a:lnTo>
                  <a:cubicBezTo>
                    <a:pt x="1819" y="81"/>
                    <a:pt x="1319" y="262"/>
                    <a:pt x="853" y="523"/>
                  </a:cubicBezTo>
                  <a:lnTo>
                    <a:pt x="1421" y="478"/>
                  </a:lnTo>
                  <a:lnTo>
                    <a:pt x="1433" y="478"/>
                  </a:lnTo>
                  <a:cubicBezTo>
                    <a:pt x="1717" y="285"/>
                    <a:pt x="2024" y="126"/>
                    <a:pt x="2353" y="0"/>
                  </a:cubicBezTo>
                  <a:close/>
                  <a:moveTo>
                    <a:pt x="1239" y="614"/>
                  </a:moveTo>
                  <a:lnTo>
                    <a:pt x="705" y="660"/>
                  </a:lnTo>
                  <a:cubicBezTo>
                    <a:pt x="683" y="660"/>
                    <a:pt x="671" y="660"/>
                    <a:pt x="660" y="649"/>
                  </a:cubicBezTo>
                  <a:cubicBezTo>
                    <a:pt x="557" y="717"/>
                    <a:pt x="455" y="785"/>
                    <a:pt x="364" y="864"/>
                  </a:cubicBezTo>
                  <a:lnTo>
                    <a:pt x="955" y="831"/>
                  </a:lnTo>
                  <a:lnTo>
                    <a:pt x="966" y="831"/>
                  </a:lnTo>
                  <a:cubicBezTo>
                    <a:pt x="1057" y="751"/>
                    <a:pt x="1148" y="683"/>
                    <a:pt x="1239" y="614"/>
                  </a:cubicBezTo>
                  <a:close/>
                  <a:moveTo>
                    <a:pt x="830" y="955"/>
                  </a:moveTo>
                  <a:lnTo>
                    <a:pt x="273" y="990"/>
                  </a:lnTo>
                  <a:lnTo>
                    <a:pt x="261" y="990"/>
                  </a:lnTo>
                  <a:cubicBezTo>
                    <a:pt x="251" y="990"/>
                    <a:pt x="239" y="978"/>
                    <a:pt x="228" y="967"/>
                  </a:cubicBezTo>
                  <a:cubicBezTo>
                    <a:pt x="148" y="1035"/>
                    <a:pt x="69" y="1104"/>
                    <a:pt x="0" y="1183"/>
                  </a:cubicBezTo>
                  <a:lnTo>
                    <a:pt x="614" y="1183"/>
                  </a:lnTo>
                  <a:cubicBezTo>
                    <a:pt x="683" y="1104"/>
                    <a:pt x="751" y="1035"/>
                    <a:pt x="830" y="955"/>
                  </a:cubicBez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5737675" y="3003500"/>
              <a:ext cx="42650" cy="24175"/>
            </a:xfrm>
            <a:custGeom>
              <a:avLst/>
              <a:gdLst/>
              <a:ahLst/>
              <a:cxnLst/>
              <a:rect l="l" t="t" r="r" b="b"/>
              <a:pathLst>
                <a:path w="1706" h="967" extrusionOk="0">
                  <a:moveTo>
                    <a:pt x="1705" y="0"/>
                  </a:moveTo>
                  <a:lnTo>
                    <a:pt x="1705" y="0"/>
                  </a:lnTo>
                  <a:cubicBezTo>
                    <a:pt x="1694" y="0"/>
                    <a:pt x="1683" y="12"/>
                    <a:pt x="1660" y="12"/>
                  </a:cubicBezTo>
                  <a:cubicBezTo>
                    <a:pt x="1546" y="46"/>
                    <a:pt x="1433" y="91"/>
                    <a:pt x="1307" y="137"/>
                  </a:cubicBezTo>
                  <a:cubicBezTo>
                    <a:pt x="819" y="330"/>
                    <a:pt x="375" y="614"/>
                    <a:pt x="0" y="967"/>
                  </a:cubicBezTo>
                  <a:cubicBezTo>
                    <a:pt x="557" y="512"/>
                    <a:pt x="1182" y="205"/>
                    <a:pt x="1705" y="0"/>
                  </a:cubicBezTo>
                  <a:close/>
                </a:path>
              </a:pathLst>
            </a:custGeom>
            <a:solidFill>
              <a:srgbClr val="4D90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5722025" y="3000950"/>
              <a:ext cx="56300" cy="23600"/>
            </a:xfrm>
            <a:custGeom>
              <a:avLst/>
              <a:gdLst/>
              <a:ahLst/>
              <a:cxnLst/>
              <a:rect l="l" t="t" r="r" b="b"/>
              <a:pathLst>
                <a:path w="2252" h="944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1604" y="79"/>
                    <a:pt x="1001" y="284"/>
                    <a:pt x="478" y="614"/>
                  </a:cubicBezTo>
                  <a:lnTo>
                    <a:pt x="501" y="602"/>
                  </a:lnTo>
                  <a:cubicBezTo>
                    <a:pt x="967" y="341"/>
                    <a:pt x="1467" y="160"/>
                    <a:pt x="2001" y="79"/>
                  </a:cubicBezTo>
                  <a:cubicBezTo>
                    <a:pt x="2081" y="57"/>
                    <a:pt x="2172" y="23"/>
                    <a:pt x="2251" y="0"/>
                  </a:cubicBezTo>
                  <a:close/>
                  <a:moveTo>
                    <a:pt x="296" y="716"/>
                  </a:moveTo>
                  <a:cubicBezTo>
                    <a:pt x="194" y="784"/>
                    <a:pt x="103" y="864"/>
                    <a:pt x="0" y="943"/>
                  </a:cubicBezTo>
                  <a:lnTo>
                    <a:pt x="12" y="943"/>
                  </a:lnTo>
                  <a:cubicBezTo>
                    <a:pt x="103" y="864"/>
                    <a:pt x="205" y="796"/>
                    <a:pt x="308" y="728"/>
                  </a:cubicBezTo>
                  <a:lnTo>
                    <a:pt x="296" y="716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5728575" y="3000375"/>
              <a:ext cx="60850" cy="34125"/>
            </a:xfrm>
            <a:custGeom>
              <a:avLst/>
              <a:gdLst/>
              <a:ahLst/>
              <a:cxnLst/>
              <a:rect l="l" t="t" r="r" b="b"/>
              <a:pathLst>
                <a:path w="2434" h="1365" extrusionOk="0">
                  <a:moveTo>
                    <a:pt x="2319" y="1"/>
                  </a:moveTo>
                  <a:cubicBezTo>
                    <a:pt x="2206" y="1"/>
                    <a:pt x="2092" y="12"/>
                    <a:pt x="1989" y="23"/>
                  </a:cubicBezTo>
                  <a:cubicBezTo>
                    <a:pt x="1910" y="46"/>
                    <a:pt x="1819" y="80"/>
                    <a:pt x="1739" y="102"/>
                  </a:cubicBezTo>
                  <a:cubicBezTo>
                    <a:pt x="1410" y="228"/>
                    <a:pt x="1103" y="387"/>
                    <a:pt x="819" y="580"/>
                  </a:cubicBezTo>
                  <a:cubicBezTo>
                    <a:pt x="853" y="580"/>
                    <a:pt x="875" y="603"/>
                    <a:pt x="875" y="625"/>
                  </a:cubicBezTo>
                  <a:cubicBezTo>
                    <a:pt x="875" y="660"/>
                    <a:pt x="853" y="694"/>
                    <a:pt x="819" y="694"/>
                  </a:cubicBezTo>
                  <a:lnTo>
                    <a:pt x="625" y="716"/>
                  </a:lnTo>
                  <a:cubicBezTo>
                    <a:pt x="534" y="785"/>
                    <a:pt x="443" y="853"/>
                    <a:pt x="352" y="933"/>
                  </a:cubicBezTo>
                  <a:cubicBezTo>
                    <a:pt x="387" y="944"/>
                    <a:pt x="398" y="966"/>
                    <a:pt x="410" y="989"/>
                  </a:cubicBezTo>
                  <a:cubicBezTo>
                    <a:pt x="410" y="1024"/>
                    <a:pt x="375" y="1057"/>
                    <a:pt x="341" y="1057"/>
                  </a:cubicBezTo>
                  <a:lnTo>
                    <a:pt x="216" y="1057"/>
                  </a:lnTo>
                  <a:cubicBezTo>
                    <a:pt x="137" y="1137"/>
                    <a:pt x="69" y="1206"/>
                    <a:pt x="0" y="1285"/>
                  </a:cubicBezTo>
                  <a:cubicBezTo>
                    <a:pt x="34" y="1285"/>
                    <a:pt x="69" y="1308"/>
                    <a:pt x="69" y="1342"/>
                  </a:cubicBezTo>
                  <a:cubicBezTo>
                    <a:pt x="69" y="1353"/>
                    <a:pt x="69" y="1353"/>
                    <a:pt x="57" y="1365"/>
                  </a:cubicBezTo>
                  <a:cubicBezTo>
                    <a:pt x="159" y="1262"/>
                    <a:pt x="261" y="1171"/>
                    <a:pt x="364" y="1092"/>
                  </a:cubicBezTo>
                  <a:cubicBezTo>
                    <a:pt x="739" y="739"/>
                    <a:pt x="1183" y="455"/>
                    <a:pt x="1671" y="262"/>
                  </a:cubicBezTo>
                  <a:cubicBezTo>
                    <a:pt x="1785" y="216"/>
                    <a:pt x="1910" y="171"/>
                    <a:pt x="2024" y="137"/>
                  </a:cubicBezTo>
                  <a:cubicBezTo>
                    <a:pt x="2047" y="137"/>
                    <a:pt x="2058" y="125"/>
                    <a:pt x="2069" y="125"/>
                  </a:cubicBezTo>
                  <a:cubicBezTo>
                    <a:pt x="2194" y="80"/>
                    <a:pt x="2319" y="34"/>
                    <a:pt x="2433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5680825" y="3035325"/>
              <a:ext cx="41225" cy="160625"/>
            </a:xfrm>
            <a:custGeom>
              <a:avLst/>
              <a:gdLst/>
              <a:ahLst/>
              <a:cxnLst/>
              <a:rect l="l" t="t" r="r" b="b"/>
              <a:pathLst>
                <a:path w="1649" h="6425" extrusionOk="0">
                  <a:moveTo>
                    <a:pt x="1398" y="6197"/>
                  </a:moveTo>
                  <a:lnTo>
                    <a:pt x="1398" y="6197"/>
                  </a:lnTo>
                  <a:cubicBezTo>
                    <a:pt x="1478" y="6276"/>
                    <a:pt x="1569" y="6356"/>
                    <a:pt x="1648" y="6424"/>
                  </a:cubicBezTo>
                  <a:lnTo>
                    <a:pt x="1648" y="6424"/>
                  </a:lnTo>
                  <a:cubicBezTo>
                    <a:pt x="1569" y="6356"/>
                    <a:pt x="1478" y="6276"/>
                    <a:pt x="1398" y="6197"/>
                  </a:cubicBezTo>
                  <a:close/>
                  <a:moveTo>
                    <a:pt x="523" y="5060"/>
                  </a:moveTo>
                  <a:lnTo>
                    <a:pt x="523" y="5060"/>
                  </a:lnTo>
                  <a:cubicBezTo>
                    <a:pt x="728" y="5446"/>
                    <a:pt x="989" y="5787"/>
                    <a:pt x="1296" y="6094"/>
                  </a:cubicBezTo>
                  <a:lnTo>
                    <a:pt x="1296" y="6094"/>
                  </a:lnTo>
                  <a:cubicBezTo>
                    <a:pt x="989" y="5787"/>
                    <a:pt x="728" y="5446"/>
                    <a:pt x="523" y="5060"/>
                  </a:cubicBezTo>
                  <a:close/>
                  <a:moveTo>
                    <a:pt x="387" y="4787"/>
                  </a:moveTo>
                  <a:lnTo>
                    <a:pt x="387" y="4787"/>
                  </a:lnTo>
                  <a:cubicBezTo>
                    <a:pt x="410" y="4833"/>
                    <a:pt x="432" y="4889"/>
                    <a:pt x="455" y="4934"/>
                  </a:cubicBezTo>
                  <a:lnTo>
                    <a:pt x="455" y="4934"/>
                  </a:lnTo>
                  <a:cubicBezTo>
                    <a:pt x="432" y="4889"/>
                    <a:pt x="410" y="4833"/>
                    <a:pt x="387" y="4787"/>
                  </a:cubicBezTo>
                  <a:close/>
                  <a:moveTo>
                    <a:pt x="1183" y="0"/>
                  </a:moveTo>
                  <a:cubicBezTo>
                    <a:pt x="455" y="785"/>
                    <a:pt x="11" y="1831"/>
                    <a:pt x="11" y="2979"/>
                  </a:cubicBezTo>
                  <a:cubicBezTo>
                    <a:pt x="0" y="3502"/>
                    <a:pt x="91" y="4014"/>
                    <a:pt x="261" y="4480"/>
                  </a:cubicBezTo>
                  <a:lnTo>
                    <a:pt x="261" y="4480"/>
                  </a:lnTo>
                  <a:cubicBezTo>
                    <a:pt x="91" y="4014"/>
                    <a:pt x="0" y="3502"/>
                    <a:pt x="11" y="2979"/>
                  </a:cubicBezTo>
                  <a:cubicBezTo>
                    <a:pt x="11" y="1831"/>
                    <a:pt x="455" y="785"/>
                    <a:pt x="1183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5687350" y="3147300"/>
              <a:ext cx="3150" cy="7725"/>
            </a:xfrm>
            <a:custGeom>
              <a:avLst/>
              <a:gdLst/>
              <a:ahLst/>
              <a:cxnLst/>
              <a:rect l="l" t="t" r="r" b="b"/>
              <a:pathLst>
                <a:path w="126" h="309" extrusionOk="0">
                  <a:moveTo>
                    <a:pt x="0" y="1"/>
                  </a:moveTo>
                  <a:lnTo>
                    <a:pt x="0" y="1"/>
                  </a:lnTo>
                  <a:cubicBezTo>
                    <a:pt x="46" y="103"/>
                    <a:pt x="80" y="205"/>
                    <a:pt x="126" y="308"/>
                  </a:cubicBezTo>
                  <a:lnTo>
                    <a:pt x="126" y="308"/>
                  </a:lnTo>
                  <a:cubicBezTo>
                    <a:pt x="80" y="205"/>
                    <a:pt x="46" y="103"/>
                    <a:pt x="0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5692200" y="3158675"/>
              <a:ext cx="1725" cy="3150"/>
            </a:xfrm>
            <a:custGeom>
              <a:avLst/>
              <a:gdLst/>
              <a:ahLst/>
              <a:cxnLst/>
              <a:rect l="l" t="t" r="r" b="b"/>
              <a:pathLst>
                <a:path w="69" h="126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46"/>
                    <a:pt x="46" y="80"/>
                    <a:pt x="68" y="126"/>
                  </a:cubicBezTo>
                  <a:lnTo>
                    <a:pt x="68" y="126"/>
                  </a:lnTo>
                  <a:cubicBezTo>
                    <a:pt x="46" y="80"/>
                    <a:pt x="23" y="46"/>
                    <a:pt x="0" y="0"/>
                  </a:cubicBez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5680825" y="3035325"/>
              <a:ext cx="118525" cy="183350"/>
            </a:xfrm>
            <a:custGeom>
              <a:avLst/>
              <a:gdLst/>
              <a:ahLst/>
              <a:cxnLst/>
              <a:rect l="l" t="t" r="r" b="b"/>
              <a:pathLst>
                <a:path w="4741" h="7334" extrusionOk="0">
                  <a:moveTo>
                    <a:pt x="1183" y="0"/>
                  </a:moveTo>
                  <a:cubicBezTo>
                    <a:pt x="455" y="785"/>
                    <a:pt x="11" y="1831"/>
                    <a:pt x="11" y="2979"/>
                  </a:cubicBezTo>
                  <a:cubicBezTo>
                    <a:pt x="0" y="3502"/>
                    <a:pt x="91" y="4014"/>
                    <a:pt x="261" y="4480"/>
                  </a:cubicBezTo>
                  <a:cubicBezTo>
                    <a:pt x="307" y="4582"/>
                    <a:pt x="341" y="4684"/>
                    <a:pt x="387" y="4787"/>
                  </a:cubicBezTo>
                  <a:cubicBezTo>
                    <a:pt x="410" y="4833"/>
                    <a:pt x="432" y="4889"/>
                    <a:pt x="455" y="4934"/>
                  </a:cubicBezTo>
                  <a:cubicBezTo>
                    <a:pt x="478" y="4980"/>
                    <a:pt x="501" y="5014"/>
                    <a:pt x="523" y="5060"/>
                  </a:cubicBezTo>
                  <a:cubicBezTo>
                    <a:pt x="728" y="5446"/>
                    <a:pt x="989" y="5787"/>
                    <a:pt x="1296" y="6094"/>
                  </a:cubicBezTo>
                  <a:cubicBezTo>
                    <a:pt x="1296" y="6094"/>
                    <a:pt x="1307" y="6083"/>
                    <a:pt x="1330" y="6083"/>
                  </a:cubicBezTo>
                  <a:lnTo>
                    <a:pt x="2047" y="6026"/>
                  </a:lnTo>
                  <a:cubicBezTo>
                    <a:pt x="1216" y="5174"/>
                    <a:pt x="751" y="4059"/>
                    <a:pt x="762" y="2877"/>
                  </a:cubicBezTo>
                  <a:cubicBezTo>
                    <a:pt x="762" y="1786"/>
                    <a:pt x="1148" y="785"/>
                    <a:pt x="1808" y="12"/>
                  </a:cubicBezTo>
                  <a:lnTo>
                    <a:pt x="1216" y="12"/>
                  </a:lnTo>
                  <a:cubicBezTo>
                    <a:pt x="1205" y="12"/>
                    <a:pt x="1194" y="0"/>
                    <a:pt x="1183" y="0"/>
                  </a:cubicBezTo>
                  <a:close/>
                  <a:moveTo>
                    <a:pt x="2149" y="6129"/>
                  </a:moveTo>
                  <a:lnTo>
                    <a:pt x="1398" y="6197"/>
                  </a:lnTo>
                  <a:cubicBezTo>
                    <a:pt x="1478" y="6276"/>
                    <a:pt x="1569" y="6356"/>
                    <a:pt x="1648" y="6424"/>
                  </a:cubicBezTo>
                  <a:cubicBezTo>
                    <a:pt x="1660" y="6412"/>
                    <a:pt x="1671" y="6412"/>
                    <a:pt x="1694" y="6412"/>
                  </a:cubicBezTo>
                  <a:lnTo>
                    <a:pt x="2399" y="6344"/>
                  </a:lnTo>
                  <a:cubicBezTo>
                    <a:pt x="2320" y="6276"/>
                    <a:pt x="2240" y="6208"/>
                    <a:pt x="2160" y="6129"/>
                  </a:cubicBezTo>
                  <a:close/>
                  <a:moveTo>
                    <a:pt x="2535" y="6447"/>
                  </a:moveTo>
                  <a:cubicBezTo>
                    <a:pt x="2524" y="6458"/>
                    <a:pt x="2524" y="6458"/>
                    <a:pt x="2512" y="6458"/>
                  </a:cubicBezTo>
                  <a:lnTo>
                    <a:pt x="1785" y="6526"/>
                  </a:lnTo>
                  <a:cubicBezTo>
                    <a:pt x="1888" y="6594"/>
                    <a:pt x="1989" y="6662"/>
                    <a:pt x="2103" y="6731"/>
                  </a:cubicBezTo>
                  <a:cubicBezTo>
                    <a:pt x="2115" y="6720"/>
                    <a:pt x="2126" y="6720"/>
                    <a:pt x="2138" y="6720"/>
                  </a:cubicBezTo>
                  <a:lnTo>
                    <a:pt x="2876" y="6685"/>
                  </a:lnTo>
                  <a:cubicBezTo>
                    <a:pt x="2763" y="6606"/>
                    <a:pt x="2649" y="6538"/>
                    <a:pt x="2535" y="6447"/>
                  </a:cubicBezTo>
                  <a:close/>
                  <a:moveTo>
                    <a:pt x="2433" y="6208"/>
                  </a:moveTo>
                  <a:cubicBezTo>
                    <a:pt x="3013" y="6697"/>
                    <a:pt x="3717" y="7038"/>
                    <a:pt x="4491" y="7163"/>
                  </a:cubicBezTo>
                  <a:cubicBezTo>
                    <a:pt x="3672" y="6993"/>
                    <a:pt x="2979" y="6651"/>
                    <a:pt x="2433" y="6208"/>
                  </a:cubicBezTo>
                  <a:close/>
                  <a:moveTo>
                    <a:pt x="3070" y="6799"/>
                  </a:moveTo>
                  <a:lnTo>
                    <a:pt x="2285" y="6833"/>
                  </a:lnTo>
                  <a:cubicBezTo>
                    <a:pt x="2888" y="7152"/>
                    <a:pt x="3581" y="7334"/>
                    <a:pt x="4309" y="7334"/>
                  </a:cubicBezTo>
                  <a:lnTo>
                    <a:pt x="4389" y="7334"/>
                  </a:lnTo>
                  <a:cubicBezTo>
                    <a:pt x="4502" y="7334"/>
                    <a:pt x="4627" y="7334"/>
                    <a:pt x="4741" y="7322"/>
                  </a:cubicBezTo>
                  <a:cubicBezTo>
                    <a:pt x="4149" y="7254"/>
                    <a:pt x="3581" y="7083"/>
                    <a:pt x="3070" y="6799"/>
                  </a:cubicBez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5725450" y="3198475"/>
              <a:ext cx="80725" cy="21600"/>
            </a:xfrm>
            <a:custGeom>
              <a:avLst/>
              <a:gdLst/>
              <a:ahLst/>
              <a:cxnLst/>
              <a:rect l="l" t="t" r="r" b="b"/>
              <a:pathLst>
                <a:path w="3229" h="864" extrusionOk="0">
                  <a:moveTo>
                    <a:pt x="0" y="0"/>
                  </a:moveTo>
                  <a:lnTo>
                    <a:pt x="0" y="0"/>
                  </a:lnTo>
                  <a:cubicBezTo>
                    <a:pt x="103" y="68"/>
                    <a:pt x="205" y="148"/>
                    <a:pt x="307" y="205"/>
                  </a:cubicBezTo>
                  <a:lnTo>
                    <a:pt x="318" y="205"/>
                  </a:lnTo>
                  <a:cubicBezTo>
                    <a:pt x="205" y="136"/>
                    <a:pt x="103" y="68"/>
                    <a:pt x="0" y="0"/>
                  </a:cubicBezTo>
                  <a:close/>
                  <a:moveTo>
                    <a:pt x="477" y="307"/>
                  </a:moveTo>
                  <a:cubicBezTo>
                    <a:pt x="1103" y="659"/>
                    <a:pt x="1831" y="864"/>
                    <a:pt x="2604" y="864"/>
                  </a:cubicBezTo>
                  <a:lnTo>
                    <a:pt x="2615" y="864"/>
                  </a:lnTo>
                  <a:cubicBezTo>
                    <a:pt x="2819" y="864"/>
                    <a:pt x="3024" y="853"/>
                    <a:pt x="3228" y="819"/>
                  </a:cubicBezTo>
                  <a:cubicBezTo>
                    <a:pt x="3138" y="808"/>
                    <a:pt x="3047" y="808"/>
                    <a:pt x="2956" y="796"/>
                  </a:cubicBezTo>
                  <a:cubicBezTo>
                    <a:pt x="2842" y="808"/>
                    <a:pt x="2717" y="808"/>
                    <a:pt x="2604" y="808"/>
                  </a:cubicBezTo>
                  <a:lnTo>
                    <a:pt x="2524" y="808"/>
                  </a:lnTo>
                  <a:cubicBezTo>
                    <a:pt x="1796" y="808"/>
                    <a:pt x="1103" y="626"/>
                    <a:pt x="500" y="307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5694750" y="3035325"/>
              <a:ext cx="111725" cy="183625"/>
            </a:xfrm>
            <a:custGeom>
              <a:avLst/>
              <a:gdLst/>
              <a:ahLst/>
              <a:cxnLst/>
              <a:rect l="l" t="t" r="r" b="b"/>
              <a:pathLst>
                <a:path w="4469" h="7345" extrusionOk="0">
                  <a:moveTo>
                    <a:pt x="1376" y="0"/>
                  </a:moveTo>
                  <a:cubicBezTo>
                    <a:pt x="1364" y="12"/>
                    <a:pt x="1364" y="12"/>
                    <a:pt x="1353" y="12"/>
                  </a:cubicBezTo>
                  <a:lnTo>
                    <a:pt x="1251" y="12"/>
                  </a:lnTo>
                  <a:cubicBezTo>
                    <a:pt x="591" y="785"/>
                    <a:pt x="205" y="1786"/>
                    <a:pt x="205" y="2877"/>
                  </a:cubicBezTo>
                  <a:cubicBezTo>
                    <a:pt x="194" y="4059"/>
                    <a:pt x="659" y="5174"/>
                    <a:pt x="1490" y="6026"/>
                  </a:cubicBezTo>
                  <a:lnTo>
                    <a:pt x="1581" y="6015"/>
                  </a:lnTo>
                  <a:cubicBezTo>
                    <a:pt x="1614" y="6015"/>
                    <a:pt x="1637" y="6038"/>
                    <a:pt x="1649" y="6071"/>
                  </a:cubicBezTo>
                  <a:cubicBezTo>
                    <a:pt x="1649" y="6094"/>
                    <a:pt x="1626" y="6129"/>
                    <a:pt x="1603" y="6129"/>
                  </a:cubicBezTo>
                  <a:cubicBezTo>
                    <a:pt x="1683" y="6208"/>
                    <a:pt x="1763" y="6276"/>
                    <a:pt x="1842" y="6344"/>
                  </a:cubicBezTo>
                  <a:lnTo>
                    <a:pt x="1944" y="6344"/>
                  </a:lnTo>
                  <a:lnTo>
                    <a:pt x="1944" y="6333"/>
                  </a:lnTo>
                  <a:cubicBezTo>
                    <a:pt x="1978" y="6333"/>
                    <a:pt x="2001" y="6367"/>
                    <a:pt x="2013" y="6390"/>
                  </a:cubicBezTo>
                  <a:cubicBezTo>
                    <a:pt x="2013" y="6412"/>
                    <a:pt x="2001" y="6435"/>
                    <a:pt x="1978" y="6447"/>
                  </a:cubicBezTo>
                  <a:cubicBezTo>
                    <a:pt x="2092" y="6538"/>
                    <a:pt x="2206" y="6606"/>
                    <a:pt x="2319" y="6685"/>
                  </a:cubicBezTo>
                  <a:lnTo>
                    <a:pt x="2513" y="6674"/>
                  </a:lnTo>
                  <a:cubicBezTo>
                    <a:pt x="2547" y="6674"/>
                    <a:pt x="2569" y="6697"/>
                    <a:pt x="2569" y="6731"/>
                  </a:cubicBezTo>
                  <a:cubicBezTo>
                    <a:pt x="2569" y="6765"/>
                    <a:pt x="2547" y="6799"/>
                    <a:pt x="2513" y="6799"/>
                  </a:cubicBezTo>
                  <a:cubicBezTo>
                    <a:pt x="3024" y="7083"/>
                    <a:pt x="3592" y="7254"/>
                    <a:pt x="4184" y="7322"/>
                  </a:cubicBezTo>
                  <a:cubicBezTo>
                    <a:pt x="4275" y="7334"/>
                    <a:pt x="4366" y="7334"/>
                    <a:pt x="4456" y="7345"/>
                  </a:cubicBezTo>
                  <a:lnTo>
                    <a:pt x="4468" y="7254"/>
                  </a:lnTo>
                  <a:cubicBezTo>
                    <a:pt x="4286" y="7231"/>
                    <a:pt x="4104" y="7197"/>
                    <a:pt x="3934" y="7163"/>
                  </a:cubicBezTo>
                  <a:cubicBezTo>
                    <a:pt x="3160" y="7038"/>
                    <a:pt x="2456" y="6697"/>
                    <a:pt x="1876" y="6208"/>
                  </a:cubicBezTo>
                  <a:cubicBezTo>
                    <a:pt x="489" y="5094"/>
                    <a:pt x="0" y="3275"/>
                    <a:pt x="444" y="1604"/>
                  </a:cubicBezTo>
                  <a:cubicBezTo>
                    <a:pt x="614" y="955"/>
                    <a:pt x="955" y="432"/>
                    <a:pt x="1376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5733125" y="3202175"/>
              <a:ext cx="25875" cy="4000"/>
            </a:xfrm>
            <a:custGeom>
              <a:avLst/>
              <a:gdLst/>
              <a:ahLst/>
              <a:cxnLst/>
              <a:rect l="l" t="t" r="r" b="b"/>
              <a:pathLst>
                <a:path w="1035" h="160" extrusionOk="0">
                  <a:moveTo>
                    <a:pt x="978" y="0"/>
                  </a:moveTo>
                  <a:lnTo>
                    <a:pt x="784" y="11"/>
                  </a:lnTo>
                  <a:lnTo>
                    <a:pt x="46" y="46"/>
                  </a:lnTo>
                  <a:cubicBezTo>
                    <a:pt x="34" y="46"/>
                    <a:pt x="23" y="46"/>
                    <a:pt x="11" y="57"/>
                  </a:cubicBezTo>
                  <a:lnTo>
                    <a:pt x="0" y="57"/>
                  </a:lnTo>
                  <a:lnTo>
                    <a:pt x="170" y="159"/>
                  </a:lnTo>
                  <a:lnTo>
                    <a:pt x="193" y="159"/>
                  </a:lnTo>
                  <a:lnTo>
                    <a:pt x="978" y="125"/>
                  </a:lnTo>
                  <a:cubicBezTo>
                    <a:pt x="1012" y="125"/>
                    <a:pt x="1034" y="91"/>
                    <a:pt x="1034" y="57"/>
                  </a:cubicBezTo>
                  <a:cubicBezTo>
                    <a:pt x="1034" y="23"/>
                    <a:pt x="1012" y="0"/>
                    <a:pt x="978" y="0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5722025" y="3193650"/>
              <a:ext cx="23050" cy="4825"/>
            </a:xfrm>
            <a:custGeom>
              <a:avLst/>
              <a:gdLst/>
              <a:ahLst/>
              <a:cxnLst/>
              <a:rect l="l" t="t" r="r" b="b"/>
              <a:pathLst>
                <a:path w="922" h="193" extrusionOk="0">
                  <a:moveTo>
                    <a:pt x="853" y="0"/>
                  </a:moveTo>
                  <a:lnTo>
                    <a:pt x="853" y="11"/>
                  </a:lnTo>
                  <a:lnTo>
                    <a:pt x="751" y="11"/>
                  </a:lnTo>
                  <a:lnTo>
                    <a:pt x="46" y="79"/>
                  </a:lnTo>
                  <a:cubicBezTo>
                    <a:pt x="23" y="79"/>
                    <a:pt x="12" y="79"/>
                    <a:pt x="0" y="91"/>
                  </a:cubicBezTo>
                  <a:lnTo>
                    <a:pt x="137" y="193"/>
                  </a:lnTo>
                  <a:lnTo>
                    <a:pt x="864" y="125"/>
                  </a:lnTo>
                  <a:cubicBezTo>
                    <a:pt x="876" y="125"/>
                    <a:pt x="876" y="125"/>
                    <a:pt x="887" y="114"/>
                  </a:cubicBezTo>
                  <a:cubicBezTo>
                    <a:pt x="910" y="102"/>
                    <a:pt x="922" y="79"/>
                    <a:pt x="922" y="57"/>
                  </a:cubicBezTo>
                  <a:cubicBezTo>
                    <a:pt x="910" y="34"/>
                    <a:pt x="887" y="0"/>
                    <a:pt x="853" y="0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5713225" y="3185675"/>
              <a:ext cx="22750" cy="4575"/>
            </a:xfrm>
            <a:custGeom>
              <a:avLst/>
              <a:gdLst/>
              <a:ahLst/>
              <a:cxnLst/>
              <a:rect l="l" t="t" r="r" b="b"/>
              <a:pathLst>
                <a:path w="910" h="183" extrusionOk="0">
                  <a:moveTo>
                    <a:pt x="842" y="1"/>
                  </a:moveTo>
                  <a:lnTo>
                    <a:pt x="751" y="12"/>
                  </a:lnTo>
                  <a:lnTo>
                    <a:pt x="34" y="69"/>
                  </a:lnTo>
                  <a:cubicBezTo>
                    <a:pt x="11" y="69"/>
                    <a:pt x="0" y="80"/>
                    <a:pt x="0" y="80"/>
                  </a:cubicBezTo>
                  <a:cubicBezTo>
                    <a:pt x="23" y="115"/>
                    <a:pt x="69" y="148"/>
                    <a:pt x="102" y="183"/>
                  </a:cubicBezTo>
                  <a:lnTo>
                    <a:pt x="853" y="115"/>
                  </a:lnTo>
                  <a:lnTo>
                    <a:pt x="864" y="115"/>
                  </a:lnTo>
                  <a:cubicBezTo>
                    <a:pt x="887" y="115"/>
                    <a:pt x="910" y="80"/>
                    <a:pt x="910" y="57"/>
                  </a:cubicBezTo>
                  <a:cubicBezTo>
                    <a:pt x="898" y="24"/>
                    <a:pt x="875" y="1"/>
                    <a:pt x="842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5710375" y="3032475"/>
              <a:ext cx="19925" cy="3175"/>
            </a:xfrm>
            <a:custGeom>
              <a:avLst/>
              <a:gdLst/>
              <a:ahLst/>
              <a:cxnLst/>
              <a:rect l="l" t="t" r="r" b="b"/>
              <a:pathLst>
                <a:path w="797" h="127" extrusionOk="0">
                  <a:moveTo>
                    <a:pt x="114" y="1"/>
                  </a:moveTo>
                  <a:cubicBezTo>
                    <a:pt x="69" y="35"/>
                    <a:pt x="34" y="69"/>
                    <a:pt x="1" y="114"/>
                  </a:cubicBezTo>
                  <a:cubicBezTo>
                    <a:pt x="12" y="114"/>
                    <a:pt x="23" y="126"/>
                    <a:pt x="34" y="126"/>
                  </a:cubicBezTo>
                  <a:lnTo>
                    <a:pt x="728" y="126"/>
                  </a:lnTo>
                  <a:cubicBezTo>
                    <a:pt x="739" y="126"/>
                    <a:pt x="739" y="126"/>
                    <a:pt x="751" y="114"/>
                  </a:cubicBezTo>
                  <a:lnTo>
                    <a:pt x="785" y="81"/>
                  </a:lnTo>
                  <a:cubicBezTo>
                    <a:pt x="797" y="69"/>
                    <a:pt x="797" y="69"/>
                    <a:pt x="797" y="58"/>
                  </a:cubicBezTo>
                  <a:cubicBezTo>
                    <a:pt x="797" y="24"/>
                    <a:pt x="762" y="1"/>
                    <a:pt x="728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5718900" y="3023675"/>
              <a:ext cx="19925" cy="4000"/>
            </a:xfrm>
            <a:custGeom>
              <a:avLst/>
              <a:gdLst/>
              <a:ahLst/>
              <a:cxnLst/>
              <a:rect l="l" t="t" r="r" b="b"/>
              <a:pathLst>
                <a:path w="797" h="160" extrusionOk="0">
                  <a:moveTo>
                    <a:pt x="728" y="1"/>
                  </a:moveTo>
                  <a:lnTo>
                    <a:pt x="137" y="34"/>
                  </a:lnTo>
                  <a:lnTo>
                    <a:pt x="125" y="34"/>
                  </a:lnTo>
                  <a:cubicBezTo>
                    <a:pt x="80" y="69"/>
                    <a:pt x="46" y="103"/>
                    <a:pt x="1" y="137"/>
                  </a:cubicBezTo>
                  <a:cubicBezTo>
                    <a:pt x="12" y="148"/>
                    <a:pt x="24" y="160"/>
                    <a:pt x="34" y="160"/>
                  </a:cubicBezTo>
                  <a:lnTo>
                    <a:pt x="46" y="160"/>
                  </a:lnTo>
                  <a:lnTo>
                    <a:pt x="603" y="125"/>
                  </a:lnTo>
                  <a:lnTo>
                    <a:pt x="728" y="125"/>
                  </a:lnTo>
                  <a:cubicBezTo>
                    <a:pt x="762" y="125"/>
                    <a:pt x="797" y="92"/>
                    <a:pt x="797" y="57"/>
                  </a:cubicBezTo>
                  <a:cubicBezTo>
                    <a:pt x="785" y="34"/>
                    <a:pt x="774" y="12"/>
                    <a:pt x="739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5729400" y="3014850"/>
              <a:ext cx="21075" cy="4575"/>
            </a:xfrm>
            <a:custGeom>
              <a:avLst/>
              <a:gdLst/>
              <a:ahLst/>
              <a:cxnLst/>
              <a:rect l="l" t="t" r="r" b="b"/>
              <a:pathLst>
                <a:path w="843" h="183" extrusionOk="0">
                  <a:moveTo>
                    <a:pt x="774" y="1"/>
                  </a:moveTo>
                  <a:lnTo>
                    <a:pt x="206" y="46"/>
                  </a:lnTo>
                  <a:lnTo>
                    <a:pt x="183" y="58"/>
                  </a:lnTo>
                  <a:cubicBezTo>
                    <a:pt x="115" y="92"/>
                    <a:pt x="58" y="126"/>
                    <a:pt x="1" y="160"/>
                  </a:cubicBezTo>
                  <a:lnTo>
                    <a:pt x="13" y="172"/>
                  </a:lnTo>
                  <a:cubicBezTo>
                    <a:pt x="24" y="183"/>
                    <a:pt x="36" y="183"/>
                    <a:pt x="58" y="183"/>
                  </a:cubicBezTo>
                  <a:lnTo>
                    <a:pt x="592" y="137"/>
                  </a:lnTo>
                  <a:lnTo>
                    <a:pt x="786" y="115"/>
                  </a:lnTo>
                  <a:cubicBezTo>
                    <a:pt x="820" y="115"/>
                    <a:pt x="842" y="81"/>
                    <a:pt x="842" y="46"/>
                  </a:cubicBezTo>
                  <a:cubicBezTo>
                    <a:pt x="842" y="24"/>
                    <a:pt x="820" y="1"/>
                    <a:pt x="786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5808725" y="3217225"/>
              <a:ext cx="6550" cy="1450"/>
            </a:xfrm>
            <a:custGeom>
              <a:avLst/>
              <a:gdLst/>
              <a:ahLst/>
              <a:cxnLst/>
              <a:rect l="l" t="t" r="r" b="b"/>
              <a:pathLst>
                <a:path w="262" h="58" extrusionOk="0">
                  <a:moveTo>
                    <a:pt x="261" y="0"/>
                  </a:moveTo>
                  <a:lnTo>
                    <a:pt x="250" y="0"/>
                  </a:lnTo>
                  <a:cubicBezTo>
                    <a:pt x="170" y="23"/>
                    <a:pt x="79" y="35"/>
                    <a:pt x="0" y="58"/>
                  </a:cubicBezTo>
                  <a:cubicBezTo>
                    <a:pt x="79" y="35"/>
                    <a:pt x="170" y="23"/>
                    <a:pt x="250" y="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5814675" y="3110650"/>
              <a:ext cx="84150" cy="105175"/>
            </a:xfrm>
            <a:custGeom>
              <a:avLst/>
              <a:gdLst/>
              <a:ahLst/>
              <a:cxnLst/>
              <a:rect l="l" t="t" r="r" b="b"/>
              <a:pathLst>
                <a:path w="3366" h="4207" extrusionOk="0">
                  <a:moveTo>
                    <a:pt x="3366" y="102"/>
                  </a:moveTo>
                  <a:cubicBezTo>
                    <a:pt x="3320" y="2081"/>
                    <a:pt x="1945" y="3763"/>
                    <a:pt x="1" y="4207"/>
                  </a:cubicBezTo>
                  <a:lnTo>
                    <a:pt x="1" y="4207"/>
                  </a:lnTo>
                  <a:cubicBezTo>
                    <a:pt x="1945" y="3763"/>
                    <a:pt x="3320" y="2081"/>
                    <a:pt x="3366" y="102"/>
                  </a:cubicBezTo>
                  <a:close/>
                  <a:moveTo>
                    <a:pt x="3366" y="92"/>
                  </a:moveTo>
                  <a:lnTo>
                    <a:pt x="3366" y="102"/>
                  </a:lnTo>
                  <a:lnTo>
                    <a:pt x="3366" y="92"/>
                  </a:lnTo>
                  <a:close/>
                  <a:moveTo>
                    <a:pt x="3366" y="92"/>
                  </a:moveTo>
                  <a:lnTo>
                    <a:pt x="3366" y="92"/>
                  </a:lnTo>
                  <a:lnTo>
                    <a:pt x="3366" y="92"/>
                  </a:lnTo>
                  <a:close/>
                  <a:moveTo>
                    <a:pt x="3366" y="92"/>
                  </a:moveTo>
                  <a:lnTo>
                    <a:pt x="3366" y="92"/>
                  </a:lnTo>
                  <a:lnTo>
                    <a:pt x="3366" y="92"/>
                  </a:lnTo>
                  <a:close/>
                  <a:moveTo>
                    <a:pt x="3366" y="80"/>
                  </a:moveTo>
                  <a:lnTo>
                    <a:pt x="3366" y="80"/>
                  </a:lnTo>
                  <a:lnTo>
                    <a:pt x="3366" y="80"/>
                  </a:lnTo>
                  <a:close/>
                  <a:moveTo>
                    <a:pt x="3366" y="80"/>
                  </a:moveTo>
                  <a:lnTo>
                    <a:pt x="3366" y="80"/>
                  </a:lnTo>
                  <a:lnTo>
                    <a:pt x="3366" y="80"/>
                  </a:lnTo>
                  <a:close/>
                  <a:moveTo>
                    <a:pt x="3366" y="69"/>
                  </a:moveTo>
                  <a:lnTo>
                    <a:pt x="3366" y="69"/>
                  </a:lnTo>
                  <a:lnTo>
                    <a:pt x="3366" y="69"/>
                  </a:lnTo>
                  <a:close/>
                  <a:moveTo>
                    <a:pt x="3366" y="69"/>
                  </a:moveTo>
                  <a:lnTo>
                    <a:pt x="3366" y="69"/>
                  </a:lnTo>
                  <a:lnTo>
                    <a:pt x="3366" y="69"/>
                  </a:lnTo>
                  <a:close/>
                  <a:moveTo>
                    <a:pt x="3366" y="46"/>
                  </a:moveTo>
                  <a:lnTo>
                    <a:pt x="3366" y="57"/>
                  </a:lnTo>
                  <a:lnTo>
                    <a:pt x="3366" y="46"/>
                  </a:lnTo>
                  <a:close/>
                  <a:moveTo>
                    <a:pt x="3366" y="34"/>
                  </a:moveTo>
                  <a:lnTo>
                    <a:pt x="3366" y="46"/>
                  </a:lnTo>
                  <a:lnTo>
                    <a:pt x="3366" y="34"/>
                  </a:lnTo>
                  <a:close/>
                  <a:moveTo>
                    <a:pt x="3366" y="23"/>
                  </a:moveTo>
                  <a:lnTo>
                    <a:pt x="3366" y="34"/>
                  </a:lnTo>
                  <a:lnTo>
                    <a:pt x="3366" y="23"/>
                  </a:lnTo>
                  <a:close/>
                  <a:moveTo>
                    <a:pt x="3366" y="23"/>
                  </a:moveTo>
                  <a:lnTo>
                    <a:pt x="3366" y="23"/>
                  </a:lnTo>
                  <a:lnTo>
                    <a:pt x="3366" y="23"/>
                  </a:lnTo>
                  <a:close/>
                  <a:moveTo>
                    <a:pt x="3366" y="11"/>
                  </a:moveTo>
                  <a:lnTo>
                    <a:pt x="3366" y="23"/>
                  </a:lnTo>
                  <a:lnTo>
                    <a:pt x="3366" y="11"/>
                  </a:lnTo>
                  <a:close/>
                  <a:moveTo>
                    <a:pt x="3366" y="11"/>
                  </a:moveTo>
                  <a:lnTo>
                    <a:pt x="3366" y="11"/>
                  </a:lnTo>
                  <a:lnTo>
                    <a:pt x="3366" y="11"/>
                  </a:lnTo>
                  <a:close/>
                  <a:moveTo>
                    <a:pt x="3366" y="1"/>
                  </a:moveTo>
                  <a:lnTo>
                    <a:pt x="3366" y="1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5806450" y="3009475"/>
              <a:ext cx="94075" cy="207775"/>
            </a:xfrm>
            <a:custGeom>
              <a:avLst/>
              <a:gdLst/>
              <a:ahLst/>
              <a:cxnLst/>
              <a:rect l="l" t="t" r="r" b="b"/>
              <a:pathLst>
                <a:path w="3763" h="8311" extrusionOk="0">
                  <a:moveTo>
                    <a:pt x="1125" y="0"/>
                  </a:moveTo>
                  <a:lnTo>
                    <a:pt x="1125" y="69"/>
                  </a:lnTo>
                  <a:cubicBezTo>
                    <a:pt x="2638" y="739"/>
                    <a:pt x="3695" y="2262"/>
                    <a:pt x="3695" y="4036"/>
                  </a:cubicBezTo>
                  <a:lnTo>
                    <a:pt x="3695" y="4048"/>
                  </a:lnTo>
                  <a:lnTo>
                    <a:pt x="3695" y="4058"/>
                  </a:lnTo>
                  <a:lnTo>
                    <a:pt x="3695" y="4070"/>
                  </a:lnTo>
                  <a:lnTo>
                    <a:pt x="3695" y="4081"/>
                  </a:lnTo>
                  <a:lnTo>
                    <a:pt x="3695" y="4093"/>
                  </a:lnTo>
                  <a:lnTo>
                    <a:pt x="3695" y="4104"/>
                  </a:lnTo>
                  <a:lnTo>
                    <a:pt x="3695" y="4116"/>
                  </a:lnTo>
                  <a:lnTo>
                    <a:pt x="3695" y="4127"/>
                  </a:lnTo>
                  <a:lnTo>
                    <a:pt x="3695" y="4139"/>
                  </a:lnTo>
                  <a:lnTo>
                    <a:pt x="3695" y="4149"/>
                  </a:lnTo>
                  <a:cubicBezTo>
                    <a:pt x="3649" y="6128"/>
                    <a:pt x="2274" y="7810"/>
                    <a:pt x="330" y="8254"/>
                  </a:cubicBezTo>
                  <a:lnTo>
                    <a:pt x="11" y="8254"/>
                  </a:lnTo>
                  <a:lnTo>
                    <a:pt x="0" y="8288"/>
                  </a:lnTo>
                  <a:cubicBezTo>
                    <a:pt x="114" y="8299"/>
                    <a:pt x="239" y="8310"/>
                    <a:pt x="352" y="8310"/>
                  </a:cubicBezTo>
                  <a:cubicBezTo>
                    <a:pt x="2353" y="7856"/>
                    <a:pt x="3763" y="6082"/>
                    <a:pt x="3763" y="4036"/>
                  </a:cubicBezTo>
                  <a:cubicBezTo>
                    <a:pt x="3763" y="2285"/>
                    <a:pt x="2729" y="705"/>
                    <a:pt x="1125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5809850" y="3062900"/>
              <a:ext cx="42650" cy="134175"/>
            </a:xfrm>
            <a:custGeom>
              <a:avLst/>
              <a:gdLst/>
              <a:ahLst/>
              <a:cxnLst/>
              <a:rect l="l" t="t" r="r" b="b"/>
              <a:pathLst>
                <a:path w="1706" h="5367" extrusionOk="0">
                  <a:moveTo>
                    <a:pt x="706" y="1"/>
                  </a:moveTo>
                  <a:lnTo>
                    <a:pt x="683" y="148"/>
                  </a:lnTo>
                  <a:lnTo>
                    <a:pt x="683" y="160"/>
                  </a:lnTo>
                  <a:lnTo>
                    <a:pt x="728" y="307"/>
                  </a:lnTo>
                  <a:lnTo>
                    <a:pt x="660" y="342"/>
                  </a:lnTo>
                  <a:lnTo>
                    <a:pt x="648" y="398"/>
                  </a:lnTo>
                  <a:lnTo>
                    <a:pt x="796" y="353"/>
                  </a:lnTo>
                  <a:lnTo>
                    <a:pt x="751" y="148"/>
                  </a:lnTo>
                  <a:cubicBezTo>
                    <a:pt x="728" y="92"/>
                    <a:pt x="716" y="46"/>
                    <a:pt x="706" y="1"/>
                  </a:cubicBezTo>
                  <a:close/>
                  <a:moveTo>
                    <a:pt x="466" y="1717"/>
                  </a:moveTo>
                  <a:lnTo>
                    <a:pt x="466" y="1774"/>
                  </a:lnTo>
                  <a:cubicBezTo>
                    <a:pt x="921" y="2058"/>
                    <a:pt x="1330" y="2411"/>
                    <a:pt x="1467" y="2967"/>
                  </a:cubicBezTo>
                  <a:cubicBezTo>
                    <a:pt x="1649" y="3695"/>
                    <a:pt x="1353" y="4332"/>
                    <a:pt x="739" y="4639"/>
                  </a:cubicBezTo>
                  <a:lnTo>
                    <a:pt x="853" y="5105"/>
                  </a:lnTo>
                  <a:lnTo>
                    <a:pt x="92" y="5287"/>
                  </a:lnTo>
                  <a:lnTo>
                    <a:pt x="23" y="5003"/>
                  </a:lnTo>
                  <a:lnTo>
                    <a:pt x="1" y="5162"/>
                  </a:lnTo>
                  <a:lnTo>
                    <a:pt x="46" y="5367"/>
                  </a:lnTo>
                  <a:lnTo>
                    <a:pt x="933" y="5150"/>
                  </a:lnTo>
                  <a:lnTo>
                    <a:pt x="807" y="4673"/>
                  </a:lnTo>
                  <a:cubicBezTo>
                    <a:pt x="1433" y="4343"/>
                    <a:pt x="1706" y="3672"/>
                    <a:pt x="1524" y="2956"/>
                  </a:cubicBezTo>
                  <a:cubicBezTo>
                    <a:pt x="1388" y="2376"/>
                    <a:pt x="956" y="2002"/>
                    <a:pt x="466" y="1717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5814400" y="3134800"/>
              <a:ext cx="9975" cy="24750"/>
            </a:xfrm>
            <a:custGeom>
              <a:avLst/>
              <a:gdLst/>
              <a:ahLst/>
              <a:cxnLst/>
              <a:rect l="l" t="t" r="r" b="b"/>
              <a:pathLst>
                <a:path w="399" h="990" extrusionOk="0">
                  <a:moveTo>
                    <a:pt x="137" y="0"/>
                  </a:moveTo>
                  <a:lnTo>
                    <a:pt x="1" y="990"/>
                  </a:lnTo>
                  <a:cubicBezTo>
                    <a:pt x="114" y="967"/>
                    <a:pt x="216" y="899"/>
                    <a:pt x="296" y="808"/>
                  </a:cubicBezTo>
                  <a:cubicBezTo>
                    <a:pt x="364" y="694"/>
                    <a:pt x="398" y="569"/>
                    <a:pt x="375" y="444"/>
                  </a:cubicBezTo>
                  <a:cubicBezTo>
                    <a:pt x="375" y="422"/>
                    <a:pt x="364" y="387"/>
                    <a:pt x="364" y="364"/>
                  </a:cubicBezTo>
                  <a:cubicBezTo>
                    <a:pt x="330" y="228"/>
                    <a:pt x="251" y="103"/>
                    <a:pt x="137" y="0"/>
                  </a:cubicBezTo>
                  <a:close/>
                </a:path>
              </a:pathLst>
            </a:custGeom>
            <a:solidFill>
              <a:srgbClr val="0D9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5814100" y="3132825"/>
              <a:ext cx="12525" cy="28450"/>
            </a:xfrm>
            <a:custGeom>
              <a:avLst/>
              <a:gdLst/>
              <a:ahLst/>
              <a:cxnLst/>
              <a:rect l="l" t="t" r="r" b="b"/>
              <a:pathLst>
                <a:path w="501" h="1138" extrusionOk="0">
                  <a:moveTo>
                    <a:pt x="149" y="0"/>
                  </a:moveTo>
                  <a:lnTo>
                    <a:pt x="149" y="79"/>
                  </a:lnTo>
                  <a:cubicBezTo>
                    <a:pt x="263" y="182"/>
                    <a:pt x="342" y="307"/>
                    <a:pt x="376" y="443"/>
                  </a:cubicBezTo>
                  <a:cubicBezTo>
                    <a:pt x="376" y="466"/>
                    <a:pt x="387" y="501"/>
                    <a:pt x="387" y="523"/>
                  </a:cubicBezTo>
                  <a:cubicBezTo>
                    <a:pt x="410" y="648"/>
                    <a:pt x="376" y="773"/>
                    <a:pt x="308" y="887"/>
                  </a:cubicBezTo>
                  <a:cubicBezTo>
                    <a:pt x="228" y="978"/>
                    <a:pt x="126" y="1046"/>
                    <a:pt x="13" y="1069"/>
                  </a:cubicBezTo>
                  <a:lnTo>
                    <a:pt x="1" y="1137"/>
                  </a:lnTo>
                  <a:cubicBezTo>
                    <a:pt x="296" y="1092"/>
                    <a:pt x="501" y="807"/>
                    <a:pt x="456" y="511"/>
                  </a:cubicBezTo>
                  <a:cubicBezTo>
                    <a:pt x="445" y="489"/>
                    <a:pt x="445" y="455"/>
                    <a:pt x="433" y="432"/>
                  </a:cubicBezTo>
                  <a:cubicBezTo>
                    <a:pt x="387" y="261"/>
                    <a:pt x="296" y="125"/>
                    <a:pt x="149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5826350" y="3066600"/>
              <a:ext cx="1725" cy="4850"/>
            </a:xfrm>
            <a:custGeom>
              <a:avLst/>
              <a:gdLst/>
              <a:ahLst/>
              <a:cxnLst/>
              <a:rect l="l" t="t" r="r" b="b"/>
              <a:pathLst>
                <a:path w="69" h="194" extrusionOk="0">
                  <a:moveTo>
                    <a:pt x="23" y="0"/>
                  </a:moveTo>
                  <a:lnTo>
                    <a:pt x="0" y="194"/>
                  </a:lnTo>
                  <a:lnTo>
                    <a:pt x="68" y="159"/>
                  </a:lnTo>
                  <a:lnTo>
                    <a:pt x="23" y="1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18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5810425" y="3107250"/>
              <a:ext cx="40650" cy="87825"/>
            </a:xfrm>
            <a:custGeom>
              <a:avLst/>
              <a:gdLst/>
              <a:ahLst/>
              <a:cxnLst/>
              <a:rect l="l" t="t" r="r" b="b"/>
              <a:pathLst>
                <a:path w="1626" h="3513" extrusionOk="0">
                  <a:moveTo>
                    <a:pt x="307" y="955"/>
                  </a:moveTo>
                  <a:lnTo>
                    <a:pt x="296" y="1023"/>
                  </a:lnTo>
                  <a:cubicBezTo>
                    <a:pt x="443" y="1148"/>
                    <a:pt x="534" y="1284"/>
                    <a:pt x="580" y="1455"/>
                  </a:cubicBezTo>
                  <a:cubicBezTo>
                    <a:pt x="592" y="1478"/>
                    <a:pt x="592" y="1512"/>
                    <a:pt x="603" y="1534"/>
                  </a:cubicBezTo>
                  <a:cubicBezTo>
                    <a:pt x="648" y="1830"/>
                    <a:pt x="443" y="2115"/>
                    <a:pt x="148" y="2160"/>
                  </a:cubicBezTo>
                  <a:lnTo>
                    <a:pt x="137" y="2217"/>
                  </a:lnTo>
                  <a:lnTo>
                    <a:pt x="148" y="2217"/>
                  </a:lnTo>
                  <a:cubicBezTo>
                    <a:pt x="307" y="2194"/>
                    <a:pt x="455" y="2103"/>
                    <a:pt x="546" y="1978"/>
                  </a:cubicBezTo>
                  <a:cubicBezTo>
                    <a:pt x="648" y="1842"/>
                    <a:pt x="683" y="1683"/>
                    <a:pt x="660" y="1524"/>
                  </a:cubicBezTo>
                  <a:cubicBezTo>
                    <a:pt x="648" y="1489"/>
                    <a:pt x="648" y="1466"/>
                    <a:pt x="637" y="1433"/>
                  </a:cubicBezTo>
                  <a:cubicBezTo>
                    <a:pt x="592" y="1251"/>
                    <a:pt x="478" y="1092"/>
                    <a:pt x="307" y="955"/>
                  </a:cubicBezTo>
                  <a:close/>
                  <a:moveTo>
                    <a:pt x="443" y="0"/>
                  </a:moveTo>
                  <a:lnTo>
                    <a:pt x="432" y="68"/>
                  </a:lnTo>
                  <a:cubicBezTo>
                    <a:pt x="875" y="341"/>
                    <a:pt x="1251" y="682"/>
                    <a:pt x="1387" y="1205"/>
                  </a:cubicBezTo>
                  <a:cubicBezTo>
                    <a:pt x="1557" y="1887"/>
                    <a:pt x="1285" y="2512"/>
                    <a:pt x="693" y="2808"/>
                  </a:cubicBezTo>
                  <a:lnTo>
                    <a:pt x="648" y="2830"/>
                  </a:lnTo>
                  <a:lnTo>
                    <a:pt x="762" y="3285"/>
                  </a:lnTo>
                  <a:lnTo>
                    <a:pt x="114" y="3444"/>
                  </a:lnTo>
                  <a:lnTo>
                    <a:pt x="23" y="3070"/>
                  </a:lnTo>
                  <a:lnTo>
                    <a:pt x="0" y="3229"/>
                  </a:lnTo>
                  <a:lnTo>
                    <a:pt x="69" y="3513"/>
                  </a:lnTo>
                  <a:lnTo>
                    <a:pt x="830" y="3331"/>
                  </a:lnTo>
                  <a:lnTo>
                    <a:pt x="716" y="2865"/>
                  </a:lnTo>
                  <a:cubicBezTo>
                    <a:pt x="1330" y="2558"/>
                    <a:pt x="1626" y="1921"/>
                    <a:pt x="1444" y="1193"/>
                  </a:cubicBezTo>
                  <a:cubicBezTo>
                    <a:pt x="1307" y="637"/>
                    <a:pt x="898" y="284"/>
                    <a:pt x="443" y="0"/>
                  </a:cubicBezTo>
                  <a:close/>
                </a:path>
              </a:pathLst>
            </a:custGeom>
            <a:solidFill>
              <a:srgbClr val="18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5806150" y="321892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5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5807025" y="3218650"/>
              <a:ext cx="1725" cy="300"/>
            </a:xfrm>
            <a:custGeom>
              <a:avLst/>
              <a:gdLst/>
              <a:ahLst/>
              <a:cxnLst/>
              <a:rect l="l" t="t" r="r" b="b"/>
              <a:pathLst>
                <a:path w="69" h="12" extrusionOk="0">
                  <a:moveTo>
                    <a:pt x="68" y="1"/>
                  </a:moveTo>
                  <a:cubicBezTo>
                    <a:pt x="45" y="1"/>
                    <a:pt x="23" y="1"/>
                    <a:pt x="0" y="12"/>
                  </a:cubicBezTo>
                  <a:lnTo>
                    <a:pt x="0" y="12"/>
                  </a:lnTo>
                  <a:cubicBezTo>
                    <a:pt x="23" y="1"/>
                    <a:pt x="45" y="1"/>
                    <a:pt x="68" y="1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5806150" y="321892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18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5806150" y="3216650"/>
              <a:ext cx="9125" cy="2300"/>
            </a:xfrm>
            <a:custGeom>
              <a:avLst/>
              <a:gdLst/>
              <a:ahLst/>
              <a:cxnLst/>
              <a:rect l="l" t="t" r="r" b="b"/>
              <a:pathLst>
                <a:path w="365" h="92" extrusionOk="0">
                  <a:moveTo>
                    <a:pt x="12" y="1"/>
                  </a:moveTo>
                  <a:lnTo>
                    <a:pt x="0" y="92"/>
                  </a:lnTo>
                  <a:lnTo>
                    <a:pt x="35" y="92"/>
                  </a:lnTo>
                  <a:cubicBezTo>
                    <a:pt x="58" y="81"/>
                    <a:pt x="80" y="81"/>
                    <a:pt x="103" y="81"/>
                  </a:cubicBezTo>
                  <a:cubicBezTo>
                    <a:pt x="182" y="58"/>
                    <a:pt x="273" y="46"/>
                    <a:pt x="353" y="23"/>
                  </a:cubicBezTo>
                  <a:lnTo>
                    <a:pt x="364" y="23"/>
                  </a:lnTo>
                  <a:cubicBezTo>
                    <a:pt x="251" y="23"/>
                    <a:pt x="126" y="12"/>
                    <a:pt x="12" y="1"/>
                  </a:cubicBezTo>
                  <a:close/>
                </a:path>
              </a:pathLst>
            </a:custGeom>
            <a:solidFill>
              <a:srgbClr val="18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5835425" y="2833600"/>
              <a:ext cx="147825" cy="131800"/>
            </a:xfrm>
            <a:custGeom>
              <a:avLst/>
              <a:gdLst/>
              <a:ahLst/>
              <a:cxnLst/>
              <a:rect l="l" t="t" r="r" b="b"/>
              <a:pathLst>
                <a:path w="5913" h="5272" extrusionOk="0">
                  <a:moveTo>
                    <a:pt x="3004" y="1"/>
                  </a:moveTo>
                  <a:cubicBezTo>
                    <a:pt x="2202" y="1"/>
                    <a:pt x="1417" y="366"/>
                    <a:pt x="899" y="1044"/>
                  </a:cubicBezTo>
                  <a:cubicBezTo>
                    <a:pt x="1" y="2215"/>
                    <a:pt x="228" y="3886"/>
                    <a:pt x="1399" y="4784"/>
                  </a:cubicBezTo>
                  <a:cubicBezTo>
                    <a:pt x="1479" y="4841"/>
                    <a:pt x="1558" y="4898"/>
                    <a:pt x="1649" y="4944"/>
                  </a:cubicBezTo>
                  <a:cubicBezTo>
                    <a:pt x="1729" y="4989"/>
                    <a:pt x="1808" y="5023"/>
                    <a:pt x="1899" y="5057"/>
                  </a:cubicBezTo>
                  <a:lnTo>
                    <a:pt x="1911" y="5068"/>
                  </a:lnTo>
                  <a:cubicBezTo>
                    <a:pt x="2241" y="5206"/>
                    <a:pt x="2586" y="5271"/>
                    <a:pt x="2926" y="5271"/>
                  </a:cubicBezTo>
                  <a:cubicBezTo>
                    <a:pt x="3768" y="5271"/>
                    <a:pt x="4584" y="4868"/>
                    <a:pt x="5094" y="4148"/>
                  </a:cubicBezTo>
                  <a:cubicBezTo>
                    <a:pt x="5912" y="2999"/>
                    <a:pt x="5685" y="1408"/>
                    <a:pt x="4582" y="533"/>
                  </a:cubicBezTo>
                  <a:cubicBezTo>
                    <a:pt x="4548" y="498"/>
                    <a:pt x="4491" y="453"/>
                    <a:pt x="4468" y="442"/>
                  </a:cubicBezTo>
                  <a:cubicBezTo>
                    <a:pt x="4435" y="419"/>
                    <a:pt x="4412" y="396"/>
                    <a:pt x="4389" y="384"/>
                  </a:cubicBezTo>
                  <a:lnTo>
                    <a:pt x="4321" y="351"/>
                  </a:lnTo>
                  <a:cubicBezTo>
                    <a:pt x="3905" y="115"/>
                    <a:pt x="3452" y="1"/>
                    <a:pt x="3004" y="1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5851625" y="2839775"/>
              <a:ext cx="95250" cy="91550"/>
            </a:xfrm>
            <a:custGeom>
              <a:avLst/>
              <a:gdLst/>
              <a:ahLst/>
              <a:cxnLst/>
              <a:rect l="l" t="t" r="r" b="b"/>
              <a:pathLst>
                <a:path w="3810" h="3662" extrusionOk="0">
                  <a:moveTo>
                    <a:pt x="2741" y="1"/>
                  </a:moveTo>
                  <a:cubicBezTo>
                    <a:pt x="1933" y="1"/>
                    <a:pt x="1137" y="388"/>
                    <a:pt x="637" y="1081"/>
                  </a:cubicBezTo>
                  <a:cubicBezTo>
                    <a:pt x="69" y="1854"/>
                    <a:pt x="0" y="2843"/>
                    <a:pt x="364" y="3662"/>
                  </a:cubicBezTo>
                  <a:cubicBezTo>
                    <a:pt x="273" y="3241"/>
                    <a:pt x="160" y="2388"/>
                    <a:pt x="581" y="1706"/>
                  </a:cubicBezTo>
                  <a:cubicBezTo>
                    <a:pt x="1172" y="740"/>
                    <a:pt x="2036" y="206"/>
                    <a:pt x="3161" y="206"/>
                  </a:cubicBezTo>
                  <a:cubicBezTo>
                    <a:pt x="3365" y="206"/>
                    <a:pt x="3582" y="228"/>
                    <a:pt x="3809" y="263"/>
                  </a:cubicBezTo>
                  <a:cubicBezTo>
                    <a:pt x="3797" y="251"/>
                    <a:pt x="3787" y="251"/>
                    <a:pt x="3775" y="240"/>
                  </a:cubicBezTo>
                  <a:cubicBezTo>
                    <a:pt x="3752" y="217"/>
                    <a:pt x="3729" y="206"/>
                    <a:pt x="3707" y="195"/>
                  </a:cubicBezTo>
                  <a:cubicBezTo>
                    <a:pt x="3388" y="69"/>
                    <a:pt x="3070" y="1"/>
                    <a:pt x="2741" y="1"/>
                  </a:cubicBezTo>
                  <a:close/>
                </a:path>
              </a:pathLst>
            </a:custGeom>
            <a:solidFill>
              <a:srgbClr val="6ECE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5840825" y="2832175"/>
              <a:ext cx="144700" cy="134700"/>
            </a:xfrm>
            <a:custGeom>
              <a:avLst/>
              <a:gdLst/>
              <a:ahLst/>
              <a:cxnLst/>
              <a:rect l="l" t="t" r="r" b="b"/>
              <a:pathLst>
                <a:path w="5788" h="5388" extrusionOk="0">
                  <a:moveTo>
                    <a:pt x="2797" y="123"/>
                  </a:moveTo>
                  <a:cubicBezTo>
                    <a:pt x="3252" y="123"/>
                    <a:pt x="3718" y="237"/>
                    <a:pt x="4139" y="499"/>
                  </a:cubicBezTo>
                  <a:cubicBezTo>
                    <a:pt x="4161" y="510"/>
                    <a:pt x="4184" y="521"/>
                    <a:pt x="4207" y="544"/>
                  </a:cubicBezTo>
                  <a:cubicBezTo>
                    <a:pt x="5378" y="1374"/>
                    <a:pt x="5651" y="3000"/>
                    <a:pt x="4832" y="4170"/>
                  </a:cubicBezTo>
                  <a:cubicBezTo>
                    <a:pt x="4331" y="4875"/>
                    <a:pt x="3535" y="5267"/>
                    <a:pt x="2712" y="5267"/>
                  </a:cubicBezTo>
                  <a:cubicBezTo>
                    <a:pt x="2379" y="5267"/>
                    <a:pt x="2042" y="5203"/>
                    <a:pt x="1718" y="5069"/>
                  </a:cubicBezTo>
                  <a:cubicBezTo>
                    <a:pt x="1536" y="5001"/>
                    <a:pt x="1365" y="4898"/>
                    <a:pt x="1205" y="4796"/>
                  </a:cubicBezTo>
                  <a:cubicBezTo>
                    <a:pt x="660" y="4364"/>
                    <a:pt x="308" y="3750"/>
                    <a:pt x="217" y="3068"/>
                  </a:cubicBezTo>
                  <a:cubicBezTo>
                    <a:pt x="126" y="2374"/>
                    <a:pt x="308" y="1692"/>
                    <a:pt x="728" y="1146"/>
                  </a:cubicBezTo>
                  <a:cubicBezTo>
                    <a:pt x="1240" y="476"/>
                    <a:pt x="2013" y="123"/>
                    <a:pt x="2797" y="123"/>
                  </a:cubicBezTo>
                  <a:close/>
                  <a:moveTo>
                    <a:pt x="2799" y="0"/>
                  </a:moveTo>
                  <a:cubicBezTo>
                    <a:pt x="1977" y="0"/>
                    <a:pt x="1169" y="370"/>
                    <a:pt x="637" y="1067"/>
                  </a:cubicBezTo>
                  <a:cubicBezTo>
                    <a:pt x="194" y="1646"/>
                    <a:pt x="0" y="2363"/>
                    <a:pt x="91" y="3079"/>
                  </a:cubicBezTo>
                  <a:cubicBezTo>
                    <a:pt x="194" y="3806"/>
                    <a:pt x="558" y="4443"/>
                    <a:pt x="1137" y="4887"/>
                  </a:cubicBezTo>
                  <a:cubicBezTo>
                    <a:pt x="1308" y="5001"/>
                    <a:pt x="1478" y="5102"/>
                    <a:pt x="1672" y="5183"/>
                  </a:cubicBezTo>
                  <a:cubicBezTo>
                    <a:pt x="2013" y="5319"/>
                    <a:pt x="2365" y="5387"/>
                    <a:pt x="2718" y="5387"/>
                  </a:cubicBezTo>
                  <a:cubicBezTo>
                    <a:pt x="3570" y="5387"/>
                    <a:pt x="4400" y="4978"/>
                    <a:pt x="4934" y="4238"/>
                  </a:cubicBezTo>
                  <a:cubicBezTo>
                    <a:pt x="5787" y="3011"/>
                    <a:pt x="5503" y="1317"/>
                    <a:pt x="4287" y="441"/>
                  </a:cubicBezTo>
                  <a:cubicBezTo>
                    <a:pt x="4252" y="430"/>
                    <a:pt x="4229" y="408"/>
                    <a:pt x="4196" y="385"/>
                  </a:cubicBezTo>
                  <a:cubicBezTo>
                    <a:pt x="3761" y="126"/>
                    <a:pt x="3278" y="0"/>
                    <a:pt x="2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5843100" y="2836875"/>
              <a:ext cx="142425" cy="130000"/>
            </a:xfrm>
            <a:custGeom>
              <a:avLst/>
              <a:gdLst/>
              <a:ahLst/>
              <a:cxnLst/>
              <a:rect l="l" t="t" r="r" b="b"/>
              <a:pathLst>
                <a:path w="5697" h="5200" extrusionOk="0">
                  <a:moveTo>
                    <a:pt x="3082" y="117"/>
                  </a:moveTo>
                  <a:cubicBezTo>
                    <a:pt x="3411" y="117"/>
                    <a:pt x="3729" y="185"/>
                    <a:pt x="4048" y="311"/>
                  </a:cubicBezTo>
                  <a:cubicBezTo>
                    <a:pt x="4070" y="322"/>
                    <a:pt x="4093" y="333"/>
                    <a:pt x="4116" y="356"/>
                  </a:cubicBezTo>
                  <a:cubicBezTo>
                    <a:pt x="5287" y="1186"/>
                    <a:pt x="5560" y="2812"/>
                    <a:pt x="4741" y="3982"/>
                  </a:cubicBezTo>
                  <a:cubicBezTo>
                    <a:pt x="4237" y="4690"/>
                    <a:pt x="3436" y="5083"/>
                    <a:pt x="2613" y="5083"/>
                  </a:cubicBezTo>
                  <a:cubicBezTo>
                    <a:pt x="2285" y="5083"/>
                    <a:pt x="1954" y="5021"/>
                    <a:pt x="1637" y="4892"/>
                  </a:cubicBezTo>
                  <a:lnTo>
                    <a:pt x="1558" y="4835"/>
                  </a:lnTo>
                  <a:cubicBezTo>
                    <a:pt x="399" y="3994"/>
                    <a:pt x="137" y="2357"/>
                    <a:pt x="978" y="1197"/>
                  </a:cubicBezTo>
                  <a:cubicBezTo>
                    <a:pt x="1478" y="504"/>
                    <a:pt x="2274" y="117"/>
                    <a:pt x="3082" y="117"/>
                  </a:cubicBezTo>
                  <a:close/>
                  <a:moveTo>
                    <a:pt x="3083" y="1"/>
                  </a:moveTo>
                  <a:cubicBezTo>
                    <a:pt x="2231" y="1"/>
                    <a:pt x="1405" y="405"/>
                    <a:pt x="876" y="1129"/>
                  </a:cubicBezTo>
                  <a:cubicBezTo>
                    <a:pt x="0" y="2345"/>
                    <a:pt x="273" y="4050"/>
                    <a:pt x="1490" y="4937"/>
                  </a:cubicBezTo>
                  <a:lnTo>
                    <a:pt x="1581" y="4995"/>
                  </a:lnTo>
                  <a:cubicBezTo>
                    <a:pt x="1922" y="5131"/>
                    <a:pt x="2274" y="5199"/>
                    <a:pt x="2627" y="5199"/>
                  </a:cubicBezTo>
                  <a:cubicBezTo>
                    <a:pt x="3479" y="5199"/>
                    <a:pt x="4309" y="4790"/>
                    <a:pt x="4843" y="4050"/>
                  </a:cubicBezTo>
                  <a:cubicBezTo>
                    <a:pt x="5696" y="2823"/>
                    <a:pt x="5412" y="1129"/>
                    <a:pt x="4196" y="253"/>
                  </a:cubicBezTo>
                  <a:cubicBezTo>
                    <a:pt x="4161" y="242"/>
                    <a:pt x="4138" y="220"/>
                    <a:pt x="4093" y="197"/>
                  </a:cubicBezTo>
                  <a:cubicBezTo>
                    <a:pt x="3763" y="64"/>
                    <a:pt x="3421" y="1"/>
                    <a:pt x="30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5879200" y="2851150"/>
              <a:ext cx="68250" cy="103475"/>
            </a:xfrm>
            <a:custGeom>
              <a:avLst/>
              <a:gdLst/>
              <a:ahLst/>
              <a:cxnLst/>
              <a:rect l="l" t="t" r="r" b="b"/>
              <a:pathLst>
                <a:path w="2730" h="4139" extrusionOk="0">
                  <a:moveTo>
                    <a:pt x="1944" y="160"/>
                  </a:moveTo>
                  <a:lnTo>
                    <a:pt x="2274" y="285"/>
                  </a:lnTo>
                  <a:lnTo>
                    <a:pt x="2172" y="535"/>
                  </a:lnTo>
                  <a:lnTo>
                    <a:pt x="2217" y="569"/>
                  </a:lnTo>
                  <a:cubicBezTo>
                    <a:pt x="2524" y="774"/>
                    <a:pt x="2604" y="1127"/>
                    <a:pt x="2444" y="1547"/>
                  </a:cubicBezTo>
                  <a:lnTo>
                    <a:pt x="2433" y="1581"/>
                  </a:lnTo>
                  <a:lnTo>
                    <a:pt x="2024" y="1468"/>
                  </a:lnTo>
                  <a:lnTo>
                    <a:pt x="2035" y="1433"/>
                  </a:lnTo>
                  <a:cubicBezTo>
                    <a:pt x="2206" y="1024"/>
                    <a:pt x="1990" y="887"/>
                    <a:pt x="1888" y="842"/>
                  </a:cubicBezTo>
                  <a:cubicBezTo>
                    <a:pt x="1833" y="824"/>
                    <a:pt x="1781" y="812"/>
                    <a:pt x="1733" y="812"/>
                  </a:cubicBezTo>
                  <a:cubicBezTo>
                    <a:pt x="1691" y="812"/>
                    <a:pt x="1652" y="821"/>
                    <a:pt x="1615" y="842"/>
                  </a:cubicBezTo>
                  <a:cubicBezTo>
                    <a:pt x="1512" y="877"/>
                    <a:pt x="1444" y="967"/>
                    <a:pt x="1388" y="1092"/>
                  </a:cubicBezTo>
                  <a:cubicBezTo>
                    <a:pt x="1285" y="1365"/>
                    <a:pt x="1444" y="1661"/>
                    <a:pt x="1626" y="2002"/>
                  </a:cubicBezTo>
                  <a:cubicBezTo>
                    <a:pt x="1830" y="2388"/>
                    <a:pt x="2012" y="2797"/>
                    <a:pt x="1853" y="3207"/>
                  </a:cubicBezTo>
                  <a:cubicBezTo>
                    <a:pt x="1741" y="3533"/>
                    <a:pt x="1427" y="3750"/>
                    <a:pt x="1084" y="3750"/>
                  </a:cubicBezTo>
                  <a:cubicBezTo>
                    <a:pt x="1045" y="3750"/>
                    <a:pt x="1006" y="3747"/>
                    <a:pt x="966" y="3741"/>
                  </a:cubicBezTo>
                  <a:lnTo>
                    <a:pt x="921" y="3730"/>
                  </a:lnTo>
                  <a:lnTo>
                    <a:pt x="819" y="3992"/>
                  </a:lnTo>
                  <a:lnTo>
                    <a:pt x="489" y="3855"/>
                  </a:lnTo>
                  <a:lnTo>
                    <a:pt x="592" y="3605"/>
                  </a:lnTo>
                  <a:lnTo>
                    <a:pt x="557" y="3570"/>
                  </a:lnTo>
                  <a:cubicBezTo>
                    <a:pt x="239" y="3355"/>
                    <a:pt x="125" y="2934"/>
                    <a:pt x="284" y="2593"/>
                  </a:cubicBezTo>
                  <a:lnTo>
                    <a:pt x="319" y="2514"/>
                  </a:lnTo>
                  <a:lnTo>
                    <a:pt x="716" y="2627"/>
                  </a:lnTo>
                  <a:lnTo>
                    <a:pt x="694" y="2695"/>
                  </a:lnTo>
                  <a:cubicBezTo>
                    <a:pt x="580" y="2979"/>
                    <a:pt x="660" y="3207"/>
                    <a:pt x="898" y="3298"/>
                  </a:cubicBezTo>
                  <a:cubicBezTo>
                    <a:pt x="953" y="3325"/>
                    <a:pt x="1013" y="3340"/>
                    <a:pt x="1074" y="3340"/>
                  </a:cubicBezTo>
                  <a:cubicBezTo>
                    <a:pt x="1113" y="3340"/>
                    <a:pt x="1154" y="3334"/>
                    <a:pt x="1194" y="3320"/>
                  </a:cubicBezTo>
                  <a:cubicBezTo>
                    <a:pt x="1297" y="3287"/>
                    <a:pt x="1376" y="3218"/>
                    <a:pt x="1421" y="3127"/>
                  </a:cubicBezTo>
                  <a:cubicBezTo>
                    <a:pt x="1433" y="3105"/>
                    <a:pt x="1433" y="3082"/>
                    <a:pt x="1444" y="3070"/>
                  </a:cubicBezTo>
                  <a:cubicBezTo>
                    <a:pt x="1547" y="2809"/>
                    <a:pt x="1398" y="2502"/>
                    <a:pt x="1206" y="2161"/>
                  </a:cubicBezTo>
                  <a:cubicBezTo>
                    <a:pt x="1012" y="1809"/>
                    <a:pt x="819" y="1388"/>
                    <a:pt x="978" y="967"/>
                  </a:cubicBezTo>
                  <a:cubicBezTo>
                    <a:pt x="1120" y="603"/>
                    <a:pt x="1370" y="401"/>
                    <a:pt x="1680" y="401"/>
                  </a:cubicBezTo>
                  <a:cubicBezTo>
                    <a:pt x="1718" y="401"/>
                    <a:pt x="1757" y="404"/>
                    <a:pt x="1797" y="410"/>
                  </a:cubicBezTo>
                  <a:lnTo>
                    <a:pt x="1853" y="410"/>
                  </a:lnTo>
                  <a:lnTo>
                    <a:pt x="1944" y="160"/>
                  </a:lnTo>
                  <a:close/>
                  <a:moveTo>
                    <a:pt x="1876" y="1"/>
                  </a:moveTo>
                  <a:lnTo>
                    <a:pt x="1774" y="285"/>
                  </a:lnTo>
                  <a:cubicBezTo>
                    <a:pt x="1747" y="283"/>
                    <a:pt x="1720" y="282"/>
                    <a:pt x="1694" y="282"/>
                  </a:cubicBezTo>
                  <a:cubicBezTo>
                    <a:pt x="1323" y="282"/>
                    <a:pt x="1034" y="508"/>
                    <a:pt x="865" y="922"/>
                  </a:cubicBezTo>
                  <a:cubicBezTo>
                    <a:pt x="694" y="1365"/>
                    <a:pt x="876" y="1809"/>
                    <a:pt x="1103" y="2218"/>
                  </a:cubicBezTo>
                  <a:cubicBezTo>
                    <a:pt x="1274" y="2536"/>
                    <a:pt x="1410" y="2809"/>
                    <a:pt x="1330" y="3037"/>
                  </a:cubicBezTo>
                  <a:cubicBezTo>
                    <a:pt x="1319" y="3047"/>
                    <a:pt x="1319" y="3059"/>
                    <a:pt x="1308" y="3070"/>
                  </a:cubicBezTo>
                  <a:cubicBezTo>
                    <a:pt x="1274" y="3138"/>
                    <a:pt x="1228" y="3184"/>
                    <a:pt x="1160" y="3207"/>
                  </a:cubicBezTo>
                  <a:cubicBezTo>
                    <a:pt x="1136" y="3215"/>
                    <a:pt x="1110" y="3219"/>
                    <a:pt x="1084" y="3219"/>
                  </a:cubicBezTo>
                  <a:cubicBezTo>
                    <a:pt x="1036" y="3219"/>
                    <a:pt x="988" y="3206"/>
                    <a:pt x="944" y="3184"/>
                  </a:cubicBezTo>
                  <a:cubicBezTo>
                    <a:pt x="774" y="3116"/>
                    <a:pt x="716" y="2957"/>
                    <a:pt x="807" y="2741"/>
                  </a:cubicBezTo>
                  <a:lnTo>
                    <a:pt x="876" y="2547"/>
                  </a:lnTo>
                  <a:lnTo>
                    <a:pt x="239" y="2377"/>
                  </a:lnTo>
                  <a:lnTo>
                    <a:pt x="171" y="2536"/>
                  </a:lnTo>
                  <a:cubicBezTo>
                    <a:pt x="1" y="2923"/>
                    <a:pt x="114" y="3389"/>
                    <a:pt x="444" y="3639"/>
                  </a:cubicBezTo>
                  <a:lnTo>
                    <a:pt x="342" y="3923"/>
                  </a:lnTo>
                  <a:lnTo>
                    <a:pt x="887" y="4139"/>
                  </a:lnTo>
                  <a:lnTo>
                    <a:pt x="1001" y="3866"/>
                  </a:lnTo>
                  <a:cubicBezTo>
                    <a:pt x="1033" y="3869"/>
                    <a:pt x="1065" y="3871"/>
                    <a:pt x="1096" y="3871"/>
                  </a:cubicBezTo>
                  <a:cubicBezTo>
                    <a:pt x="1482" y="3871"/>
                    <a:pt x="1841" y="3619"/>
                    <a:pt x="1967" y="3241"/>
                  </a:cubicBezTo>
                  <a:cubicBezTo>
                    <a:pt x="2138" y="2786"/>
                    <a:pt x="1944" y="2354"/>
                    <a:pt x="1729" y="1945"/>
                  </a:cubicBezTo>
                  <a:cubicBezTo>
                    <a:pt x="1558" y="1627"/>
                    <a:pt x="1421" y="1354"/>
                    <a:pt x="1501" y="1138"/>
                  </a:cubicBezTo>
                  <a:cubicBezTo>
                    <a:pt x="1547" y="1036"/>
                    <a:pt x="1592" y="978"/>
                    <a:pt x="1660" y="945"/>
                  </a:cubicBezTo>
                  <a:cubicBezTo>
                    <a:pt x="1678" y="936"/>
                    <a:pt x="1699" y="932"/>
                    <a:pt x="1722" y="932"/>
                  </a:cubicBezTo>
                  <a:cubicBezTo>
                    <a:pt x="1759" y="932"/>
                    <a:pt x="1800" y="942"/>
                    <a:pt x="1842" y="956"/>
                  </a:cubicBezTo>
                  <a:cubicBezTo>
                    <a:pt x="2024" y="1036"/>
                    <a:pt x="1990" y="1229"/>
                    <a:pt x="1921" y="1388"/>
                  </a:cubicBezTo>
                  <a:lnTo>
                    <a:pt x="1865" y="1547"/>
                  </a:lnTo>
                  <a:lnTo>
                    <a:pt x="2502" y="1729"/>
                  </a:lnTo>
                  <a:lnTo>
                    <a:pt x="2558" y="1592"/>
                  </a:lnTo>
                  <a:cubicBezTo>
                    <a:pt x="2729" y="1138"/>
                    <a:pt x="2649" y="740"/>
                    <a:pt x="2320" y="501"/>
                  </a:cubicBezTo>
                  <a:lnTo>
                    <a:pt x="2433" y="217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5899675" y="2855125"/>
              <a:ext cx="36975" cy="51500"/>
            </a:xfrm>
            <a:custGeom>
              <a:avLst/>
              <a:gdLst/>
              <a:ahLst/>
              <a:cxnLst/>
              <a:rect l="l" t="t" r="r" b="b"/>
              <a:pathLst>
                <a:path w="1479" h="2060" extrusionOk="0">
                  <a:moveTo>
                    <a:pt x="1125" y="1"/>
                  </a:moveTo>
                  <a:lnTo>
                    <a:pt x="1034" y="251"/>
                  </a:lnTo>
                  <a:lnTo>
                    <a:pt x="978" y="251"/>
                  </a:lnTo>
                  <a:cubicBezTo>
                    <a:pt x="943" y="240"/>
                    <a:pt x="910" y="240"/>
                    <a:pt x="875" y="240"/>
                  </a:cubicBezTo>
                  <a:cubicBezTo>
                    <a:pt x="557" y="240"/>
                    <a:pt x="307" y="433"/>
                    <a:pt x="159" y="808"/>
                  </a:cubicBezTo>
                  <a:cubicBezTo>
                    <a:pt x="0" y="1229"/>
                    <a:pt x="193" y="1650"/>
                    <a:pt x="387" y="2002"/>
                  </a:cubicBezTo>
                  <a:cubicBezTo>
                    <a:pt x="398" y="2024"/>
                    <a:pt x="409" y="2036"/>
                    <a:pt x="420" y="2059"/>
                  </a:cubicBezTo>
                  <a:lnTo>
                    <a:pt x="705" y="1638"/>
                  </a:lnTo>
                  <a:cubicBezTo>
                    <a:pt x="569" y="1377"/>
                    <a:pt x="489" y="1150"/>
                    <a:pt x="569" y="933"/>
                  </a:cubicBezTo>
                  <a:cubicBezTo>
                    <a:pt x="625" y="808"/>
                    <a:pt x="693" y="718"/>
                    <a:pt x="796" y="683"/>
                  </a:cubicBezTo>
                  <a:cubicBezTo>
                    <a:pt x="830" y="660"/>
                    <a:pt x="875" y="649"/>
                    <a:pt x="921" y="649"/>
                  </a:cubicBezTo>
                  <a:cubicBezTo>
                    <a:pt x="966" y="649"/>
                    <a:pt x="1011" y="660"/>
                    <a:pt x="1069" y="683"/>
                  </a:cubicBezTo>
                  <a:cubicBezTo>
                    <a:pt x="1114" y="706"/>
                    <a:pt x="1193" y="751"/>
                    <a:pt x="1239" y="831"/>
                  </a:cubicBezTo>
                  <a:lnTo>
                    <a:pt x="1478" y="467"/>
                  </a:lnTo>
                  <a:cubicBezTo>
                    <a:pt x="1455" y="445"/>
                    <a:pt x="1421" y="433"/>
                    <a:pt x="1398" y="410"/>
                  </a:cubicBezTo>
                  <a:lnTo>
                    <a:pt x="1353" y="376"/>
                  </a:lnTo>
                  <a:lnTo>
                    <a:pt x="1455" y="126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5897950" y="2853150"/>
              <a:ext cx="40100" cy="54875"/>
            </a:xfrm>
            <a:custGeom>
              <a:avLst/>
              <a:gdLst/>
              <a:ahLst/>
              <a:cxnLst/>
              <a:rect l="l" t="t" r="r" b="b"/>
              <a:pathLst>
                <a:path w="1604" h="2195" extrusionOk="0">
                  <a:moveTo>
                    <a:pt x="990" y="728"/>
                  </a:moveTo>
                  <a:cubicBezTo>
                    <a:pt x="944" y="728"/>
                    <a:pt x="899" y="739"/>
                    <a:pt x="865" y="762"/>
                  </a:cubicBezTo>
                  <a:cubicBezTo>
                    <a:pt x="762" y="797"/>
                    <a:pt x="694" y="887"/>
                    <a:pt x="638" y="1012"/>
                  </a:cubicBezTo>
                  <a:cubicBezTo>
                    <a:pt x="558" y="1229"/>
                    <a:pt x="638" y="1456"/>
                    <a:pt x="774" y="1717"/>
                  </a:cubicBezTo>
                  <a:lnTo>
                    <a:pt x="808" y="1661"/>
                  </a:lnTo>
                  <a:cubicBezTo>
                    <a:pt x="694" y="1433"/>
                    <a:pt x="626" y="1217"/>
                    <a:pt x="694" y="1035"/>
                  </a:cubicBezTo>
                  <a:cubicBezTo>
                    <a:pt x="762" y="876"/>
                    <a:pt x="865" y="797"/>
                    <a:pt x="990" y="797"/>
                  </a:cubicBezTo>
                  <a:cubicBezTo>
                    <a:pt x="1024" y="797"/>
                    <a:pt x="1070" y="797"/>
                    <a:pt x="1115" y="819"/>
                  </a:cubicBezTo>
                  <a:cubicBezTo>
                    <a:pt x="1183" y="853"/>
                    <a:pt x="1240" y="898"/>
                    <a:pt x="1262" y="967"/>
                  </a:cubicBezTo>
                  <a:lnTo>
                    <a:pt x="1308" y="910"/>
                  </a:lnTo>
                  <a:cubicBezTo>
                    <a:pt x="1262" y="830"/>
                    <a:pt x="1183" y="785"/>
                    <a:pt x="1138" y="762"/>
                  </a:cubicBezTo>
                  <a:cubicBezTo>
                    <a:pt x="1080" y="739"/>
                    <a:pt x="1035" y="728"/>
                    <a:pt x="990" y="728"/>
                  </a:cubicBezTo>
                  <a:close/>
                  <a:moveTo>
                    <a:pt x="1161" y="1"/>
                  </a:moveTo>
                  <a:lnTo>
                    <a:pt x="1058" y="262"/>
                  </a:lnTo>
                  <a:lnTo>
                    <a:pt x="944" y="262"/>
                  </a:lnTo>
                  <a:cubicBezTo>
                    <a:pt x="603" y="262"/>
                    <a:pt x="330" y="466"/>
                    <a:pt x="171" y="865"/>
                  </a:cubicBezTo>
                  <a:cubicBezTo>
                    <a:pt x="1" y="1297"/>
                    <a:pt x="194" y="1729"/>
                    <a:pt x="410" y="2115"/>
                  </a:cubicBezTo>
                  <a:cubicBezTo>
                    <a:pt x="421" y="2138"/>
                    <a:pt x="433" y="2172"/>
                    <a:pt x="456" y="2194"/>
                  </a:cubicBezTo>
                  <a:lnTo>
                    <a:pt x="489" y="2138"/>
                  </a:lnTo>
                  <a:cubicBezTo>
                    <a:pt x="478" y="2115"/>
                    <a:pt x="467" y="2103"/>
                    <a:pt x="456" y="2081"/>
                  </a:cubicBezTo>
                  <a:cubicBezTo>
                    <a:pt x="262" y="1729"/>
                    <a:pt x="69" y="1308"/>
                    <a:pt x="228" y="887"/>
                  </a:cubicBezTo>
                  <a:cubicBezTo>
                    <a:pt x="376" y="512"/>
                    <a:pt x="626" y="319"/>
                    <a:pt x="944" y="319"/>
                  </a:cubicBezTo>
                  <a:cubicBezTo>
                    <a:pt x="979" y="319"/>
                    <a:pt x="1012" y="319"/>
                    <a:pt x="1047" y="330"/>
                  </a:cubicBezTo>
                  <a:lnTo>
                    <a:pt x="1103" y="330"/>
                  </a:lnTo>
                  <a:lnTo>
                    <a:pt x="1194" y="80"/>
                  </a:lnTo>
                  <a:lnTo>
                    <a:pt x="1524" y="205"/>
                  </a:lnTo>
                  <a:lnTo>
                    <a:pt x="1422" y="455"/>
                  </a:lnTo>
                  <a:lnTo>
                    <a:pt x="1467" y="489"/>
                  </a:lnTo>
                  <a:cubicBezTo>
                    <a:pt x="1490" y="512"/>
                    <a:pt x="1524" y="524"/>
                    <a:pt x="1547" y="546"/>
                  </a:cubicBezTo>
                  <a:lnTo>
                    <a:pt x="1581" y="501"/>
                  </a:lnTo>
                  <a:cubicBezTo>
                    <a:pt x="1558" y="478"/>
                    <a:pt x="1524" y="455"/>
                    <a:pt x="1502" y="433"/>
                  </a:cubicBezTo>
                  <a:lnTo>
                    <a:pt x="1603" y="171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5882875" y="2913975"/>
              <a:ext cx="14250" cy="23600"/>
            </a:xfrm>
            <a:custGeom>
              <a:avLst/>
              <a:gdLst/>
              <a:ahLst/>
              <a:cxnLst/>
              <a:rect l="l" t="t" r="r" b="b"/>
              <a:pathLst>
                <a:path w="570" h="944" extrusionOk="0">
                  <a:moveTo>
                    <a:pt x="172" y="1"/>
                  </a:moveTo>
                  <a:lnTo>
                    <a:pt x="137" y="80"/>
                  </a:lnTo>
                  <a:cubicBezTo>
                    <a:pt x="1" y="375"/>
                    <a:pt x="69" y="705"/>
                    <a:pt x="274" y="944"/>
                  </a:cubicBezTo>
                  <a:lnTo>
                    <a:pt x="524" y="569"/>
                  </a:lnTo>
                  <a:cubicBezTo>
                    <a:pt x="478" y="455"/>
                    <a:pt x="490" y="330"/>
                    <a:pt x="547" y="182"/>
                  </a:cubicBezTo>
                  <a:lnTo>
                    <a:pt x="569" y="114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5881175" y="2912275"/>
              <a:ext cx="17950" cy="26450"/>
            </a:xfrm>
            <a:custGeom>
              <a:avLst/>
              <a:gdLst/>
              <a:ahLst/>
              <a:cxnLst/>
              <a:rect l="l" t="t" r="r" b="b"/>
              <a:pathLst>
                <a:path w="718" h="1058" extrusionOk="0">
                  <a:moveTo>
                    <a:pt x="194" y="0"/>
                  </a:moveTo>
                  <a:lnTo>
                    <a:pt x="149" y="125"/>
                  </a:lnTo>
                  <a:cubicBezTo>
                    <a:pt x="1" y="443"/>
                    <a:pt x="69" y="807"/>
                    <a:pt x="308" y="1057"/>
                  </a:cubicBezTo>
                  <a:lnTo>
                    <a:pt x="342" y="1012"/>
                  </a:lnTo>
                  <a:cubicBezTo>
                    <a:pt x="137" y="773"/>
                    <a:pt x="69" y="443"/>
                    <a:pt x="205" y="148"/>
                  </a:cubicBezTo>
                  <a:lnTo>
                    <a:pt x="240" y="69"/>
                  </a:lnTo>
                  <a:lnTo>
                    <a:pt x="637" y="182"/>
                  </a:lnTo>
                  <a:lnTo>
                    <a:pt x="615" y="250"/>
                  </a:lnTo>
                  <a:cubicBezTo>
                    <a:pt x="558" y="398"/>
                    <a:pt x="546" y="523"/>
                    <a:pt x="592" y="637"/>
                  </a:cubicBezTo>
                  <a:lnTo>
                    <a:pt x="637" y="569"/>
                  </a:lnTo>
                  <a:cubicBezTo>
                    <a:pt x="615" y="489"/>
                    <a:pt x="626" y="387"/>
                    <a:pt x="672" y="273"/>
                  </a:cubicBezTo>
                  <a:lnTo>
                    <a:pt x="717" y="13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5843950" y="2835250"/>
              <a:ext cx="82725" cy="115975"/>
            </a:xfrm>
            <a:custGeom>
              <a:avLst/>
              <a:gdLst/>
              <a:ahLst/>
              <a:cxnLst/>
              <a:rect l="l" t="t" r="r" b="b"/>
              <a:pathLst>
                <a:path w="3309" h="4639" extrusionOk="0">
                  <a:moveTo>
                    <a:pt x="2672" y="0"/>
                  </a:moveTo>
                  <a:cubicBezTo>
                    <a:pt x="1888" y="0"/>
                    <a:pt x="1115" y="353"/>
                    <a:pt x="603" y="1023"/>
                  </a:cubicBezTo>
                  <a:cubicBezTo>
                    <a:pt x="183" y="1569"/>
                    <a:pt x="1" y="2251"/>
                    <a:pt x="92" y="2945"/>
                  </a:cubicBezTo>
                  <a:cubicBezTo>
                    <a:pt x="183" y="3615"/>
                    <a:pt x="524" y="4218"/>
                    <a:pt x="1047" y="4638"/>
                  </a:cubicBezTo>
                  <a:cubicBezTo>
                    <a:pt x="183" y="3706"/>
                    <a:pt x="69" y="2263"/>
                    <a:pt x="842" y="1194"/>
                  </a:cubicBezTo>
                  <a:cubicBezTo>
                    <a:pt x="1365" y="467"/>
                    <a:pt x="2195" y="68"/>
                    <a:pt x="3048" y="68"/>
                  </a:cubicBezTo>
                  <a:cubicBezTo>
                    <a:pt x="3139" y="68"/>
                    <a:pt x="3230" y="68"/>
                    <a:pt x="3309" y="80"/>
                  </a:cubicBezTo>
                  <a:cubicBezTo>
                    <a:pt x="3104" y="23"/>
                    <a:pt x="2889" y="0"/>
                    <a:pt x="2672" y="0"/>
                  </a:cubicBez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5835425" y="2833825"/>
              <a:ext cx="100650" cy="123375"/>
            </a:xfrm>
            <a:custGeom>
              <a:avLst/>
              <a:gdLst/>
              <a:ahLst/>
              <a:cxnLst/>
              <a:rect l="l" t="t" r="r" b="b"/>
              <a:pathLst>
                <a:path w="4026" h="4935" extrusionOk="0">
                  <a:moveTo>
                    <a:pt x="3002" y="1"/>
                  </a:moveTo>
                  <a:cubicBezTo>
                    <a:pt x="2206" y="1"/>
                    <a:pt x="1411" y="364"/>
                    <a:pt x="888" y="1047"/>
                  </a:cubicBezTo>
                  <a:cubicBezTo>
                    <a:pt x="1" y="2217"/>
                    <a:pt x="216" y="3889"/>
                    <a:pt x="1388" y="4775"/>
                  </a:cubicBezTo>
                  <a:cubicBezTo>
                    <a:pt x="1467" y="4832"/>
                    <a:pt x="1547" y="4889"/>
                    <a:pt x="1638" y="4935"/>
                  </a:cubicBezTo>
                  <a:cubicBezTo>
                    <a:pt x="1547" y="4855"/>
                    <a:pt x="1467" y="4775"/>
                    <a:pt x="1388" y="4695"/>
                  </a:cubicBezTo>
                  <a:cubicBezTo>
                    <a:pt x="865" y="4275"/>
                    <a:pt x="524" y="3672"/>
                    <a:pt x="433" y="3002"/>
                  </a:cubicBezTo>
                  <a:cubicBezTo>
                    <a:pt x="342" y="2308"/>
                    <a:pt x="524" y="1626"/>
                    <a:pt x="944" y="1080"/>
                  </a:cubicBezTo>
                  <a:cubicBezTo>
                    <a:pt x="1456" y="410"/>
                    <a:pt x="2229" y="57"/>
                    <a:pt x="3013" y="57"/>
                  </a:cubicBezTo>
                  <a:cubicBezTo>
                    <a:pt x="3230" y="57"/>
                    <a:pt x="3445" y="80"/>
                    <a:pt x="3650" y="137"/>
                  </a:cubicBezTo>
                  <a:cubicBezTo>
                    <a:pt x="3775" y="148"/>
                    <a:pt x="3900" y="171"/>
                    <a:pt x="4025" y="194"/>
                  </a:cubicBezTo>
                  <a:cubicBezTo>
                    <a:pt x="3695" y="57"/>
                    <a:pt x="3354" y="1"/>
                    <a:pt x="3002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5845675" y="2836950"/>
              <a:ext cx="97500" cy="123375"/>
            </a:xfrm>
            <a:custGeom>
              <a:avLst/>
              <a:gdLst/>
              <a:ahLst/>
              <a:cxnLst/>
              <a:rect l="l" t="t" r="r" b="b"/>
              <a:pathLst>
                <a:path w="3900" h="4935" extrusionOk="0">
                  <a:moveTo>
                    <a:pt x="2979" y="0"/>
                  </a:moveTo>
                  <a:cubicBezTo>
                    <a:pt x="2126" y="0"/>
                    <a:pt x="1296" y="399"/>
                    <a:pt x="773" y="1126"/>
                  </a:cubicBezTo>
                  <a:cubicBezTo>
                    <a:pt x="0" y="2195"/>
                    <a:pt x="114" y="3638"/>
                    <a:pt x="978" y="4570"/>
                  </a:cubicBezTo>
                  <a:cubicBezTo>
                    <a:pt x="1057" y="4650"/>
                    <a:pt x="1137" y="4730"/>
                    <a:pt x="1228" y="4810"/>
                  </a:cubicBezTo>
                  <a:cubicBezTo>
                    <a:pt x="1307" y="4855"/>
                    <a:pt x="1398" y="4901"/>
                    <a:pt x="1489" y="4934"/>
                  </a:cubicBezTo>
                  <a:lnTo>
                    <a:pt x="1466" y="4923"/>
                  </a:lnTo>
                  <a:cubicBezTo>
                    <a:pt x="1398" y="4889"/>
                    <a:pt x="1319" y="4843"/>
                    <a:pt x="1239" y="4810"/>
                  </a:cubicBezTo>
                  <a:lnTo>
                    <a:pt x="1273" y="4764"/>
                  </a:lnTo>
                  <a:cubicBezTo>
                    <a:pt x="966" y="4491"/>
                    <a:pt x="296" y="3775"/>
                    <a:pt x="296" y="2854"/>
                  </a:cubicBezTo>
                  <a:cubicBezTo>
                    <a:pt x="284" y="1660"/>
                    <a:pt x="852" y="922"/>
                    <a:pt x="1762" y="330"/>
                  </a:cubicBezTo>
                  <a:cubicBezTo>
                    <a:pt x="2024" y="159"/>
                    <a:pt x="2410" y="103"/>
                    <a:pt x="2820" y="103"/>
                  </a:cubicBezTo>
                  <a:cubicBezTo>
                    <a:pt x="3171" y="103"/>
                    <a:pt x="3558" y="149"/>
                    <a:pt x="3899" y="217"/>
                  </a:cubicBezTo>
                  <a:cubicBezTo>
                    <a:pt x="3808" y="159"/>
                    <a:pt x="3717" y="114"/>
                    <a:pt x="3615" y="69"/>
                  </a:cubicBezTo>
                  <a:cubicBezTo>
                    <a:pt x="3490" y="46"/>
                    <a:pt x="3365" y="23"/>
                    <a:pt x="3240" y="12"/>
                  </a:cubicBezTo>
                  <a:cubicBezTo>
                    <a:pt x="3161" y="0"/>
                    <a:pt x="3070" y="0"/>
                    <a:pt x="2979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5883750" y="2936475"/>
              <a:ext cx="77850" cy="27550"/>
            </a:xfrm>
            <a:custGeom>
              <a:avLst/>
              <a:gdLst/>
              <a:ahLst/>
              <a:cxnLst/>
              <a:rect l="l" t="t" r="r" b="b"/>
              <a:pathLst>
                <a:path w="3114" h="1102" extrusionOk="0">
                  <a:moveTo>
                    <a:pt x="3114" y="0"/>
                  </a:moveTo>
                  <a:lnTo>
                    <a:pt x="3114" y="0"/>
                  </a:lnTo>
                  <a:cubicBezTo>
                    <a:pt x="2614" y="704"/>
                    <a:pt x="1819" y="1090"/>
                    <a:pt x="1001" y="1090"/>
                  </a:cubicBezTo>
                  <a:cubicBezTo>
                    <a:pt x="660" y="1090"/>
                    <a:pt x="330" y="1033"/>
                    <a:pt x="1" y="897"/>
                  </a:cubicBezTo>
                  <a:lnTo>
                    <a:pt x="1" y="897"/>
                  </a:lnTo>
                  <a:lnTo>
                    <a:pt x="11" y="908"/>
                  </a:lnTo>
                  <a:cubicBezTo>
                    <a:pt x="330" y="1033"/>
                    <a:pt x="660" y="1101"/>
                    <a:pt x="989" y="1101"/>
                  </a:cubicBezTo>
                  <a:cubicBezTo>
                    <a:pt x="1819" y="1101"/>
                    <a:pt x="2614" y="704"/>
                    <a:pt x="3114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5877500" y="2846900"/>
              <a:ext cx="105450" cy="118525"/>
            </a:xfrm>
            <a:custGeom>
              <a:avLst/>
              <a:gdLst/>
              <a:ahLst/>
              <a:cxnLst/>
              <a:rect l="l" t="t" r="r" b="b"/>
              <a:pathLst>
                <a:path w="4218" h="4741" extrusionOk="0">
                  <a:moveTo>
                    <a:pt x="2899" y="1"/>
                  </a:moveTo>
                  <a:lnTo>
                    <a:pt x="2865" y="46"/>
                  </a:lnTo>
                  <a:cubicBezTo>
                    <a:pt x="2922" y="92"/>
                    <a:pt x="2990" y="148"/>
                    <a:pt x="3047" y="205"/>
                  </a:cubicBezTo>
                  <a:cubicBezTo>
                    <a:pt x="3558" y="705"/>
                    <a:pt x="3843" y="1388"/>
                    <a:pt x="3843" y="2081"/>
                  </a:cubicBezTo>
                  <a:cubicBezTo>
                    <a:pt x="3843" y="2604"/>
                    <a:pt x="3684" y="3127"/>
                    <a:pt x="3365" y="3581"/>
                  </a:cubicBezTo>
                  <a:cubicBezTo>
                    <a:pt x="2865" y="4286"/>
                    <a:pt x="2069" y="4684"/>
                    <a:pt x="1239" y="4684"/>
                  </a:cubicBezTo>
                  <a:cubicBezTo>
                    <a:pt x="910" y="4684"/>
                    <a:pt x="580" y="4616"/>
                    <a:pt x="261" y="4491"/>
                  </a:cubicBezTo>
                  <a:lnTo>
                    <a:pt x="251" y="4480"/>
                  </a:lnTo>
                  <a:lnTo>
                    <a:pt x="182" y="4434"/>
                  </a:lnTo>
                  <a:cubicBezTo>
                    <a:pt x="125" y="4400"/>
                    <a:pt x="80" y="4354"/>
                    <a:pt x="34" y="4321"/>
                  </a:cubicBezTo>
                  <a:lnTo>
                    <a:pt x="0" y="4366"/>
                  </a:lnTo>
                  <a:cubicBezTo>
                    <a:pt x="91" y="4445"/>
                    <a:pt x="148" y="4491"/>
                    <a:pt x="148" y="4491"/>
                  </a:cubicBezTo>
                  <a:lnTo>
                    <a:pt x="193" y="4525"/>
                  </a:lnTo>
                  <a:lnTo>
                    <a:pt x="216" y="4525"/>
                  </a:lnTo>
                  <a:lnTo>
                    <a:pt x="228" y="4536"/>
                  </a:lnTo>
                  <a:cubicBezTo>
                    <a:pt x="557" y="4673"/>
                    <a:pt x="898" y="4741"/>
                    <a:pt x="1239" y="4741"/>
                  </a:cubicBezTo>
                  <a:cubicBezTo>
                    <a:pt x="2080" y="4741"/>
                    <a:pt x="2899" y="4332"/>
                    <a:pt x="3411" y="3616"/>
                  </a:cubicBezTo>
                  <a:cubicBezTo>
                    <a:pt x="4218" y="2456"/>
                    <a:pt x="4002" y="876"/>
                    <a:pt x="2899" y="1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5887725" y="2864225"/>
              <a:ext cx="59425" cy="90400"/>
            </a:xfrm>
            <a:custGeom>
              <a:avLst/>
              <a:gdLst/>
              <a:ahLst/>
              <a:cxnLst/>
              <a:rect l="l" t="t" r="r" b="b"/>
              <a:pathLst>
                <a:path w="2377" h="3616" extrusionOk="0">
                  <a:moveTo>
                    <a:pt x="2024" y="1"/>
                  </a:moveTo>
                  <a:lnTo>
                    <a:pt x="1990" y="58"/>
                  </a:lnTo>
                  <a:cubicBezTo>
                    <a:pt x="2252" y="285"/>
                    <a:pt x="2320" y="637"/>
                    <a:pt x="2161" y="1047"/>
                  </a:cubicBezTo>
                  <a:lnTo>
                    <a:pt x="2126" y="1127"/>
                  </a:lnTo>
                  <a:lnTo>
                    <a:pt x="1603" y="990"/>
                  </a:lnTo>
                  <a:lnTo>
                    <a:pt x="1638" y="887"/>
                  </a:lnTo>
                  <a:cubicBezTo>
                    <a:pt x="1706" y="740"/>
                    <a:pt x="1706" y="615"/>
                    <a:pt x="1671" y="524"/>
                  </a:cubicBezTo>
                  <a:lnTo>
                    <a:pt x="1671" y="524"/>
                  </a:lnTo>
                  <a:lnTo>
                    <a:pt x="1626" y="592"/>
                  </a:lnTo>
                  <a:cubicBezTo>
                    <a:pt x="1649" y="683"/>
                    <a:pt x="1615" y="786"/>
                    <a:pt x="1580" y="865"/>
                  </a:cubicBezTo>
                  <a:lnTo>
                    <a:pt x="1524" y="1024"/>
                  </a:lnTo>
                  <a:lnTo>
                    <a:pt x="2161" y="1206"/>
                  </a:lnTo>
                  <a:lnTo>
                    <a:pt x="2217" y="1069"/>
                  </a:lnTo>
                  <a:cubicBezTo>
                    <a:pt x="2376" y="637"/>
                    <a:pt x="2308" y="251"/>
                    <a:pt x="2024" y="1"/>
                  </a:cubicBezTo>
                  <a:close/>
                  <a:moveTo>
                    <a:pt x="1251" y="1160"/>
                  </a:moveTo>
                  <a:lnTo>
                    <a:pt x="1217" y="1218"/>
                  </a:lnTo>
                  <a:cubicBezTo>
                    <a:pt x="1251" y="1297"/>
                    <a:pt x="1297" y="1377"/>
                    <a:pt x="1330" y="1445"/>
                  </a:cubicBezTo>
                  <a:cubicBezTo>
                    <a:pt x="1535" y="1831"/>
                    <a:pt x="1740" y="2263"/>
                    <a:pt x="1570" y="2695"/>
                  </a:cubicBezTo>
                  <a:cubicBezTo>
                    <a:pt x="1444" y="3059"/>
                    <a:pt x="1115" y="3287"/>
                    <a:pt x="751" y="3287"/>
                  </a:cubicBezTo>
                  <a:cubicBezTo>
                    <a:pt x="706" y="3287"/>
                    <a:pt x="660" y="3287"/>
                    <a:pt x="615" y="3275"/>
                  </a:cubicBezTo>
                  <a:lnTo>
                    <a:pt x="512" y="3548"/>
                  </a:lnTo>
                  <a:lnTo>
                    <a:pt x="69" y="3366"/>
                  </a:lnTo>
                  <a:lnTo>
                    <a:pt x="183" y="3105"/>
                  </a:lnTo>
                  <a:cubicBezTo>
                    <a:pt x="125" y="3070"/>
                    <a:pt x="80" y="3025"/>
                    <a:pt x="46" y="2979"/>
                  </a:cubicBezTo>
                  <a:lnTo>
                    <a:pt x="12" y="3037"/>
                  </a:lnTo>
                  <a:cubicBezTo>
                    <a:pt x="46" y="3070"/>
                    <a:pt x="69" y="3093"/>
                    <a:pt x="103" y="3116"/>
                  </a:cubicBezTo>
                  <a:lnTo>
                    <a:pt x="1" y="3400"/>
                  </a:lnTo>
                  <a:lnTo>
                    <a:pt x="546" y="3616"/>
                  </a:lnTo>
                  <a:lnTo>
                    <a:pt x="660" y="3343"/>
                  </a:lnTo>
                  <a:lnTo>
                    <a:pt x="751" y="3343"/>
                  </a:lnTo>
                  <a:cubicBezTo>
                    <a:pt x="1148" y="3343"/>
                    <a:pt x="1501" y="3105"/>
                    <a:pt x="1626" y="2718"/>
                  </a:cubicBezTo>
                  <a:cubicBezTo>
                    <a:pt x="1797" y="2263"/>
                    <a:pt x="1603" y="1831"/>
                    <a:pt x="1388" y="1422"/>
                  </a:cubicBezTo>
                  <a:cubicBezTo>
                    <a:pt x="1342" y="1331"/>
                    <a:pt x="1297" y="1240"/>
                    <a:pt x="1251" y="116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5898225" y="2909425"/>
              <a:ext cx="15950" cy="22200"/>
            </a:xfrm>
            <a:custGeom>
              <a:avLst/>
              <a:gdLst/>
              <a:ahLst/>
              <a:cxnLst/>
              <a:rect l="l" t="t" r="r" b="b"/>
              <a:pathLst>
                <a:path w="638" h="888" extrusionOk="0">
                  <a:moveTo>
                    <a:pt x="399" y="1"/>
                  </a:moveTo>
                  <a:lnTo>
                    <a:pt x="1" y="603"/>
                  </a:lnTo>
                  <a:cubicBezTo>
                    <a:pt x="1" y="728"/>
                    <a:pt x="69" y="807"/>
                    <a:pt x="183" y="853"/>
                  </a:cubicBezTo>
                  <a:cubicBezTo>
                    <a:pt x="228" y="876"/>
                    <a:pt x="263" y="887"/>
                    <a:pt x="308" y="887"/>
                  </a:cubicBezTo>
                  <a:cubicBezTo>
                    <a:pt x="342" y="887"/>
                    <a:pt x="365" y="887"/>
                    <a:pt x="399" y="876"/>
                  </a:cubicBezTo>
                  <a:cubicBezTo>
                    <a:pt x="467" y="853"/>
                    <a:pt x="513" y="807"/>
                    <a:pt x="547" y="739"/>
                  </a:cubicBezTo>
                  <a:cubicBezTo>
                    <a:pt x="558" y="728"/>
                    <a:pt x="558" y="716"/>
                    <a:pt x="569" y="706"/>
                  </a:cubicBezTo>
                  <a:cubicBezTo>
                    <a:pt x="637" y="512"/>
                    <a:pt x="547" y="274"/>
                    <a:pt x="399" y="1"/>
                  </a:cubicBezTo>
                  <a:close/>
                </a:path>
              </a:pathLst>
            </a:custGeom>
            <a:solidFill>
              <a:srgbClr val="0D9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5897100" y="2908000"/>
              <a:ext cx="18775" cy="25025"/>
            </a:xfrm>
            <a:custGeom>
              <a:avLst/>
              <a:gdLst/>
              <a:ahLst/>
              <a:cxnLst/>
              <a:rect l="l" t="t" r="r" b="b"/>
              <a:pathLst>
                <a:path w="751" h="1001" extrusionOk="0">
                  <a:moveTo>
                    <a:pt x="490" y="0"/>
                  </a:moveTo>
                  <a:lnTo>
                    <a:pt x="444" y="58"/>
                  </a:lnTo>
                  <a:cubicBezTo>
                    <a:pt x="592" y="331"/>
                    <a:pt x="682" y="569"/>
                    <a:pt x="614" y="763"/>
                  </a:cubicBezTo>
                  <a:cubicBezTo>
                    <a:pt x="603" y="773"/>
                    <a:pt x="603" y="785"/>
                    <a:pt x="592" y="796"/>
                  </a:cubicBezTo>
                  <a:cubicBezTo>
                    <a:pt x="558" y="864"/>
                    <a:pt x="512" y="910"/>
                    <a:pt x="444" y="933"/>
                  </a:cubicBezTo>
                  <a:cubicBezTo>
                    <a:pt x="410" y="944"/>
                    <a:pt x="387" y="944"/>
                    <a:pt x="353" y="944"/>
                  </a:cubicBezTo>
                  <a:cubicBezTo>
                    <a:pt x="308" y="944"/>
                    <a:pt x="273" y="933"/>
                    <a:pt x="228" y="910"/>
                  </a:cubicBezTo>
                  <a:cubicBezTo>
                    <a:pt x="114" y="864"/>
                    <a:pt x="46" y="785"/>
                    <a:pt x="46" y="660"/>
                  </a:cubicBezTo>
                  <a:lnTo>
                    <a:pt x="0" y="740"/>
                  </a:lnTo>
                  <a:cubicBezTo>
                    <a:pt x="23" y="842"/>
                    <a:pt x="91" y="933"/>
                    <a:pt x="205" y="967"/>
                  </a:cubicBezTo>
                  <a:cubicBezTo>
                    <a:pt x="250" y="1001"/>
                    <a:pt x="308" y="1001"/>
                    <a:pt x="353" y="1001"/>
                  </a:cubicBezTo>
                  <a:cubicBezTo>
                    <a:pt x="478" y="1001"/>
                    <a:pt x="592" y="944"/>
                    <a:pt x="649" y="819"/>
                  </a:cubicBezTo>
                  <a:cubicBezTo>
                    <a:pt x="660" y="808"/>
                    <a:pt x="660" y="796"/>
                    <a:pt x="672" y="773"/>
                  </a:cubicBezTo>
                  <a:cubicBezTo>
                    <a:pt x="751" y="558"/>
                    <a:pt x="637" y="296"/>
                    <a:pt x="490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5929800" y="2866800"/>
              <a:ext cx="14225" cy="23900"/>
            </a:xfrm>
            <a:custGeom>
              <a:avLst/>
              <a:gdLst/>
              <a:ahLst/>
              <a:cxnLst/>
              <a:rect l="l" t="t" r="r" b="b"/>
              <a:pathLst>
                <a:path w="569" h="956" extrusionOk="0">
                  <a:moveTo>
                    <a:pt x="273" y="0"/>
                  </a:moveTo>
                  <a:lnTo>
                    <a:pt x="34" y="364"/>
                  </a:lnTo>
                  <a:cubicBezTo>
                    <a:pt x="79" y="455"/>
                    <a:pt x="102" y="592"/>
                    <a:pt x="11" y="807"/>
                  </a:cubicBezTo>
                  <a:lnTo>
                    <a:pt x="0" y="842"/>
                  </a:lnTo>
                  <a:lnTo>
                    <a:pt x="409" y="955"/>
                  </a:lnTo>
                  <a:lnTo>
                    <a:pt x="420" y="921"/>
                  </a:lnTo>
                  <a:cubicBezTo>
                    <a:pt x="569" y="534"/>
                    <a:pt x="511" y="216"/>
                    <a:pt x="273" y="0"/>
                  </a:cubicBezTo>
                  <a:close/>
                </a:path>
              </a:pathLst>
            </a:custGeom>
            <a:solidFill>
              <a:srgbClr val="096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5927800" y="2865650"/>
              <a:ext cx="17925" cy="26750"/>
            </a:xfrm>
            <a:custGeom>
              <a:avLst/>
              <a:gdLst/>
              <a:ahLst/>
              <a:cxnLst/>
              <a:rect l="l" t="t" r="r" b="b"/>
              <a:pathLst>
                <a:path w="717" h="1070" extrusionOk="0">
                  <a:moveTo>
                    <a:pt x="387" y="1"/>
                  </a:moveTo>
                  <a:lnTo>
                    <a:pt x="353" y="46"/>
                  </a:lnTo>
                  <a:cubicBezTo>
                    <a:pt x="591" y="262"/>
                    <a:pt x="649" y="580"/>
                    <a:pt x="500" y="967"/>
                  </a:cubicBezTo>
                  <a:lnTo>
                    <a:pt x="489" y="1001"/>
                  </a:lnTo>
                  <a:lnTo>
                    <a:pt x="80" y="888"/>
                  </a:lnTo>
                  <a:lnTo>
                    <a:pt x="91" y="853"/>
                  </a:lnTo>
                  <a:cubicBezTo>
                    <a:pt x="182" y="638"/>
                    <a:pt x="159" y="501"/>
                    <a:pt x="114" y="410"/>
                  </a:cubicBezTo>
                  <a:lnTo>
                    <a:pt x="114" y="410"/>
                  </a:lnTo>
                  <a:lnTo>
                    <a:pt x="68" y="467"/>
                  </a:lnTo>
                  <a:cubicBezTo>
                    <a:pt x="103" y="558"/>
                    <a:pt x="103" y="683"/>
                    <a:pt x="35" y="830"/>
                  </a:cubicBezTo>
                  <a:lnTo>
                    <a:pt x="0" y="933"/>
                  </a:lnTo>
                  <a:lnTo>
                    <a:pt x="523" y="1070"/>
                  </a:lnTo>
                  <a:lnTo>
                    <a:pt x="558" y="990"/>
                  </a:lnTo>
                  <a:cubicBezTo>
                    <a:pt x="717" y="580"/>
                    <a:pt x="649" y="228"/>
                    <a:pt x="387" y="1"/>
                  </a:cubicBezTo>
                  <a:close/>
                </a:path>
              </a:pathLst>
            </a:custGeom>
            <a:solidFill>
              <a:srgbClr val="18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5889700" y="2896050"/>
              <a:ext cx="39825" cy="54900"/>
            </a:xfrm>
            <a:custGeom>
              <a:avLst/>
              <a:gdLst/>
              <a:ahLst/>
              <a:cxnLst/>
              <a:rect l="l" t="t" r="r" b="b"/>
              <a:pathLst>
                <a:path w="1593" h="2196" extrusionOk="0">
                  <a:moveTo>
                    <a:pt x="1104" y="1"/>
                  </a:moveTo>
                  <a:lnTo>
                    <a:pt x="819" y="422"/>
                  </a:lnTo>
                  <a:cubicBezTo>
                    <a:pt x="990" y="740"/>
                    <a:pt x="1115" y="1024"/>
                    <a:pt x="1024" y="1274"/>
                  </a:cubicBezTo>
                  <a:cubicBezTo>
                    <a:pt x="1013" y="1286"/>
                    <a:pt x="1013" y="1309"/>
                    <a:pt x="1001" y="1331"/>
                  </a:cubicBezTo>
                  <a:cubicBezTo>
                    <a:pt x="956" y="1422"/>
                    <a:pt x="877" y="1491"/>
                    <a:pt x="774" y="1524"/>
                  </a:cubicBezTo>
                  <a:cubicBezTo>
                    <a:pt x="728" y="1536"/>
                    <a:pt x="695" y="1547"/>
                    <a:pt x="649" y="1547"/>
                  </a:cubicBezTo>
                  <a:cubicBezTo>
                    <a:pt x="592" y="1547"/>
                    <a:pt x="536" y="1536"/>
                    <a:pt x="478" y="1502"/>
                  </a:cubicBezTo>
                  <a:cubicBezTo>
                    <a:pt x="365" y="1456"/>
                    <a:pt x="285" y="1388"/>
                    <a:pt x="251" y="1286"/>
                  </a:cubicBezTo>
                  <a:lnTo>
                    <a:pt x="1" y="1661"/>
                  </a:lnTo>
                  <a:cubicBezTo>
                    <a:pt x="35" y="1706"/>
                    <a:pt x="81" y="1741"/>
                    <a:pt x="137" y="1774"/>
                  </a:cubicBezTo>
                  <a:lnTo>
                    <a:pt x="172" y="1809"/>
                  </a:lnTo>
                  <a:lnTo>
                    <a:pt x="69" y="2059"/>
                  </a:lnTo>
                  <a:lnTo>
                    <a:pt x="399" y="2196"/>
                  </a:lnTo>
                  <a:lnTo>
                    <a:pt x="501" y="1934"/>
                  </a:lnTo>
                  <a:lnTo>
                    <a:pt x="546" y="1945"/>
                  </a:lnTo>
                  <a:cubicBezTo>
                    <a:pt x="592" y="1945"/>
                    <a:pt x="637" y="1956"/>
                    <a:pt x="672" y="1956"/>
                  </a:cubicBezTo>
                  <a:cubicBezTo>
                    <a:pt x="1013" y="1956"/>
                    <a:pt x="1320" y="1741"/>
                    <a:pt x="1433" y="1411"/>
                  </a:cubicBezTo>
                  <a:cubicBezTo>
                    <a:pt x="1592" y="1001"/>
                    <a:pt x="1410" y="592"/>
                    <a:pt x="1206" y="206"/>
                  </a:cubicBezTo>
                  <a:cubicBezTo>
                    <a:pt x="1172" y="137"/>
                    <a:pt x="1127" y="69"/>
                    <a:pt x="1104" y="1"/>
                  </a:cubicBezTo>
                  <a:close/>
                </a:path>
              </a:pathLst>
            </a:custGeom>
            <a:solidFill>
              <a:srgbClr val="096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5876625" y="2956050"/>
              <a:ext cx="5725" cy="4000"/>
            </a:xfrm>
            <a:custGeom>
              <a:avLst/>
              <a:gdLst/>
              <a:ahLst/>
              <a:cxnLst/>
              <a:rect l="l" t="t" r="r" b="b"/>
              <a:pathLst>
                <a:path w="229" h="160" extrusionOk="0">
                  <a:moveTo>
                    <a:pt x="35" y="0"/>
                  </a:moveTo>
                  <a:lnTo>
                    <a:pt x="1" y="46"/>
                  </a:lnTo>
                  <a:cubicBezTo>
                    <a:pt x="81" y="79"/>
                    <a:pt x="160" y="125"/>
                    <a:pt x="228" y="159"/>
                  </a:cubicBezTo>
                  <a:lnTo>
                    <a:pt x="183" y="125"/>
                  </a:lnTo>
                  <a:cubicBezTo>
                    <a:pt x="183" y="125"/>
                    <a:pt x="126" y="79"/>
                    <a:pt x="35" y="0"/>
                  </a:cubicBezTo>
                  <a:close/>
                </a:path>
              </a:pathLst>
            </a:custGeom>
            <a:solidFill>
              <a:srgbClr val="18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5197925" y="3211575"/>
              <a:ext cx="841600" cy="716000"/>
            </a:xfrm>
            <a:custGeom>
              <a:avLst/>
              <a:gdLst/>
              <a:ahLst/>
              <a:cxnLst/>
              <a:rect l="l" t="t" r="r" b="b"/>
              <a:pathLst>
                <a:path w="33664" h="28640" extrusionOk="0">
                  <a:moveTo>
                    <a:pt x="12017" y="1"/>
                  </a:moveTo>
                  <a:cubicBezTo>
                    <a:pt x="11146" y="1"/>
                    <a:pt x="10272" y="106"/>
                    <a:pt x="9414" y="317"/>
                  </a:cubicBezTo>
                  <a:cubicBezTo>
                    <a:pt x="8073" y="647"/>
                    <a:pt x="6584" y="1057"/>
                    <a:pt x="5220" y="1671"/>
                  </a:cubicBezTo>
                  <a:cubicBezTo>
                    <a:pt x="3321" y="2512"/>
                    <a:pt x="1650" y="3717"/>
                    <a:pt x="820" y="5660"/>
                  </a:cubicBezTo>
                  <a:cubicBezTo>
                    <a:pt x="1" y="7605"/>
                    <a:pt x="308" y="9799"/>
                    <a:pt x="445" y="11845"/>
                  </a:cubicBezTo>
                  <a:cubicBezTo>
                    <a:pt x="968" y="19405"/>
                    <a:pt x="5060" y="26204"/>
                    <a:pt x="12768" y="28079"/>
                  </a:cubicBezTo>
                  <a:cubicBezTo>
                    <a:pt x="14268" y="28442"/>
                    <a:pt x="15812" y="28640"/>
                    <a:pt x="17349" y="28640"/>
                  </a:cubicBezTo>
                  <a:cubicBezTo>
                    <a:pt x="19563" y="28640"/>
                    <a:pt x="21762" y="28230"/>
                    <a:pt x="23796" y="27318"/>
                  </a:cubicBezTo>
                  <a:cubicBezTo>
                    <a:pt x="24296" y="27090"/>
                    <a:pt x="24784" y="26840"/>
                    <a:pt x="25251" y="26556"/>
                  </a:cubicBezTo>
                  <a:cubicBezTo>
                    <a:pt x="26751" y="25646"/>
                    <a:pt x="28093" y="24476"/>
                    <a:pt x="29230" y="23122"/>
                  </a:cubicBezTo>
                  <a:cubicBezTo>
                    <a:pt x="31731" y="20144"/>
                    <a:pt x="33663" y="16165"/>
                    <a:pt x="31378" y="12504"/>
                  </a:cubicBezTo>
                  <a:cubicBezTo>
                    <a:pt x="29945" y="10208"/>
                    <a:pt x="27649" y="8924"/>
                    <a:pt x="25410" y="7548"/>
                  </a:cubicBezTo>
                  <a:cubicBezTo>
                    <a:pt x="23932" y="6650"/>
                    <a:pt x="22511" y="5650"/>
                    <a:pt x="21169" y="4569"/>
                  </a:cubicBezTo>
                  <a:cubicBezTo>
                    <a:pt x="21022" y="4455"/>
                    <a:pt x="20885" y="4342"/>
                    <a:pt x="20737" y="4228"/>
                  </a:cubicBezTo>
                  <a:cubicBezTo>
                    <a:pt x="19407" y="3126"/>
                    <a:pt x="18281" y="1818"/>
                    <a:pt x="16690" y="1068"/>
                  </a:cubicBezTo>
                  <a:cubicBezTo>
                    <a:pt x="15222" y="359"/>
                    <a:pt x="13625" y="1"/>
                    <a:pt x="12017" y="1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5201650" y="3256175"/>
              <a:ext cx="588900" cy="669900"/>
            </a:xfrm>
            <a:custGeom>
              <a:avLst/>
              <a:gdLst/>
              <a:ahLst/>
              <a:cxnLst/>
              <a:rect l="l" t="t" r="r" b="b"/>
              <a:pathLst>
                <a:path w="23556" h="26796" extrusionOk="0">
                  <a:moveTo>
                    <a:pt x="4957" y="0"/>
                  </a:moveTo>
                  <a:lnTo>
                    <a:pt x="4957" y="0"/>
                  </a:lnTo>
                  <a:cubicBezTo>
                    <a:pt x="3070" y="864"/>
                    <a:pt x="1512" y="2057"/>
                    <a:pt x="728" y="3899"/>
                  </a:cubicBezTo>
                  <a:cubicBezTo>
                    <a:pt x="0" y="5582"/>
                    <a:pt x="148" y="7469"/>
                    <a:pt x="296" y="9288"/>
                  </a:cubicBezTo>
                  <a:cubicBezTo>
                    <a:pt x="319" y="9550"/>
                    <a:pt x="341" y="9800"/>
                    <a:pt x="352" y="10061"/>
                  </a:cubicBezTo>
                  <a:cubicBezTo>
                    <a:pt x="625" y="13949"/>
                    <a:pt x="1819" y="17473"/>
                    <a:pt x="3808" y="20270"/>
                  </a:cubicBezTo>
                  <a:cubicBezTo>
                    <a:pt x="5968" y="23294"/>
                    <a:pt x="9015" y="25352"/>
                    <a:pt x="12630" y="26227"/>
                  </a:cubicBezTo>
                  <a:cubicBezTo>
                    <a:pt x="14176" y="26602"/>
                    <a:pt x="15711" y="26795"/>
                    <a:pt x="17200" y="26795"/>
                  </a:cubicBezTo>
                  <a:cubicBezTo>
                    <a:pt x="19463" y="26795"/>
                    <a:pt x="21623" y="26363"/>
                    <a:pt x="23556" y="25499"/>
                  </a:cubicBezTo>
                  <a:cubicBezTo>
                    <a:pt x="23192" y="25386"/>
                    <a:pt x="22839" y="25261"/>
                    <a:pt x="22487" y="25102"/>
                  </a:cubicBezTo>
                  <a:cubicBezTo>
                    <a:pt x="20224" y="24135"/>
                    <a:pt x="18326" y="22498"/>
                    <a:pt x="16484" y="20884"/>
                  </a:cubicBezTo>
                  <a:cubicBezTo>
                    <a:pt x="15359" y="19918"/>
                    <a:pt x="14222" y="18928"/>
                    <a:pt x="12892" y="18281"/>
                  </a:cubicBezTo>
                  <a:cubicBezTo>
                    <a:pt x="11778" y="17758"/>
                    <a:pt x="10573" y="17496"/>
                    <a:pt x="9356" y="17496"/>
                  </a:cubicBezTo>
                  <a:cubicBezTo>
                    <a:pt x="8595" y="17496"/>
                    <a:pt x="7833" y="17599"/>
                    <a:pt x="7094" y="17803"/>
                  </a:cubicBezTo>
                  <a:cubicBezTo>
                    <a:pt x="7514" y="17337"/>
                    <a:pt x="7992" y="16939"/>
                    <a:pt x="8515" y="16609"/>
                  </a:cubicBezTo>
                  <a:lnTo>
                    <a:pt x="8515" y="16609"/>
                  </a:lnTo>
                  <a:cubicBezTo>
                    <a:pt x="8163" y="16746"/>
                    <a:pt x="7833" y="16894"/>
                    <a:pt x="7503" y="17064"/>
                  </a:cubicBezTo>
                  <a:cubicBezTo>
                    <a:pt x="7492" y="17064"/>
                    <a:pt x="7481" y="17076"/>
                    <a:pt x="7469" y="17076"/>
                  </a:cubicBezTo>
                  <a:cubicBezTo>
                    <a:pt x="7446" y="17076"/>
                    <a:pt x="7435" y="17064"/>
                    <a:pt x="7423" y="17041"/>
                  </a:cubicBezTo>
                  <a:cubicBezTo>
                    <a:pt x="7401" y="17007"/>
                    <a:pt x="7412" y="16973"/>
                    <a:pt x="7446" y="16962"/>
                  </a:cubicBezTo>
                  <a:cubicBezTo>
                    <a:pt x="8004" y="16677"/>
                    <a:pt x="8583" y="16427"/>
                    <a:pt x="9174" y="16245"/>
                  </a:cubicBezTo>
                  <a:cubicBezTo>
                    <a:pt x="9732" y="15984"/>
                    <a:pt x="10311" y="15802"/>
                    <a:pt x="10925" y="15700"/>
                  </a:cubicBezTo>
                  <a:cubicBezTo>
                    <a:pt x="9970" y="14825"/>
                    <a:pt x="8640" y="14461"/>
                    <a:pt x="7344" y="14438"/>
                  </a:cubicBezTo>
                  <a:lnTo>
                    <a:pt x="7105" y="14438"/>
                  </a:lnTo>
                  <a:cubicBezTo>
                    <a:pt x="6741" y="14438"/>
                    <a:pt x="6412" y="14449"/>
                    <a:pt x="6116" y="14484"/>
                  </a:cubicBezTo>
                  <a:cubicBezTo>
                    <a:pt x="5582" y="14586"/>
                    <a:pt x="5036" y="14745"/>
                    <a:pt x="4479" y="14949"/>
                  </a:cubicBezTo>
                  <a:cubicBezTo>
                    <a:pt x="4479" y="14961"/>
                    <a:pt x="4468" y="14961"/>
                    <a:pt x="4468" y="14961"/>
                  </a:cubicBezTo>
                  <a:cubicBezTo>
                    <a:pt x="4434" y="14961"/>
                    <a:pt x="4411" y="14949"/>
                    <a:pt x="4411" y="14916"/>
                  </a:cubicBezTo>
                  <a:cubicBezTo>
                    <a:pt x="4388" y="14893"/>
                    <a:pt x="4411" y="14858"/>
                    <a:pt x="4445" y="14847"/>
                  </a:cubicBezTo>
                  <a:cubicBezTo>
                    <a:pt x="4593" y="14779"/>
                    <a:pt x="4740" y="14734"/>
                    <a:pt x="4889" y="14688"/>
                  </a:cubicBezTo>
                  <a:lnTo>
                    <a:pt x="4889" y="14688"/>
                  </a:lnTo>
                  <a:cubicBezTo>
                    <a:pt x="4639" y="14734"/>
                    <a:pt x="4366" y="14790"/>
                    <a:pt x="4081" y="14858"/>
                  </a:cubicBezTo>
                  <a:cubicBezTo>
                    <a:pt x="4490" y="14097"/>
                    <a:pt x="5594" y="13403"/>
                    <a:pt x="6468" y="13403"/>
                  </a:cubicBezTo>
                  <a:lnTo>
                    <a:pt x="6480" y="13403"/>
                  </a:lnTo>
                  <a:cubicBezTo>
                    <a:pt x="5639" y="13392"/>
                    <a:pt x="4809" y="13324"/>
                    <a:pt x="3990" y="13221"/>
                  </a:cubicBezTo>
                  <a:cubicBezTo>
                    <a:pt x="2842" y="13039"/>
                    <a:pt x="2330" y="11698"/>
                    <a:pt x="2160" y="10550"/>
                  </a:cubicBezTo>
                  <a:cubicBezTo>
                    <a:pt x="1694" y="7401"/>
                    <a:pt x="2171" y="4047"/>
                    <a:pt x="3888" y="1375"/>
                  </a:cubicBezTo>
                  <a:cubicBezTo>
                    <a:pt x="4207" y="887"/>
                    <a:pt x="4559" y="420"/>
                    <a:pt x="4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5198800" y="3209950"/>
              <a:ext cx="835600" cy="718950"/>
            </a:xfrm>
            <a:custGeom>
              <a:avLst/>
              <a:gdLst/>
              <a:ahLst/>
              <a:cxnLst/>
              <a:rect l="l" t="t" r="r" b="b"/>
              <a:pathLst>
                <a:path w="33424" h="28758" extrusionOk="0">
                  <a:moveTo>
                    <a:pt x="11971" y="121"/>
                  </a:moveTo>
                  <a:cubicBezTo>
                    <a:pt x="13574" y="121"/>
                    <a:pt x="15166" y="485"/>
                    <a:pt x="16632" y="1178"/>
                  </a:cubicBezTo>
                  <a:cubicBezTo>
                    <a:pt x="17758" y="1713"/>
                    <a:pt x="18668" y="2554"/>
                    <a:pt x="19554" y="3361"/>
                  </a:cubicBezTo>
                  <a:cubicBezTo>
                    <a:pt x="19918" y="3679"/>
                    <a:pt x="20282" y="4020"/>
                    <a:pt x="20668" y="4338"/>
                  </a:cubicBezTo>
                  <a:cubicBezTo>
                    <a:pt x="20805" y="4452"/>
                    <a:pt x="20952" y="4566"/>
                    <a:pt x="21089" y="4680"/>
                  </a:cubicBezTo>
                  <a:cubicBezTo>
                    <a:pt x="22442" y="5760"/>
                    <a:pt x="23862" y="6771"/>
                    <a:pt x="25340" y="7670"/>
                  </a:cubicBezTo>
                  <a:cubicBezTo>
                    <a:pt x="25500" y="7761"/>
                    <a:pt x="25648" y="7852"/>
                    <a:pt x="25807" y="7954"/>
                  </a:cubicBezTo>
                  <a:cubicBezTo>
                    <a:pt x="27853" y="9193"/>
                    <a:pt x="29968" y="10467"/>
                    <a:pt x="31287" y="12604"/>
                  </a:cubicBezTo>
                  <a:cubicBezTo>
                    <a:pt x="32593" y="14696"/>
                    <a:pt x="33287" y="18231"/>
                    <a:pt x="29137" y="23154"/>
                  </a:cubicBezTo>
                  <a:cubicBezTo>
                    <a:pt x="28023" y="24506"/>
                    <a:pt x="26682" y="25655"/>
                    <a:pt x="25181" y="26575"/>
                  </a:cubicBezTo>
                  <a:cubicBezTo>
                    <a:pt x="22894" y="27940"/>
                    <a:pt x="20197" y="28642"/>
                    <a:pt x="17317" y="28642"/>
                  </a:cubicBezTo>
                  <a:cubicBezTo>
                    <a:pt x="15831" y="28642"/>
                    <a:pt x="14296" y="28455"/>
                    <a:pt x="12744" y="28076"/>
                  </a:cubicBezTo>
                  <a:cubicBezTo>
                    <a:pt x="9129" y="27201"/>
                    <a:pt x="6082" y="25143"/>
                    <a:pt x="3922" y="22119"/>
                  </a:cubicBezTo>
                  <a:cubicBezTo>
                    <a:pt x="1933" y="19322"/>
                    <a:pt x="739" y="15798"/>
                    <a:pt x="466" y="11910"/>
                  </a:cubicBezTo>
                  <a:cubicBezTo>
                    <a:pt x="455" y="11649"/>
                    <a:pt x="433" y="11399"/>
                    <a:pt x="410" y="11137"/>
                  </a:cubicBezTo>
                  <a:cubicBezTo>
                    <a:pt x="262" y="9318"/>
                    <a:pt x="114" y="7431"/>
                    <a:pt x="842" y="5748"/>
                  </a:cubicBezTo>
                  <a:cubicBezTo>
                    <a:pt x="2171" y="2610"/>
                    <a:pt x="5741" y="1349"/>
                    <a:pt x="9391" y="440"/>
                  </a:cubicBezTo>
                  <a:cubicBezTo>
                    <a:pt x="10243" y="223"/>
                    <a:pt x="11107" y="121"/>
                    <a:pt x="11971" y="121"/>
                  </a:cubicBezTo>
                  <a:close/>
                  <a:moveTo>
                    <a:pt x="11953" y="1"/>
                  </a:moveTo>
                  <a:cubicBezTo>
                    <a:pt x="11087" y="1"/>
                    <a:pt x="10219" y="105"/>
                    <a:pt x="9368" y="314"/>
                  </a:cubicBezTo>
                  <a:cubicBezTo>
                    <a:pt x="5673" y="1235"/>
                    <a:pt x="2081" y="2520"/>
                    <a:pt x="728" y="5703"/>
                  </a:cubicBezTo>
                  <a:cubicBezTo>
                    <a:pt x="1" y="7408"/>
                    <a:pt x="148" y="9307"/>
                    <a:pt x="284" y="11149"/>
                  </a:cubicBezTo>
                  <a:cubicBezTo>
                    <a:pt x="307" y="11410"/>
                    <a:pt x="330" y="11660"/>
                    <a:pt x="342" y="11910"/>
                  </a:cubicBezTo>
                  <a:cubicBezTo>
                    <a:pt x="614" y="15821"/>
                    <a:pt x="1820" y="19379"/>
                    <a:pt x="3831" y="22187"/>
                  </a:cubicBezTo>
                  <a:cubicBezTo>
                    <a:pt x="5991" y="25234"/>
                    <a:pt x="9073" y="27315"/>
                    <a:pt x="12721" y="28201"/>
                  </a:cubicBezTo>
                  <a:cubicBezTo>
                    <a:pt x="14279" y="28576"/>
                    <a:pt x="15814" y="28758"/>
                    <a:pt x="17314" y="28758"/>
                  </a:cubicBezTo>
                  <a:cubicBezTo>
                    <a:pt x="20214" y="28758"/>
                    <a:pt x="22942" y="28053"/>
                    <a:pt x="25249" y="26678"/>
                  </a:cubicBezTo>
                  <a:cubicBezTo>
                    <a:pt x="26762" y="25757"/>
                    <a:pt x="28103" y="24597"/>
                    <a:pt x="29240" y="23233"/>
                  </a:cubicBezTo>
                  <a:cubicBezTo>
                    <a:pt x="33424" y="18253"/>
                    <a:pt x="32719" y="14661"/>
                    <a:pt x="31388" y="12536"/>
                  </a:cubicBezTo>
                  <a:cubicBezTo>
                    <a:pt x="30047" y="10387"/>
                    <a:pt x="27921" y="9091"/>
                    <a:pt x="25863" y="7840"/>
                  </a:cubicBezTo>
                  <a:cubicBezTo>
                    <a:pt x="25716" y="7749"/>
                    <a:pt x="25557" y="7658"/>
                    <a:pt x="25409" y="7567"/>
                  </a:cubicBezTo>
                  <a:cubicBezTo>
                    <a:pt x="23931" y="6669"/>
                    <a:pt x="22510" y="5669"/>
                    <a:pt x="21169" y="4589"/>
                  </a:cubicBezTo>
                  <a:cubicBezTo>
                    <a:pt x="21020" y="4475"/>
                    <a:pt x="20884" y="4361"/>
                    <a:pt x="20737" y="4237"/>
                  </a:cubicBezTo>
                  <a:cubicBezTo>
                    <a:pt x="20361" y="3929"/>
                    <a:pt x="19997" y="3588"/>
                    <a:pt x="19645" y="3270"/>
                  </a:cubicBezTo>
                  <a:cubicBezTo>
                    <a:pt x="18747" y="2451"/>
                    <a:pt x="17826" y="1622"/>
                    <a:pt x="16678" y="1076"/>
                  </a:cubicBezTo>
                  <a:cubicBezTo>
                    <a:pt x="15195" y="365"/>
                    <a:pt x="13577" y="1"/>
                    <a:pt x="119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5386650" y="3661100"/>
              <a:ext cx="50050" cy="21975"/>
            </a:xfrm>
            <a:custGeom>
              <a:avLst/>
              <a:gdLst/>
              <a:ahLst/>
              <a:cxnLst/>
              <a:rect l="l" t="t" r="r" b="b"/>
              <a:pathLst>
                <a:path w="2002" h="879" extrusionOk="0">
                  <a:moveTo>
                    <a:pt x="1935" y="0"/>
                  </a:moveTo>
                  <a:cubicBezTo>
                    <a:pt x="1931" y="0"/>
                    <a:pt x="1926" y="1"/>
                    <a:pt x="1922" y="3"/>
                  </a:cubicBezTo>
                  <a:cubicBezTo>
                    <a:pt x="1274" y="197"/>
                    <a:pt x="649" y="458"/>
                    <a:pt x="46" y="765"/>
                  </a:cubicBezTo>
                  <a:cubicBezTo>
                    <a:pt x="12" y="776"/>
                    <a:pt x="1" y="810"/>
                    <a:pt x="23" y="844"/>
                  </a:cubicBezTo>
                  <a:cubicBezTo>
                    <a:pt x="35" y="867"/>
                    <a:pt x="46" y="879"/>
                    <a:pt x="69" y="879"/>
                  </a:cubicBezTo>
                  <a:cubicBezTo>
                    <a:pt x="81" y="879"/>
                    <a:pt x="92" y="867"/>
                    <a:pt x="103" y="867"/>
                  </a:cubicBezTo>
                  <a:cubicBezTo>
                    <a:pt x="695" y="560"/>
                    <a:pt x="1319" y="310"/>
                    <a:pt x="1956" y="117"/>
                  </a:cubicBezTo>
                  <a:cubicBezTo>
                    <a:pt x="1979" y="106"/>
                    <a:pt x="2001" y="71"/>
                    <a:pt x="1991" y="48"/>
                  </a:cubicBezTo>
                  <a:cubicBezTo>
                    <a:pt x="1981" y="20"/>
                    <a:pt x="1956" y="0"/>
                    <a:pt x="19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5461975" y="3642400"/>
              <a:ext cx="72800" cy="13975"/>
            </a:xfrm>
            <a:custGeom>
              <a:avLst/>
              <a:gdLst/>
              <a:ahLst/>
              <a:cxnLst/>
              <a:rect l="l" t="t" r="r" b="b"/>
              <a:pathLst>
                <a:path w="2912" h="559" extrusionOk="0">
                  <a:moveTo>
                    <a:pt x="2843" y="1"/>
                  </a:moveTo>
                  <a:cubicBezTo>
                    <a:pt x="1911" y="81"/>
                    <a:pt x="967" y="228"/>
                    <a:pt x="57" y="444"/>
                  </a:cubicBezTo>
                  <a:cubicBezTo>
                    <a:pt x="23" y="455"/>
                    <a:pt x="1" y="478"/>
                    <a:pt x="12" y="513"/>
                  </a:cubicBezTo>
                  <a:cubicBezTo>
                    <a:pt x="12" y="546"/>
                    <a:pt x="34" y="558"/>
                    <a:pt x="69" y="558"/>
                  </a:cubicBezTo>
                  <a:lnTo>
                    <a:pt x="80" y="558"/>
                  </a:lnTo>
                  <a:cubicBezTo>
                    <a:pt x="989" y="353"/>
                    <a:pt x="1922" y="205"/>
                    <a:pt x="2854" y="126"/>
                  </a:cubicBezTo>
                  <a:cubicBezTo>
                    <a:pt x="2888" y="114"/>
                    <a:pt x="2911" y="91"/>
                    <a:pt x="2911" y="58"/>
                  </a:cubicBezTo>
                  <a:cubicBezTo>
                    <a:pt x="2911" y="23"/>
                    <a:pt x="2876" y="1"/>
                    <a:pt x="28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5311350" y="3610925"/>
              <a:ext cx="203225" cy="29800"/>
            </a:xfrm>
            <a:custGeom>
              <a:avLst/>
              <a:gdLst/>
              <a:ahLst/>
              <a:cxnLst/>
              <a:rect l="l" t="t" r="r" b="b"/>
              <a:pathLst>
                <a:path w="8129" h="1192" extrusionOk="0">
                  <a:moveTo>
                    <a:pt x="3562" y="1"/>
                  </a:moveTo>
                  <a:cubicBezTo>
                    <a:pt x="2497" y="1"/>
                    <a:pt x="1306" y="174"/>
                    <a:pt x="57" y="657"/>
                  </a:cubicBezTo>
                  <a:cubicBezTo>
                    <a:pt x="23" y="668"/>
                    <a:pt x="0" y="703"/>
                    <a:pt x="23" y="726"/>
                  </a:cubicBezTo>
                  <a:cubicBezTo>
                    <a:pt x="31" y="751"/>
                    <a:pt x="53" y="764"/>
                    <a:pt x="72" y="764"/>
                  </a:cubicBezTo>
                  <a:cubicBezTo>
                    <a:pt x="79" y="764"/>
                    <a:pt x="86" y="762"/>
                    <a:pt x="91" y="759"/>
                  </a:cubicBezTo>
                  <a:cubicBezTo>
                    <a:pt x="1323" y="287"/>
                    <a:pt x="2498" y="118"/>
                    <a:pt x="3548" y="118"/>
                  </a:cubicBezTo>
                  <a:cubicBezTo>
                    <a:pt x="6161" y="118"/>
                    <a:pt x="8002" y="1164"/>
                    <a:pt x="8027" y="1180"/>
                  </a:cubicBezTo>
                  <a:cubicBezTo>
                    <a:pt x="8037" y="1180"/>
                    <a:pt x="8049" y="1191"/>
                    <a:pt x="8060" y="1191"/>
                  </a:cubicBezTo>
                  <a:cubicBezTo>
                    <a:pt x="8083" y="1191"/>
                    <a:pt x="8095" y="1180"/>
                    <a:pt x="8106" y="1158"/>
                  </a:cubicBezTo>
                  <a:cubicBezTo>
                    <a:pt x="8128" y="1123"/>
                    <a:pt x="8118" y="1089"/>
                    <a:pt x="8095" y="1078"/>
                  </a:cubicBezTo>
                  <a:cubicBezTo>
                    <a:pt x="8062" y="1061"/>
                    <a:pt x="6200" y="1"/>
                    <a:pt x="35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5243975" y="3215800"/>
              <a:ext cx="787025" cy="677875"/>
            </a:xfrm>
            <a:custGeom>
              <a:avLst/>
              <a:gdLst/>
              <a:ahLst/>
              <a:cxnLst/>
              <a:rect l="l" t="t" r="r" b="b"/>
              <a:pathLst>
                <a:path w="31481" h="27115" extrusionOk="0">
                  <a:moveTo>
                    <a:pt x="13018" y="274"/>
                  </a:moveTo>
                  <a:lnTo>
                    <a:pt x="13018" y="274"/>
                  </a:lnTo>
                  <a:cubicBezTo>
                    <a:pt x="13109" y="433"/>
                    <a:pt x="13120" y="569"/>
                    <a:pt x="13120" y="648"/>
                  </a:cubicBezTo>
                  <a:lnTo>
                    <a:pt x="13120" y="694"/>
                  </a:lnTo>
                  <a:lnTo>
                    <a:pt x="13120" y="1070"/>
                  </a:lnTo>
                  <a:lnTo>
                    <a:pt x="15997" y="1649"/>
                  </a:lnTo>
                  <a:cubicBezTo>
                    <a:pt x="15633" y="1388"/>
                    <a:pt x="15246" y="1149"/>
                    <a:pt x="14825" y="944"/>
                  </a:cubicBezTo>
                  <a:cubicBezTo>
                    <a:pt x="14234" y="671"/>
                    <a:pt x="13632" y="444"/>
                    <a:pt x="13018" y="274"/>
                  </a:cubicBezTo>
                  <a:close/>
                  <a:moveTo>
                    <a:pt x="11574" y="17065"/>
                  </a:moveTo>
                  <a:cubicBezTo>
                    <a:pt x="11608" y="17065"/>
                    <a:pt x="11631" y="17087"/>
                    <a:pt x="11631" y="17122"/>
                  </a:cubicBezTo>
                  <a:cubicBezTo>
                    <a:pt x="11631" y="17155"/>
                    <a:pt x="11608" y="17178"/>
                    <a:pt x="11574" y="17190"/>
                  </a:cubicBezTo>
                  <a:cubicBezTo>
                    <a:pt x="10642" y="17269"/>
                    <a:pt x="9709" y="17417"/>
                    <a:pt x="8800" y="17622"/>
                  </a:cubicBezTo>
                  <a:lnTo>
                    <a:pt x="8789" y="17622"/>
                  </a:lnTo>
                  <a:cubicBezTo>
                    <a:pt x="8754" y="17622"/>
                    <a:pt x="8732" y="17610"/>
                    <a:pt x="8732" y="17577"/>
                  </a:cubicBezTo>
                  <a:cubicBezTo>
                    <a:pt x="8721" y="17542"/>
                    <a:pt x="8743" y="17519"/>
                    <a:pt x="8777" y="17508"/>
                  </a:cubicBezTo>
                  <a:cubicBezTo>
                    <a:pt x="9687" y="17292"/>
                    <a:pt x="10631" y="17145"/>
                    <a:pt x="11563" y="17065"/>
                  </a:cubicBezTo>
                  <a:close/>
                  <a:moveTo>
                    <a:pt x="7499" y="17852"/>
                  </a:moveTo>
                  <a:lnTo>
                    <a:pt x="7499" y="17852"/>
                  </a:lnTo>
                  <a:cubicBezTo>
                    <a:pt x="7493" y="17855"/>
                    <a:pt x="7487" y="17857"/>
                    <a:pt x="7481" y="17860"/>
                  </a:cubicBezTo>
                  <a:cubicBezTo>
                    <a:pt x="7487" y="17858"/>
                    <a:pt x="7493" y="17855"/>
                    <a:pt x="7499" y="17852"/>
                  </a:cubicBezTo>
                  <a:close/>
                  <a:moveTo>
                    <a:pt x="8653" y="1"/>
                  </a:moveTo>
                  <a:lnTo>
                    <a:pt x="8653" y="1"/>
                  </a:lnTo>
                  <a:cubicBezTo>
                    <a:pt x="8289" y="46"/>
                    <a:pt x="7936" y="115"/>
                    <a:pt x="7584" y="206"/>
                  </a:cubicBezTo>
                  <a:cubicBezTo>
                    <a:pt x="6083" y="580"/>
                    <a:pt x="4594" y="1012"/>
                    <a:pt x="3264" y="1615"/>
                  </a:cubicBezTo>
                  <a:cubicBezTo>
                    <a:pt x="2866" y="2035"/>
                    <a:pt x="2514" y="2502"/>
                    <a:pt x="2195" y="2990"/>
                  </a:cubicBezTo>
                  <a:cubicBezTo>
                    <a:pt x="478" y="5662"/>
                    <a:pt x="1" y="9016"/>
                    <a:pt x="467" y="12165"/>
                  </a:cubicBezTo>
                  <a:cubicBezTo>
                    <a:pt x="637" y="13313"/>
                    <a:pt x="1149" y="14654"/>
                    <a:pt x="2297" y="14836"/>
                  </a:cubicBezTo>
                  <a:cubicBezTo>
                    <a:pt x="3116" y="14939"/>
                    <a:pt x="3946" y="15007"/>
                    <a:pt x="4787" y="15018"/>
                  </a:cubicBezTo>
                  <a:lnTo>
                    <a:pt x="4775" y="15018"/>
                  </a:lnTo>
                  <a:cubicBezTo>
                    <a:pt x="3901" y="15018"/>
                    <a:pt x="2797" y="15712"/>
                    <a:pt x="2388" y="16473"/>
                  </a:cubicBezTo>
                  <a:cubicBezTo>
                    <a:pt x="2673" y="16405"/>
                    <a:pt x="2946" y="16349"/>
                    <a:pt x="3196" y="16303"/>
                  </a:cubicBezTo>
                  <a:cubicBezTo>
                    <a:pt x="4275" y="15940"/>
                    <a:pt x="5310" y="15803"/>
                    <a:pt x="6253" y="15803"/>
                  </a:cubicBezTo>
                  <a:cubicBezTo>
                    <a:pt x="8891" y="15803"/>
                    <a:pt x="10755" y="16860"/>
                    <a:pt x="10790" y="16883"/>
                  </a:cubicBezTo>
                  <a:cubicBezTo>
                    <a:pt x="10813" y="16894"/>
                    <a:pt x="10823" y="16928"/>
                    <a:pt x="10801" y="16963"/>
                  </a:cubicBezTo>
                  <a:cubicBezTo>
                    <a:pt x="10790" y="16985"/>
                    <a:pt x="10778" y="16996"/>
                    <a:pt x="10755" y="16996"/>
                  </a:cubicBezTo>
                  <a:cubicBezTo>
                    <a:pt x="10744" y="16996"/>
                    <a:pt x="10732" y="16985"/>
                    <a:pt x="10722" y="16985"/>
                  </a:cubicBezTo>
                  <a:cubicBezTo>
                    <a:pt x="10699" y="16974"/>
                    <a:pt x="8857" y="15928"/>
                    <a:pt x="6253" y="15928"/>
                  </a:cubicBezTo>
                  <a:cubicBezTo>
                    <a:pt x="5674" y="15928"/>
                    <a:pt x="5060" y="15973"/>
                    <a:pt x="4423" y="16099"/>
                  </a:cubicBezTo>
                  <a:cubicBezTo>
                    <a:pt x="4719" y="16064"/>
                    <a:pt x="5048" y="16053"/>
                    <a:pt x="5412" y="16053"/>
                  </a:cubicBezTo>
                  <a:lnTo>
                    <a:pt x="5651" y="16053"/>
                  </a:lnTo>
                  <a:cubicBezTo>
                    <a:pt x="6947" y="16076"/>
                    <a:pt x="8277" y="16440"/>
                    <a:pt x="9232" y="17315"/>
                  </a:cubicBezTo>
                  <a:cubicBezTo>
                    <a:pt x="8625" y="17416"/>
                    <a:pt x="8051" y="17595"/>
                    <a:pt x="7499" y="17852"/>
                  </a:cubicBezTo>
                  <a:lnTo>
                    <a:pt x="7499" y="17852"/>
                  </a:lnTo>
                  <a:cubicBezTo>
                    <a:pt x="7539" y="17835"/>
                    <a:pt x="7580" y="17825"/>
                    <a:pt x="7629" y="17815"/>
                  </a:cubicBezTo>
                  <a:lnTo>
                    <a:pt x="7640" y="17815"/>
                  </a:lnTo>
                  <a:cubicBezTo>
                    <a:pt x="7663" y="17815"/>
                    <a:pt x="7686" y="17827"/>
                    <a:pt x="7698" y="17860"/>
                  </a:cubicBezTo>
                  <a:cubicBezTo>
                    <a:pt x="7708" y="17883"/>
                    <a:pt x="7686" y="17918"/>
                    <a:pt x="7663" y="17929"/>
                  </a:cubicBezTo>
                  <a:cubicBezTo>
                    <a:pt x="7379" y="18019"/>
                    <a:pt x="7095" y="18110"/>
                    <a:pt x="6822" y="18224"/>
                  </a:cubicBezTo>
                  <a:cubicBezTo>
                    <a:pt x="6299" y="18554"/>
                    <a:pt x="5821" y="18952"/>
                    <a:pt x="5401" y="19418"/>
                  </a:cubicBezTo>
                  <a:cubicBezTo>
                    <a:pt x="6140" y="19214"/>
                    <a:pt x="6902" y="19111"/>
                    <a:pt x="7663" y="19111"/>
                  </a:cubicBezTo>
                  <a:cubicBezTo>
                    <a:pt x="8880" y="19111"/>
                    <a:pt x="10085" y="19373"/>
                    <a:pt x="11199" y="19896"/>
                  </a:cubicBezTo>
                  <a:cubicBezTo>
                    <a:pt x="12529" y="20543"/>
                    <a:pt x="13666" y="21533"/>
                    <a:pt x="14791" y="22499"/>
                  </a:cubicBezTo>
                  <a:cubicBezTo>
                    <a:pt x="16633" y="24113"/>
                    <a:pt x="18531" y="25750"/>
                    <a:pt x="20794" y="26717"/>
                  </a:cubicBezTo>
                  <a:cubicBezTo>
                    <a:pt x="21146" y="26876"/>
                    <a:pt x="21499" y="27001"/>
                    <a:pt x="21863" y="27114"/>
                  </a:cubicBezTo>
                  <a:cubicBezTo>
                    <a:pt x="22386" y="26887"/>
                    <a:pt x="22886" y="26626"/>
                    <a:pt x="23374" y="26341"/>
                  </a:cubicBezTo>
                  <a:cubicBezTo>
                    <a:pt x="23886" y="26023"/>
                    <a:pt x="24386" y="25682"/>
                    <a:pt x="24864" y="25318"/>
                  </a:cubicBezTo>
                  <a:lnTo>
                    <a:pt x="24750" y="24989"/>
                  </a:lnTo>
                  <a:lnTo>
                    <a:pt x="25046" y="24602"/>
                  </a:lnTo>
                  <a:lnTo>
                    <a:pt x="25079" y="24557"/>
                  </a:lnTo>
                  <a:lnTo>
                    <a:pt x="25546" y="23931"/>
                  </a:lnTo>
                  <a:cubicBezTo>
                    <a:pt x="25546" y="23943"/>
                    <a:pt x="25557" y="23943"/>
                    <a:pt x="25569" y="23954"/>
                  </a:cubicBezTo>
                  <a:lnTo>
                    <a:pt x="26046" y="23352"/>
                  </a:lnTo>
                  <a:cubicBezTo>
                    <a:pt x="26069" y="23613"/>
                    <a:pt x="26148" y="23852"/>
                    <a:pt x="26274" y="24068"/>
                  </a:cubicBezTo>
                  <a:cubicBezTo>
                    <a:pt x="26648" y="23704"/>
                    <a:pt x="27001" y="23317"/>
                    <a:pt x="27330" y="22920"/>
                  </a:cubicBezTo>
                  <a:cubicBezTo>
                    <a:pt x="31480" y="17997"/>
                    <a:pt x="30786" y="14462"/>
                    <a:pt x="29480" y="12370"/>
                  </a:cubicBezTo>
                  <a:cubicBezTo>
                    <a:pt x="28161" y="10233"/>
                    <a:pt x="26046" y="8959"/>
                    <a:pt x="24000" y="7720"/>
                  </a:cubicBezTo>
                  <a:cubicBezTo>
                    <a:pt x="23943" y="7686"/>
                    <a:pt x="23897" y="7651"/>
                    <a:pt x="23841" y="7618"/>
                  </a:cubicBezTo>
                  <a:lnTo>
                    <a:pt x="23624" y="9357"/>
                  </a:lnTo>
                  <a:lnTo>
                    <a:pt x="15803" y="11130"/>
                  </a:lnTo>
                  <a:lnTo>
                    <a:pt x="16053" y="10892"/>
                  </a:lnTo>
                  <a:lnTo>
                    <a:pt x="15394" y="10892"/>
                  </a:lnTo>
                  <a:lnTo>
                    <a:pt x="15416" y="10528"/>
                  </a:lnTo>
                  <a:lnTo>
                    <a:pt x="12779" y="11415"/>
                  </a:lnTo>
                  <a:lnTo>
                    <a:pt x="10755" y="12438"/>
                  </a:lnTo>
                  <a:cubicBezTo>
                    <a:pt x="10755" y="12438"/>
                    <a:pt x="10471" y="12403"/>
                    <a:pt x="10062" y="12335"/>
                  </a:cubicBezTo>
                  <a:lnTo>
                    <a:pt x="6083" y="13666"/>
                  </a:lnTo>
                  <a:lnTo>
                    <a:pt x="6311" y="13848"/>
                  </a:lnTo>
                  <a:cubicBezTo>
                    <a:pt x="5833" y="14063"/>
                    <a:pt x="5447" y="14143"/>
                    <a:pt x="5128" y="14143"/>
                  </a:cubicBezTo>
                  <a:cubicBezTo>
                    <a:pt x="4378" y="14143"/>
                    <a:pt x="3991" y="13689"/>
                    <a:pt x="3559" y="13348"/>
                  </a:cubicBezTo>
                  <a:cubicBezTo>
                    <a:pt x="2956" y="12858"/>
                    <a:pt x="2888" y="12529"/>
                    <a:pt x="2797" y="11949"/>
                  </a:cubicBezTo>
                  <a:cubicBezTo>
                    <a:pt x="2775" y="11801"/>
                    <a:pt x="2764" y="11619"/>
                    <a:pt x="2764" y="11415"/>
                  </a:cubicBezTo>
                  <a:cubicBezTo>
                    <a:pt x="2764" y="11039"/>
                    <a:pt x="2797" y="10574"/>
                    <a:pt x="2797" y="10073"/>
                  </a:cubicBezTo>
                  <a:cubicBezTo>
                    <a:pt x="2797" y="9834"/>
                    <a:pt x="2786" y="9596"/>
                    <a:pt x="2775" y="9346"/>
                  </a:cubicBezTo>
                  <a:cubicBezTo>
                    <a:pt x="2764" y="9255"/>
                    <a:pt x="2764" y="9129"/>
                    <a:pt x="2764" y="8993"/>
                  </a:cubicBezTo>
                  <a:cubicBezTo>
                    <a:pt x="2764" y="7538"/>
                    <a:pt x="3082" y="3821"/>
                    <a:pt x="3082" y="3821"/>
                  </a:cubicBezTo>
                  <a:cubicBezTo>
                    <a:pt x="3752" y="3422"/>
                    <a:pt x="4446" y="3059"/>
                    <a:pt x="5151" y="2729"/>
                  </a:cubicBezTo>
                  <a:cubicBezTo>
                    <a:pt x="6015" y="2354"/>
                    <a:pt x="7948" y="1388"/>
                    <a:pt x="7948" y="1388"/>
                  </a:cubicBezTo>
                  <a:cubicBezTo>
                    <a:pt x="7948" y="1388"/>
                    <a:pt x="7902" y="1251"/>
                    <a:pt x="7902" y="1070"/>
                  </a:cubicBezTo>
                  <a:lnTo>
                    <a:pt x="7902" y="1058"/>
                  </a:lnTo>
                  <a:cubicBezTo>
                    <a:pt x="7879" y="910"/>
                    <a:pt x="7868" y="785"/>
                    <a:pt x="7879" y="694"/>
                  </a:cubicBezTo>
                  <a:cubicBezTo>
                    <a:pt x="7890" y="603"/>
                    <a:pt x="7993" y="478"/>
                    <a:pt x="8140" y="365"/>
                  </a:cubicBezTo>
                  <a:cubicBezTo>
                    <a:pt x="8186" y="307"/>
                    <a:pt x="8243" y="251"/>
                    <a:pt x="8311" y="206"/>
                  </a:cubicBezTo>
                  <a:cubicBezTo>
                    <a:pt x="8368" y="160"/>
                    <a:pt x="8448" y="103"/>
                    <a:pt x="8550" y="57"/>
                  </a:cubicBezTo>
                  <a:cubicBezTo>
                    <a:pt x="8584" y="35"/>
                    <a:pt x="8618" y="12"/>
                    <a:pt x="8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5325550" y="3213800"/>
              <a:ext cx="713975" cy="680725"/>
            </a:xfrm>
            <a:custGeom>
              <a:avLst/>
              <a:gdLst/>
              <a:ahLst/>
              <a:cxnLst/>
              <a:rect l="l" t="t" r="r" b="b"/>
              <a:pathLst>
                <a:path w="28559" h="27229" extrusionOk="0">
                  <a:moveTo>
                    <a:pt x="5514" y="1"/>
                  </a:moveTo>
                  <a:lnTo>
                    <a:pt x="5514" y="1"/>
                  </a:lnTo>
                  <a:cubicBezTo>
                    <a:pt x="5105" y="46"/>
                    <a:pt x="4707" y="126"/>
                    <a:pt x="4309" y="228"/>
                  </a:cubicBezTo>
                  <a:cubicBezTo>
                    <a:pt x="2968" y="558"/>
                    <a:pt x="1479" y="968"/>
                    <a:pt x="103" y="1582"/>
                  </a:cubicBezTo>
                  <a:cubicBezTo>
                    <a:pt x="69" y="1615"/>
                    <a:pt x="35" y="1661"/>
                    <a:pt x="1" y="1695"/>
                  </a:cubicBezTo>
                  <a:cubicBezTo>
                    <a:pt x="1331" y="1092"/>
                    <a:pt x="2820" y="660"/>
                    <a:pt x="4321" y="286"/>
                  </a:cubicBezTo>
                  <a:cubicBezTo>
                    <a:pt x="4673" y="195"/>
                    <a:pt x="5026" y="126"/>
                    <a:pt x="5390" y="81"/>
                  </a:cubicBezTo>
                  <a:cubicBezTo>
                    <a:pt x="5423" y="46"/>
                    <a:pt x="5469" y="24"/>
                    <a:pt x="5514" y="1"/>
                  </a:cubicBezTo>
                  <a:close/>
                  <a:moveTo>
                    <a:pt x="9732" y="286"/>
                  </a:moveTo>
                  <a:cubicBezTo>
                    <a:pt x="9732" y="308"/>
                    <a:pt x="9743" y="319"/>
                    <a:pt x="9743" y="342"/>
                  </a:cubicBezTo>
                  <a:lnTo>
                    <a:pt x="9755" y="354"/>
                  </a:lnTo>
                  <a:cubicBezTo>
                    <a:pt x="10369" y="524"/>
                    <a:pt x="10971" y="751"/>
                    <a:pt x="11562" y="1024"/>
                  </a:cubicBezTo>
                  <a:cubicBezTo>
                    <a:pt x="11983" y="1229"/>
                    <a:pt x="12370" y="1468"/>
                    <a:pt x="12734" y="1729"/>
                  </a:cubicBezTo>
                  <a:lnTo>
                    <a:pt x="12893" y="1763"/>
                  </a:lnTo>
                  <a:cubicBezTo>
                    <a:pt x="12483" y="1468"/>
                    <a:pt x="12051" y="1195"/>
                    <a:pt x="11585" y="979"/>
                  </a:cubicBezTo>
                  <a:cubicBezTo>
                    <a:pt x="10983" y="683"/>
                    <a:pt x="10369" y="456"/>
                    <a:pt x="9732" y="286"/>
                  </a:cubicBezTo>
                  <a:close/>
                  <a:moveTo>
                    <a:pt x="20589" y="7640"/>
                  </a:moveTo>
                  <a:lnTo>
                    <a:pt x="20578" y="7698"/>
                  </a:lnTo>
                  <a:cubicBezTo>
                    <a:pt x="20634" y="7731"/>
                    <a:pt x="20680" y="7766"/>
                    <a:pt x="20737" y="7800"/>
                  </a:cubicBezTo>
                  <a:cubicBezTo>
                    <a:pt x="22783" y="9039"/>
                    <a:pt x="24898" y="10313"/>
                    <a:pt x="26217" y="12450"/>
                  </a:cubicBezTo>
                  <a:cubicBezTo>
                    <a:pt x="27523" y="14542"/>
                    <a:pt x="28217" y="18077"/>
                    <a:pt x="24067" y="23000"/>
                  </a:cubicBezTo>
                  <a:cubicBezTo>
                    <a:pt x="23738" y="23397"/>
                    <a:pt x="23385" y="23784"/>
                    <a:pt x="23011" y="24148"/>
                  </a:cubicBezTo>
                  <a:cubicBezTo>
                    <a:pt x="23022" y="24170"/>
                    <a:pt x="23033" y="24182"/>
                    <a:pt x="23044" y="24205"/>
                  </a:cubicBezTo>
                  <a:cubicBezTo>
                    <a:pt x="23420" y="23829"/>
                    <a:pt x="23784" y="23443"/>
                    <a:pt x="24125" y="23033"/>
                  </a:cubicBezTo>
                  <a:cubicBezTo>
                    <a:pt x="26626" y="20055"/>
                    <a:pt x="28558" y="16076"/>
                    <a:pt x="26273" y="12415"/>
                  </a:cubicBezTo>
                  <a:cubicBezTo>
                    <a:pt x="24898" y="10222"/>
                    <a:pt x="22738" y="8937"/>
                    <a:pt x="20589" y="7640"/>
                  </a:cubicBezTo>
                  <a:close/>
                  <a:moveTo>
                    <a:pt x="21601" y="25398"/>
                  </a:moveTo>
                  <a:cubicBezTo>
                    <a:pt x="21123" y="25762"/>
                    <a:pt x="20623" y="26103"/>
                    <a:pt x="20111" y="26421"/>
                  </a:cubicBezTo>
                  <a:cubicBezTo>
                    <a:pt x="19623" y="26706"/>
                    <a:pt x="19123" y="26967"/>
                    <a:pt x="18600" y="27194"/>
                  </a:cubicBezTo>
                  <a:cubicBezTo>
                    <a:pt x="18633" y="27206"/>
                    <a:pt x="18656" y="27217"/>
                    <a:pt x="18691" y="27229"/>
                  </a:cubicBezTo>
                  <a:cubicBezTo>
                    <a:pt x="19191" y="27001"/>
                    <a:pt x="19679" y="26751"/>
                    <a:pt x="20146" y="26467"/>
                  </a:cubicBezTo>
                  <a:cubicBezTo>
                    <a:pt x="20657" y="26160"/>
                    <a:pt x="21146" y="25819"/>
                    <a:pt x="21612" y="25455"/>
                  </a:cubicBezTo>
                  <a:lnTo>
                    <a:pt x="21601" y="25398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5414500" y="3661150"/>
              <a:ext cx="22200" cy="10275"/>
            </a:xfrm>
            <a:custGeom>
              <a:avLst/>
              <a:gdLst/>
              <a:ahLst/>
              <a:cxnLst/>
              <a:rect l="l" t="t" r="r" b="b"/>
              <a:pathLst>
                <a:path w="888" h="411" extrusionOk="0">
                  <a:moveTo>
                    <a:pt x="808" y="1"/>
                  </a:moveTo>
                  <a:cubicBezTo>
                    <a:pt x="751" y="13"/>
                    <a:pt x="706" y="24"/>
                    <a:pt x="660" y="46"/>
                  </a:cubicBezTo>
                  <a:cubicBezTo>
                    <a:pt x="433" y="149"/>
                    <a:pt x="217" y="274"/>
                    <a:pt x="1" y="410"/>
                  </a:cubicBezTo>
                  <a:cubicBezTo>
                    <a:pt x="274" y="296"/>
                    <a:pt x="558" y="205"/>
                    <a:pt x="842" y="115"/>
                  </a:cubicBezTo>
                  <a:cubicBezTo>
                    <a:pt x="865" y="104"/>
                    <a:pt x="887" y="69"/>
                    <a:pt x="877" y="46"/>
                  </a:cubicBezTo>
                  <a:cubicBezTo>
                    <a:pt x="865" y="13"/>
                    <a:pt x="842" y="1"/>
                    <a:pt x="819" y="1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5461975" y="3642400"/>
              <a:ext cx="72800" cy="13975"/>
            </a:xfrm>
            <a:custGeom>
              <a:avLst/>
              <a:gdLst/>
              <a:ahLst/>
              <a:cxnLst/>
              <a:rect l="l" t="t" r="r" b="b"/>
              <a:pathLst>
                <a:path w="2912" h="559" extrusionOk="0">
                  <a:moveTo>
                    <a:pt x="2843" y="1"/>
                  </a:moveTo>
                  <a:cubicBezTo>
                    <a:pt x="1911" y="81"/>
                    <a:pt x="967" y="228"/>
                    <a:pt x="57" y="444"/>
                  </a:cubicBezTo>
                  <a:cubicBezTo>
                    <a:pt x="23" y="455"/>
                    <a:pt x="1" y="478"/>
                    <a:pt x="12" y="513"/>
                  </a:cubicBezTo>
                  <a:cubicBezTo>
                    <a:pt x="12" y="546"/>
                    <a:pt x="34" y="558"/>
                    <a:pt x="69" y="558"/>
                  </a:cubicBezTo>
                  <a:lnTo>
                    <a:pt x="80" y="558"/>
                  </a:lnTo>
                  <a:cubicBezTo>
                    <a:pt x="989" y="353"/>
                    <a:pt x="1922" y="205"/>
                    <a:pt x="2854" y="126"/>
                  </a:cubicBezTo>
                  <a:cubicBezTo>
                    <a:pt x="2888" y="114"/>
                    <a:pt x="2911" y="91"/>
                    <a:pt x="2911" y="58"/>
                  </a:cubicBezTo>
                  <a:cubicBezTo>
                    <a:pt x="2911" y="23"/>
                    <a:pt x="2888" y="1"/>
                    <a:pt x="2854" y="1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5323850" y="3610875"/>
              <a:ext cx="190725" cy="29850"/>
            </a:xfrm>
            <a:custGeom>
              <a:avLst/>
              <a:gdLst/>
              <a:ahLst/>
              <a:cxnLst/>
              <a:rect l="l" t="t" r="r" b="b"/>
              <a:pathLst>
                <a:path w="7629" h="1194" extrusionOk="0">
                  <a:moveTo>
                    <a:pt x="3058" y="0"/>
                  </a:moveTo>
                  <a:cubicBezTo>
                    <a:pt x="2115" y="0"/>
                    <a:pt x="1080" y="137"/>
                    <a:pt x="1" y="500"/>
                  </a:cubicBezTo>
                  <a:cubicBezTo>
                    <a:pt x="433" y="409"/>
                    <a:pt x="807" y="341"/>
                    <a:pt x="1228" y="296"/>
                  </a:cubicBezTo>
                  <a:cubicBezTo>
                    <a:pt x="1865" y="170"/>
                    <a:pt x="2479" y="125"/>
                    <a:pt x="3058" y="125"/>
                  </a:cubicBezTo>
                  <a:cubicBezTo>
                    <a:pt x="5662" y="125"/>
                    <a:pt x="7504" y="1171"/>
                    <a:pt x="7527" y="1182"/>
                  </a:cubicBezTo>
                  <a:cubicBezTo>
                    <a:pt x="7537" y="1182"/>
                    <a:pt x="7549" y="1193"/>
                    <a:pt x="7560" y="1193"/>
                  </a:cubicBezTo>
                  <a:cubicBezTo>
                    <a:pt x="7583" y="1193"/>
                    <a:pt x="7595" y="1182"/>
                    <a:pt x="7606" y="1160"/>
                  </a:cubicBezTo>
                  <a:cubicBezTo>
                    <a:pt x="7628" y="1125"/>
                    <a:pt x="7618" y="1091"/>
                    <a:pt x="7595" y="1080"/>
                  </a:cubicBezTo>
                  <a:cubicBezTo>
                    <a:pt x="7560" y="1057"/>
                    <a:pt x="5696" y="0"/>
                    <a:pt x="3058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5891975" y="3787350"/>
              <a:ext cx="157200" cy="105175"/>
            </a:xfrm>
            <a:custGeom>
              <a:avLst/>
              <a:gdLst/>
              <a:ahLst/>
              <a:cxnLst/>
              <a:rect l="l" t="t" r="r" b="b"/>
              <a:pathLst>
                <a:path w="6288" h="4207" extrusionOk="0">
                  <a:moveTo>
                    <a:pt x="2729" y="0"/>
                  </a:moveTo>
                  <a:cubicBezTo>
                    <a:pt x="2729" y="0"/>
                    <a:pt x="1" y="1445"/>
                    <a:pt x="1149" y="1990"/>
                  </a:cubicBezTo>
                  <a:cubicBezTo>
                    <a:pt x="2309" y="2524"/>
                    <a:pt x="4412" y="4207"/>
                    <a:pt x="4412" y="4207"/>
                  </a:cubicBezTo>
                  <a:lnTo>
                    <a:pt x="5651" y="3411"/>
                  </a:lnTo>
                  <a:cubicBezTo>
                    <a:pt x="5651" y="3411"/>
                    <a:pt x="6288" y="1672"/>
                    <a:pt x="4856" y="1581"/>
                  </a:cubicBezTo>
                  <a:cubicBezTo>
                    <a:pt x="4116" y="1092"/>
                    <a:pt x="3400" y="569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5311350" y="3203450"/>
              <a:ext cx="393075" cy="366050"/>
            </a:xfrm>
            <a:custGeom>
              <a:avLst/>
              <a:gdLst/>
              <a:ahLst/>
              <a:cxnLst/>
              <a:rect l="l" t="t" r="r" b="b"/>
              <a:pathLst>
                <a:path w="15723" h="14642" extrusionOk="0">
                  <a:moveTo>
                    <a:pt x="8495" y="1"/>
                  </a:moveTo>
                  <a:cubicBezTo>
                    <a:pt x="7395" y="1"/>
                    <a:pt x="6043" y="376"/>
                    <a:pt x="5616" y="700"/>
                  </a:cubicBezTo>
                  <a:cubicBezTo>
                    <a:pt x="5036" y="1132"/>
                    <a:pt x="5253" y="1882"/>
                    <a:pt x="5253" y="1882"/>
                  </a:cubicBezTo>
                  <a:cubicBezTo>
                    <a:pt x="5253" y="1882"/>
                    <a:pt x="3320" y="2848"/>
                    <a:pt x="2456" y="3223"/>
                  </a:cubicBezTo>
                  <a:cubicBezTo>
                    <a:pt x="1751" y="3553"/>
                    <a:pt x="1057" y="3916"/>
                    <a:pt x="387" y="4315"/>
                  </a:cubicBezTo>
                  <a:cubicBezTo>
                    <a:pt x="387" y="4315"/>
                    <a:pt x="0" y="8805"/>
                    <a:pt x="80" y="9840"/>
                  </a:cubicBezTo>
                  <a:cubicBezTo>
                    <a:pt x="160" y="10886"/>
                    <a:pt x="11" y="11863"/>
                    <a:pt x="102" y="12443"/>
                  </a:cubicBezTo>
                  <a:cubicBezTo>
                    <a:pt x="193" y="13023"/>
                    <a:pt x="261" y="13352"/>
                    <a:pt x="864" y="13842"/>
                  </a:cubicBezTo>
                  <a:cubicBezTo>
                    <a:pt x="1294" y="14183"/>
                    <a:pt x="1690" y="14642"/>
                    <a:pt x="2433" y="14642"/>
                  </a:cubicBezTo>
                  <a:cubicBezTo>
                    <a:pt x="2753" y="14642"/>
                    <a:pt x="3137" y="14557"/>
                    <a:pt x="3616" y="14342"/>
                  </a:cubicBezTo>
                  <a:lnTo>
                    <a:pt x="3388" y="14160"/>
                  </a:lnTo>
                  <a:lnTo>
                    <a:pt x="13835" y="10647"/>
                  </a:lnTo>
                  <a:lnTo>
                    <a:pt x="15723" y="5042"/>
                  </a:lnTo>
                  <a:cubicBezTo>
                    <a:pt x="15723" y="5042"/>
                    <a:pt x="15518" y="3087"/>
                    <a:pt x="15211" y="2541"/>
                  </a:cubicBezTo>
                  <a:lnTo>
                    <a:pt x="10425" y="1564"/>
                  </a:lnTo>
                  <a:lnTo>
                    <a:pt x="10425" y="1188"/>
                  </a:lnTo>
                  <a:cubicBezTo>
                    <a:pt x="10425" y="1188"/>
                    <a:pt x="10539" y="551"/>
                    <a:pt x="9470" y="142"/>
                  </a:cubicBezTo>
                  <a:cubicBezTo>
                    <a:pt x="9202" y="43"/>
                    <a:pt x="8863" y="1"/>
                    <a:pt x="8495" y="1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5313050" y="3217225"/>
              <a:ext cx="383725" cy="352175"/>
            </a:xfrm>
            <a:custGeom>
              <a:avLst/>
              <a:gdLst/>
              <a:ahLst/>
              <a:cxnLst/>
              <a:rect l="l" t="t" r="r" b="b"/>
              <a:pathLst>
                <a:path w="15349" h="14087" extrusionOk="0">
                  <a:moveTo>
                    <a:pt x="5787" y="0"/>
                  </a:moveTo>
                  <a:lnTo>
                    <a:pt x="5787" y="0"/>
                  </a:lnTo>
                  <a:cubicBezTo>
                    <a:pt x="5685" y="46"/>
                    <a:pt x="5605" y="103"/>
                    <a:pt x="5548" y="149"/>
                  </a:cubicBezTo>
                  <a:cubicBezTo>
                    <a:pt x="5480" y="194"/>
                    <a:pt x="5423" y="250"/>
                    <a:pt x="5377" y="308"/>
                  </a:cubicBezTo>
                  <a:cubicBezTo>
                    <a:pt x="5503" y="205"/>
                    <a:pt x="5650" y="91"/>
                    <a:pt x="5787" y="0"/>
                  </a:cubicBezTo>
                  <a:close/>
                  <a:moveTo>
                    <a:pt x="12688" y="10016"/>
                  </a:moveTo>
                  <a:lnTo>
                    <a:pt x="12529" y="10096"/>
                  </a:lnTo>
                  <a:lnTo>
                    <a:pt x="10016" y="11358"/>
                  </a:lnTo>
                  <a:lnTo>
                    <a:pt x="12653" y="10471"/>
                  </a:lnTo>
                  <a:lnTo>
                    <a:pt x="12688" y="10016"/>
                  </a:lnTo>
                  <a:close/>
                  <a:moveTo>
                    <a:pt x="10243" y="205"/>
                  </a:moveTo>
                  <a:cubicBezTo>
                    <a:pt x="10346" y="649"/>
                    <a:pt x="10334" y="1319"/>
                    <a:pt x="10334" y="1319"/>
                  </a:cubicBezTo>
                  <a:cubicBezTo>
                    <a:pt x="10061" y="1968"/>
                    <a:pt x="9641" y="2547"/>
                    <a:pt x="9118" y="3002"/>
                  </a:cubicBezTo>
                  <a:lnTo>
                    <a:pt x="8265" y="1319"/>
                  </a:lnTo>
                  <a:lnTo>
                    <a:pt x="8345" y="3229"/>
                  </a:lnTo>
                  <a:cubicBezTo>
                    <a:pt x="8345" y="3229"/>
                    <a:pt x="6731" y="2956"/>
                    <a:pt x="6049" y="2445"/>
                  </a:cubicBezTo>
                  <a:lnTo>
                    <a:pt x="5367" y="1933"/>
                  </a:lnTo>
                  <a:cubicBezTo>
                    <a:pt x="5367" y="1933"/>
                    <a:pt x="5207" y="1410"/>
                    <a:pt x="5139" y="1001"/>
                  </a:cubicBezTo>
                  <a:lnTo>
                    <a:pt x="5139" y="1013"/>
                  </a:lnTo>
                  <a:cubicBezTo>
                    <a:pt x="5139" y="1194"/>
                    <a:pt x="5185" y="1331"/>
                    <a:pt x="5185" y="1331"/>
                  </a:cubicBezTo>
                  <a:cubicBezTo>
                    <a:pt x="5185" y="1331"/>
                    <a:pt x="3252" y="2297"/>
                    <a:pt x="2388" y="2672"/>
                  </a:cubicBezTo>
                  <a:cubicBezTo>
                    <a:pt x="1683" y="3002"/>
                    <a:pt x="989" y="3365"/>
                    <a:pt x="319" y="3764"/>
                  </a:cubicBezTo>
                  <a:cubicBezTo>
                    <a:pt x="319" y="3764"/>
                    <a:pt x="1" y="7481"/>
                    <a:pt x="1" y="8936"/>
                  </a:cubicBezTo>
                  <a:cubicBezTo>
                    <a:pt x="1" y="9072"/>
                    <a:pt x="1" y="9198"/>
                    <a:pt x="12" y="9289"/>
                  </a:cubicBezTo>
                  <a:cubicBezTo>
                    <a:pt x="23" y="9539"/>
                    <a:pt x="34" y="9777"/>
                    <a:pt x="34" y="10016"/>
                  </a:cubicBezTo>
                  <a:cubicBezTo>
                    <a:pt x="34" y="10517"/>
                    <a:pt x="1" y="10982"/>
                    <a:pt x="1" y="11358"/>
                  </a:cubicBezTo>
                  <a:cubicBezTo>
                    <a:pt x="1" y="11562"/>
                    <a:pt x="12" y="11744"/>
                    <a:pt x="34" y="11892"/>
                  </a:cubicBezTo>
                  <a:cubicBezTo>
                    <a:pt x="125" y="12472"/>
                    <a:pt x="193" y="12801"/>
                    <a:pt x="796" y="13291"/>
                  </a:cubicBezTo>
                  <a:cubicBezTo>
                    <a:pt x="1228" y="13632"/>
                    <a:pt x="1615" y="14086"/>
                    <a:pt x="2365" y="14086"/>
                  </a:cubicBezTo>
                  <a:cubicBezTo>
                    <a:pt x="2684" y="14086"/>
                    <a:pt x="3070" y="14006"/>
                    <a:pt x="3548" y="13791"/>
                  </a:cubicBezTo>
                  <a:lnTo>
                    <a:pt x="3320" y="13609"/>
                  </a:lnTo>
                  <a:lnTo>
                    <a:pt x="7299" y="12278"/>
                  </a:lnTo>
                  <a:cubicBezTo>
                    <a:pt x="6390" y="12119"/>
                    <a:pt x="4844" y="11790"/>
                    <a:pt x="4377" y="11301"/>
                  </a:cubicBezTo>
                  <a:cubicBezTo>
                    <a:pt x="4230" y="11141"/>
                    <a:pt x="4071" y="11085"/>
                    <a:pt x="3900" y="11085"/>
                  </a:cubicBezTo>
                  <a:cubicBezTo>
                    <a:pt x="3298" y="11085"/>
                    <a:pt x="2570" y="11858"/>
                    <a:pt x="1808" y="12369"/>
                  </a:cubicBezTo>
                  <a:cubicBezTo>
                    <a:pt x="1649" y="12483"/>
                    <a:pt x="1501" y="12528"/>
                    <a:pt x="1376" y="12528"/>
                  </a:cubicBezTo>
                  <a:cubicBezTo>
                    <a:pt x="660" y="12528"/>
                    <a:pt x="319" y="11187"/>
                    <a:pt x="637" y="10414"/>
                  </a:cubicBezTo>
                  <a:cubicBezTo>
                    <a:pt x="887" y="9823"/>
                    <a:pt x="1944" y="9721"/>
                    <a:pt x="2661" y="9721"/>
                  </a:cubicBezTo>
                  <a:cubicBezTo>
                    <a:pt x="3070" y="9721"/>
                    <a:pt x="3366" y="9754"/>
                    <a:pt x="3366" y="9754"/>
                  </a:cubicBezTo>
                  <a:cubicBezTo>
                    <a:pt x="3127" y="7788"/>
                    <a:pt x="2047" y="5333"/>
                    <a:pt x="2047" y="5333"/>
                  </a:cubicBezTo>
                  <a:cubicBezTo>
                    <a:pt x="5537" y="5333"/>
                    <a:pt x="7833" y="9698"/>
                    <a:pt x="8902" y="9698"/>
                  </a:cubicBezTo>
                  <a:cubicBezTo>
                    <a:pt x="8982" y="9698"/>
                    <a:pt x="9050" y="9675"/>
                    <a:pt x="9118" y="9630"/>
                  </a:cubicBezTo>
                  <a:cubicBezTo>
                    <a:pt x="10073" y="8936"/>
                    <a:pt x="11437" y="8822"/>
                    <a:pt x="11437" y="8822"/>
                  </a:cubicBezTo>
                  <a:lnTo>
                    <a:pt x="12415" y="2888"/>
                  </a:lnTo>
                  <a:cubicBezTo>
                    <a:pt x="12483" y="2501"/>
                    <a:pt x="12812" y="2218"/>
                    <a:pt x="13199" y="2218"/>
                  </a:cubicBezTo>
                  <a:lnTo>
                    <a:pt x="15200" y="2218"/>
                  </a:lnTo>
                  <a:lnTo>
                    <a:pt x="15154" y="2627"/>
                  </a:lnTo>
                  <a:lnTo>
                    <a:pt x="15348" y="2615"/>
                  </a:lnTo>
                  <a:cubicBezTo>
                    <a:pt x="15291" y="2354"/>
                    <a:pt x="15223" y="2127"/>
                    <a:pt x="15143" y="1990"/>
                  </a:cubicBezTo>
                  <a:lnTo>
                    <a:pt x="13393" y="1626"/>
                  </a:lnTo>
                  <a:lnTo>
                    <a:pt x="13234" y="1592"/>
                  </a:lnTo>
                  <a:lnTo>
                    <a:pt x="10357" y="1013"/>
                  </a:lnTo>
                  <a:lnTo>
                    <a:pt x="10357" y="637"/>
                  </a:lnTo>
                  <a:lnTo>
                    <a:pt x="10357" y="591"/>
                  </a:lnTo>
                  <a:cubicBezTo>
                    <a:pt x="10357" y="512"/>
                    <a:pt x="10346" y="376"/>
                    <a:pt x="10243" y="2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5495525" y="3501150"/>
              <a:ext cx="67925" cy="25625"/>
            </a:xfrm>
            <a:custGeom>
              <a:avLst/>
              <a:gdLst/>
              <a:ahLst/>
              <a:cxnLst/>
              <a:rect l="l" t="t" r="r" b="b"/>
              <a:pathLst>
                <a:path w="2717" h="1025" extrusionOk="0">
                  <a:moveTo>
                    <a:pt x="2717" y="1"/>
                  </a:moveTo>
                  <a:lnTo>
                    <a:pt x="0" y="921"/>
                  </a:lnTo>
                  <a:cubicBezTo>
                    <a:pt x="409" y="989"/>
                    <a:pt x="693" y="1024"/>
                    <a:pt x="693" y="1024"/>
                  </a:cubicBezTo>
                  <a:lnTo>
                    <a:pt x="2717" y="1"/>
                  </a:lnTo>
                  <a:close/>
                </a:path>
              </a:pathLst>
            </a:custGeom>
            <a:solidFill>
              <a:srgbClr val="59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5321000" y="3272650"/>
              <a:ext cx="372050" cy="257800"/>
            </a:xfrm>
            <a:custGeom>
              <a:avLst/>
              <a:gdLst/>
              <a:ahLst/>
              <a:cxnLst/>
              <a:rect l="l" t="t" r="r" b="b"/>
              <a:pathLst>
                <a:path w="14882" h="10312" extrusionOk="0">
                  <a:moveTo>
                    <a:pt x="12881" y="1"/>
                  </a:moveTo>
                  <a:cubicBezTo>
                    <a:pt x="12494" y="1"/>
                    <a:pt x="12165" y="284"/>
                    <a:pt x="12097" y="671"/>
                  </a:cubicBezTo>
                  <a:lnTo>
                    <a:pt x="11119" y="6605"/>
                  </a:lnTo>
                  <a:cubicBezTo>
                    <a:pt x="11119" y="6605"/>
                    <a:pt x="9755" y="6719"/>
                    <a:pt x="8800" y="7413"/>
                  </a:cubicBezTo>
                  <a:cubicBezTo>
                    <a:pt x="8732" y="7458"/>
                    <a:pt x="8664" y="7481"/>
                    <a:pt x="8584" y="7481"/>
                  </a:cubicBezTo>
                  <a:cubicBezTo>
                    <a:pt x="7515" y="7481"/>
                    <a:pt x="5219" y="3116"/>
                    <a:pt x="1729" y="3116"/>
                  </a:cubicBezTo>
                  <a:cubicBezTo>
                    <a:pt x="1729" y="3116"/>
                    <a:pt x="2809" y="5571"/>
                    <a:pt x="3048" y="7537"/>
                  </a:cubicBezTo>
                  <a:cubicBezTo>
                    <a:pt x="3048" y="7537"/>
                    <a:pt x="2752" y="7504"/>
                    <a:pt x="2343" y="7504"/>
                  </a:cubicBezTo>
                  <a:cubicBezTo>
                    <a:pt x="1626" y="7504"/>
                    <a:pt x="569" y="7606"/>
                    <a:pt x="319" y="8197"/>
                  </a:cubicBezTo>
                  <a:cubicBezTo>
                    <a:pt x="1" y="8970"/>
                    <a:pt x="342" y="10311"/>
                    <a:pt x="1058" y="10311"/>
                  </a:cubicBezTo>
                  <a:cubicBezTo>
                    <a:pt x="1183" y="10311"/>
                    <a:pt x="1331" y="10266"/>
                    <a:pt x="1490" y="10152"/>
                  </a:cubicBezTo>
                  <a:cubicBezTo>
                    <a:pt x="2252" y="9641"/>
                    <a:pt x="2980" y="8868"/>
                    <a:pt x="3582" y="8868"/>
                  </a:cubicBezTo>
                  <a:cubicBezTo>
                    <a:pt x="3753" y="8868"/>
                    <a:pt x="3912" y="8924"/>
                    <a:pt x="4059" y="9084"/>
                  </a:cubicBezTo>
                  <a:cubicBezTo>
                    <a:pt x="4526" y="9573"/>
                    <a:pt x="6072" y="9902"/>
                    <a:pt x="6981" y="10061"/>
                  </a:cubicBezTo>
                  <a:lnTo>
                    <a:pt x="9698" y="9141"/>
                  </a:lnTo>
                  <a:lnTo>
                    <a:pt x="12211" y="7879"/>
                  </a:lnTo>
                  <a:lnTo>
                    <a:pt x="12370" y="7799"/>
                  </a:lnTo>
                  <a:lnTo>
                    <a:pt x="12961" y="478"/>
                  </a:lnTo>
                  <a:lnTo>
                    <a:pt x="14836" y="410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5466525" y="3199900"/>
              <a:ext cx="101775" cy="19350"/>
            </a:xfrm>
            <a:custGeom>
              <a:avLst/>
              <a:gdLst/>
              <a:ahLst/>
              <a:cxnLst/>
              <a:rect l="l" t="t" r="r" b="b"/>
              <a:pathLst>
                <a:path w="4071" h="774" extrusionOk="0">
                  <a:moveTo>
                    <a:pt x="2558" y="0"/>
                  </a:moveTo>
                  <a:lnTo>
                    <a:pt x="251" y="341"/>
                  </a:lnTo>
                  <a:cubicBezTo>
                    <a:pt x="251" y="341"/>
                    <a:pt x="148" y="387"/>
                    <a:pt x="1" y="478"/>
                  </a:cubicBezTo>
                  <a:lnTo>
                    <a:pt x="307" y="443"/>
                  </a:lnTo>
                  <a:cubicBezTo>
                    <a:pt x="898" y="273"/>
                    <a:pt x="1626" y="137"/>
                    <a:pt x="2285" y="137"/>
                  </a:cubicBezTo>
                  <a:cubicBezTo>
                    <a:pt x="2649" y="137"/>
                    <a:pt x="2990" y="182"/>
                    <a:pt x="3263" y="284"/>
                  </a:cubicBezTo>
                  <a:cubicBezTo>
                    <a:pt x="3639" y="420"/>
                    <a:pt x="3866" y="591"/>
                    <a:pt x="4002" y="751"/>
                  </a:cubicBezTo>
                  <a:cubicBezTo>
                    <a:pt x="4025" y="762"/>
                    <a:pt x="4048" y="773"/>
                    <a:pt x="4071" y="773"/>
                  </a:cubicBezTo>
                  <a:lnTo>
                    <a:pt x="4036" y="671"/>
                  </a:lnTo>
                  <a:cubicBezTo>
                    <a:pt x="3877" y="352"/>
                    <a:pt x="3036" y="68"/>
                    <a:pt x="2785" y="0"/>
                  </a:cubicBezTo>
                  <a:close/>
                </a:path>
              </a:pathLst>
            </a:custGeom>
            <a:solidFill>
              <a:srgbClr val="D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5530475" y="3199325"/>
              <a:ext cx="5700" cy="600"/>
            </a:xfrm>
            <a:custGeom>
              <a:avLst/>
              <a:gdLst/>
              <a:ahLst/>
              <a:cxnLst/>
              <a:rect l="l" t="t" r="r" b="b"/>
              <a:pathLst>
                <a:path w="228" h="24" extrusionOk="0">
                  <a:moveTo>
                    <a:pt x="148" y="1"/>
                  </a:moveTo>
                  <a:lnTo>
                    <a:pt x="0" y="23"/>
                  </a:lnTo>
                  <a:lnTo>
                    <a:pt x="227" y="23"/>
                  </a:lnTo>
                  <a:cubicBezTo>
                    <a:pt x="182" y="1"/>
                    <a:pt x="148" y="1"/>
                    <a:pt x="148" y="1"/>
                  </a:cubicBezTo>
                  <a:close/>
                </a:path>
              </a:pathLst>
            </a:custGeom>
            <a:solidFill>
              <a:srgbClr val="7D8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5463400" y="3210975"/>
              <a:ext cx="105475" cy="9975"/>
            </a:xfrm>
            <a:custGeom>
              <a:avLst/>
              <a:gdLst/>
              <a:ahLst/>
              <a:cxnLst/>
              <a:rect l="l" t="t" r="r" b="b"/>
              <a:pathLst>
                <a:path w="4219" h="399" extrusionOk="0">
                  <a:moveTo>
                    <a:pt x="432" y="0"/>
                  </a:moveTo>
                  <a:lnTo>
                    <a:pt x="126" y="35"/>
                  </a:lnTo>
                  <a:cubicBezTo>
                    <a:pt x="80" y="57"/>
                    <a:pt x="46" y="80"/>
                    <a:pt x="0" y="114"/>
                  </a:cubicBezTo>
                  <a:cubicBezTo>
                    <a:pt x="57" y="103"/>
                    <a:pt x="114" y="103"/>
                    <a:pt x="171" y="91"/>
                  </a:cubicBezTo>
                  <a:cubicBezTo>
                    <a:pt x="250" y="57"/>
                    <a:pt x="341" y="35"/>
                    <a:pt x="432" y="0"/>
                  </a:cubicBezTo>
                  <a:close/>
                  <a:moveTo>
                    <a:pt x="4127" y="308"/>
                  </a:moveTo>
                  <a:lnTo>
                    <a:pt x="4127" y="308"/>
                  </a:lnTo>
                  <a:cubicBezTo>
                    <a:pt x="4150" y="341"/>
                    <a:pt x="4173" y="364"/>
                    <a:pt x="4184" y="387"/>
                  </a:cubicBezTo>
                  <a:cubicBezTo>
                    <a:pt x="4196" y="387"/>
                    <a:pt x="4206" y="399"/>
                    <a:pt x="4218" y="399"/>
                  </a:cubicBezTo>
                  <a:cubicBezTo>
                    <a:pt x="4206" y="376"/>
                    <a:pt x="4206" y="353"/>
                    <a:pt x="4196" y="330"/>
                  </a:cubicBezTo>
                  <a:cubicBezTo>
                    <a:pt x="4173" y="330"/>
                    <a:pt x="4150" y="319"/>
                    <a:pt x="4127" y="308"/>
                  </a:cubicBezTo>
                  <a:close/>
                </a:path>
              </a:pathLst>
            </a:custGeom>
            <a:solidFill>
              <a:srgbClr val="7D8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5440650" y="3215525"/>
              <a:ext cx="21050" cy="26725"/>
            </a:xfrm>
            <a:custGeom>
              <a:avLst/>
              <a:gdLst/>
              <a:ahLst/>
              <a:cxnLst/>
              <a:rect l="l" t="t" r="r" b="b"/>
              <a:pathLst>
                <a:path w="842" h="1069" extrusionOk="0">
                  <a:moveTo>
                    <a:pt x="842" y="0"/>
                  </a:moveTo>
                  <a:cubicBezTo>
                    <a:pt x="819" y="0"/>
                    <a:pt x="796" y="0"/>
                    <a:pt x="786" y="12"/>
                  </a:cubicBezTo>
                  <a:cubicBezTo>
                    <a:pt x="751" y="23"/>
                    <a:pt x="717" y="46"/>
                    <a:pt x="683" y="68"/>
                  </a:cubicBezTo>
                  <a:cubicBezTo>
                    <a:pt x="728" y="46"/>
                    <a:pt x="786" y="23"/>
                    <a:pt x="842" y="0"/>
                  </a:cubicBezTo>
                  <a:close/>
                  <a:moveTo>
                    <a:pt x="273" y="376"/>
                  </a:moveTo>
                  <a:cubicBezTo>
                    <a:pt x="126" y="489"/>
                    <a:pt x="23" y="614"/>
                    <a:pt x="12" y="705"/>
                  </a:cubicBezTo>
                  <a:cubicBezTo>
                    <a:pt x="1" y="796"/>
                    <a:pt x="12" y="921"/>
                    <a:pt x="35" y="1069"/>
                  </a:cubicBezTo>
                  <a:cubicBezTo>
                    <a:pt x="35" y="864"/>
                    <a:pt x="81" y="603"/>
                    <a:pt x="273" y="376"/>
                  </a:cubicBezTo>
                  <a:close/>
                </a:path>
              </a:pathLst>
            </a:custGeom>
            <a:solidFill>
              <a:srgbClr val="A1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5460275" y="3213250"/>
              <a:ext cx="108875" cy="9100"/>
            </a:xfrm>
            <a:custGeom>
              <a:avLst/>
              <a:gdLst/>
              <a:ahLst/>
              <a:cxnLst/>
              <a:rect l="l" t="t" r="r" b="b"/>
              <a:pathLst>
                <a:path w="4355" h="364" extrusionOk="0">
                  <a:moveTo>
                    <a:pt x="296" y="0"/>
                  </a:moveTo>
                  <a:lnTo>
                    <a:pt x="296" y="0"/>
                  </a:lnTo>
                  <a:cubicBezTo>
                    <a:pt x="239" y="12"/>
                    <a:pt x="182" y="12"/>
                    <a:pt x="125" y="23"/>
                  </a:cubicBezTo>
                  <a:cubicBezTo>
                    <a:pt x="80" y="45"/>
                    <a:pt x="35" y="68"/>
                    <a:pt x="2" y="102"/>
                  </a:cubicBezTo>
                  <a:lnTo>
                    <a:pt x="2" y="102"/>
                  </a:lnTo>
                  <a:cubicBezTo>
                    <a:pt x="13" y="91"/>
                    <a:pt x="35" y="91"/>
                    <a:pt x="57" y="91"/>
                  </a:cubicBezTo>
                  <a:cubicBezTo>
                    <a:pt x="125" y="57"/>
                    <a:pt x="205" y="35"/>
                    <a:pt x="296" y="0"/>
                  </a:cubicBezTo>
                  <a:close/>
                  <a:moveTo>
                    <a:pt x="2" y="102"/>
                  </a:moveTo>
                  <a:cubicBezTo>
                    <a:pt x="1" y="102"/>
                    <a:pt x="1" y="103"/>
                    <a:pt x="1" y="103"/>
                  </a:cubicBezTo>
                  <a:cubicBezTo>
                    <a:pt x="1" y="103"/>
                    <a:pt x="1" y="102"/>
                    <a:pt x="2" y="102"/>
                  </a:cubicBezTo>
                  <a:close/>
                  <a:moveTo>
                    <a:pt x="4309" y="296"/>
                  </a:moveTo>
                  <a:cubicBezTo>
                    <a:pt x="4331" y="318"/>
                    <a:pt x="4343" y="341"/>
                    <a:pt x="4354" y="364"/>
                  </a:cubicBezTo>
                  <a:cubicBezTo>
                    <a:pt x="4354" y="341"/>
                    <a:pt x="4343" y="330"/>
                    <a:pt x="4343" y="308"/>
                  </a:cubicBezTo>
                  <a:cubicBezTo>
                    <a:pt x="4331" y="308"/>
                    <a:pt x="4321" y="296"/>
                    <a:pt x="4309" y="296"/>
                  </a:cubicBezTo>
                  <a:close/>
                </a:path>
              </a:pathLst>
            </a:custGeom>
            <a:solidFill>
              <a:srgbClr val="7A8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5441525" y="3203300"/>
              <a:ext cx="130175" cy="94650"/>
            </a:xfrm>
            <a:custGeom>
              <a:avLst/>
              <a:gdLst/>
              <a:ahLst/>
              <a:cxnLst/>
              <a:rect l="l" t="t" r="r" b="b"/>
              <a:pathLst>
                <a:path w="5207" h="3786" extrusionOk="0">
                  <a:moveTo>
                    <a:pt x="3285" y="1"/>
                  </a:moveTo>
                  <a:cubicBezTo>
                    <a:pt x="2342" y="1"/>
                    <a:pt x="1228" y="274"/>
                    <a:pt x="648" y="557"/>
                  </a:cubicBezTo>
                  <a:cubicBezTo>
                    <a:pt x="511" y="648"/>
                    <a:pt x="364" y="762"/>
                    <a:pt x="238" y="865"/>
                  </a:cubicBezTo>
                  <a:cubicBezTo>
                    <a:pt x="46" y="1092"/>
                    <a:pt x="0" y="1353"/>
                    <a:pt x="0" y="1558"/>
                  </a:cubicBezTo>
                  <a:cubicBezTo>
                    <a:pt x="68" y="1967"/>
                    <a:pt x="228" y="2490"/>
                    <a:pt x="228" y="2490"/>
                  </a:cubicBezTo>
                  <a:lnTo>
                    <a:pt x="910" y="3002"/>
                  </a:lnTo>
                  <a:cubicBezTo>
                    <a:pt x="1592" y="3513"/>
                    <a:pt x="3206" y="3786"/>
                    <a:pt x="3206" y="3786"/>
                  </a:cubicBezTo>
                  <a:lnTo>
                    <a:pt x="3126" y="1876"/>
                  </a:lnTo>
                  <a:lnTo>
                    <a:pt x="3979" y="3559"/>
                  </a:lnTo>
                  <a:cubicBezTo>
                    <a:pt x="4502" y="3104"/>
                    <a:pt x="4922" y="2525"/>
                    <a:pt x="5195" y="1876"/>
                  </a:cubicBezTo>
                  <a:cubicBezTo>
                    <a:pt x="5195" y="1876"/>
                    <a:pt x="5207" y="1206"/>
                    <a:pt x="5104" y="762"/>
                  </a:cubicBezTo>
                  <a:cubicBezTo>
                    <a:pt x="4990" y="569"/>
                    <a:pt x="4740" y="330"/>
                    <a:pt x="4263" y="148"/>
                  </a:cubicBezTo>
                  <a:cubicBezTo>
                    <a:pt x="3990" y="46"/>
                    <a:pt x="3649" y="1"/>
                    <a:pt x="3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5862725" y="3814075"/>
              <a:ext cx="156325" cy="119950"/>
            </a:xfrm>
            <a:custGeom>
              <a:avLst/>
              <a:gdLst/>
              <a:ahLst/>
              <a:cxnLst/>
              <a:rect l="l" t="t" r="r" b="b"/>
              <a:pathLst>
                <a:path w="6253" h="4798" extrusionOk="0">
                  <a:moveTo>
                    <a:pt x="796" y="0"/>
                  </a:moveTo>
                  <a:lnTo>
                    <a:pt x="0" y="1058"/>
                  </a:lnTo>
                  <a:lnTo>
                    <a:pt x="728" y="3309"/>
                  </a:lnTo>
                  <a:lnTo>
                    <a:pt x="5786" y="4798"/>
                  </a:lnTo>
                  <a:cubicBezTo>
                    <a:pt x="5753" y="4729"/>
                    <a:pt x="6253" y="3843"/>
                    <a:pt x="5855" y="2956"/>
                  </a:cubicBezTo>
                  <a:cubicBezTo>
                    <a:pt x="5635" y="2446"/>
                    <a:pt x="5338" y="2336"/>
                    <a:pt x="5123" y="2336"/>
                  </a:cubicBezTo>
                  <a:cubicBezTo>
                    <a:pt x="4960" y="2336"/>
                    <a:pt x="4843" y="2399"/>
                    <a:pt x="4843" y="2399"/>
                  </a:cubicBezTo>
                  <a:cubicBezTo>
                    <a:pt x="4843" y="2399"/>
                    <a:pt x="3081" y="1273"/>
                    <a:pt x="2330" y="921"/>
                  </a:cubicBezTo>
                  <a:cubicBezTo>
                    <a:pt x="1796" y="649"/>
                    <a:pt x="1284" y="341"/>
                    <a:pt x="796" y="0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5982350" y="3760200"/>
              <a:ext cx="204675" cy="147400"/>
            </a:xfrm>
            <a:custGeom>
              <a:avLst/>
              <a:gdLst/>
              <a:ahLst/>
              <a:cxnLst/>
              <a:rect l="l" t="t" r="r" b="b"/>
              <a:pathLst>
                <a:path w="8187" h="5896" extrusionOk="0">
                  <a:moveTo>
                    <a:pt x="7121" y="1"/>
                  </a:moveTo>
                  <a:cubicBezTo>
                    <a:pt x="6851" y="1"/>
                    <a:pt x="6533" y="77"/>
                    <a:pt x="6174" y="291"/>
                  </a:cubicBezTo>
                  <a:cubicBezTo>
                    <a:pt x="4555" y="1264"/>
                    <a:pt x="2576" y="2655"/>
                    <a:pt x="1257" y="2655"/>
                  </a:cubicBezTo>
                  <a:cubicBezTo>
                    <a:pt x="1252" y="2655"/>
                    <a:pt x="1246" y="2655"/>
                    <a:pt x="1241" y="2655"/>
                  </a:cubicBezTo>
                  <a:lnTo>
                    <a:pt x="1241" y="2655"/>
                  </a:lnTo>
                  <a:cubicBezTo>
                    <a:pt x="1241" y="2655"/>
                    <a:pt x="1502" y="4281"/>
                    <a:pt x="13" y="4509"/>
                  </a:cubicBezTo>
                  <a:lnTo>
                    <a:pt x="1" y="4509"/>
                  </a:lnTo>
                  <a:lnTo>
                    <a:pt x="2275" y="5896"/>
                  </a:lnTo>
                  <a:cubicBezTo>
                    <a:pt x="2275" y="5896"/>
                    <a:pt x="3866" y="4873"/>
                    <a:pt x="4628" y="4156"/>
                  </a:cubicBezTo>
                  <a:cubicBezTo>
                    <a:pt x="5390" y="3451"/>
                    <a:pt x="7107" y="1950"/>
                    <a:pt x="7107" y="1950"/>
                  </a:cubicBezTo>
                  <a:lnTo>
                    <a:pt x="8186" y="484"/>
                  </a:lnTo>
                  <a:cubicBezTo>
                    <a:pt x="8186" y="484"/>
                    <a:pt x="7802" y="1"/>
                    <a:pt x="7121" y="1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5417350" y="3052375"/>
              <a:ext cx="146400" cy="194750"/>
            </a:xfrm>
            <a:custGeom>
              <a:avLst/>
              <a:gdLst/>
              <a:ahLst/>
              <a:cxnLst/>
              <a:rect l="l" t="t" r="r" b="b"/>
              <a:pathLst>
                <a:path w="5856" h="7790" extrusionOk="0">
                  <a:moveTo>
                    <a:pt x="4298" y="1"/>
                  </a:moveTo>
                  <a:lnTo>
                    <a:pt x="1376" y="876"/>
                  </a:lnTo>
                  <a:cubicBezTo>
                    <a:pt x="1376" y="876"/>
                    <a:pt x="0" y="2423"/>
                    <a:pt x="432" y="3900"/>
                  </a:cubicBezTo>
                  <a:cubicBezTo>
                    <a:pt x="864" y="5378"/>
                    <a:pt x="1296" y="4764"/>
                    <a:pt x="1592" y="5276"/>
                  </a:cubicBezTo>
                  <a:cubicBezTo>
                    <a:pt x="1877" y="5788"/>
                    <a:pt x="1968" y="7413"/>
                    <a:pt x="1968" y="7413"/>
                  </a:cubicBezTo>
                  <a:cubicBezTo>
                    <a:pt x="2608" y="7689"/>
                    <a:pt x="3134" y="7789"/>
                    <a:pt x="3561" y="7789"/>
                  </a:cubicBezTo>
                  <a:cubicBezTo>
                    <a:pt x="4720" y="7789"/>
                    <a:pt x="5151" y="7049"/>
                    <a:pt x="5151" y="7049"/>
                  </a:cubicBezTo>
                  <a:lnTo>
                    <a:pt x="5025" y="6231"/>
                  </a:lnTo>
                  <a:lnTo>
                    <a:pt x="5207" y="6026"/>
                  </a:lnTo>
                  <a:cubicBezTo>
                    <a:pt x="5401" y="5969"/>
                    <a:pt x="5776" y="4037"/>
                    <a:pt x="5810" y="3684"/>
                  </a:cubicBezTo>
                  <a:cubicBezTo>
                    <a:pt x="5856" y="3320"/>
                    <a:pt x="5696" y="2570"/>
                    <a:pt x="5515" y="2070"/>
                  </a:cubicBezTo>
                  <a:cubicBezTo>
                    <a:pt x="5321" y="1559"/>
                    <a:pt x="4298" y="1"/>
                    <a:pt x="4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6039200" y="3768600"/>
              <a:ext cx="147825" cy="139000"/>
            </a:xfrm>
            <a:custGeom>
              <a:avLst/>
              <a:gdLst/>
              <a:ahLst/>
              <a:cxnLst/>
              <a:rect l="l" t="t" r="r" b="b"/>
              <a:pathLst>
                <a:path w="5913" h="5560" extrusionOk="0">
                  <a:moveTo>
                    <a:pt x="5765" y="0"/>
                  </a:moveTo>
                  <a:lnTo>
                    <a:pt x="5765" y="0"/>
                  </a:lnTo>
                  <a:cubicBezTo>
                    <a:pt x="5821" y="46"/>
                    <a:pt x="5867" y="91"/>
                    <a:pt x="5889" y="114"/>
                  </a:cubicBezTo>
                  <a:cubicBezTo>
                    <a:pt x="5901" y="91"/>
                    <a:pt x="5912" y="91"/>
                    <a:pt x="5912" y="91"/>
                  </a:cubicBezTo>
                  <a:cubicBezTo>
                    <a:pt x="5912" y="91"/>
                    <a:pt x="5879" y="57"/>
                    <a:pt x="5765" y="0"/>
                  </a:cubicBezTo>
                  <a:close/>
                  <a:moveTo>
                    <a:pt x="2832" y="3388"/>
                  </a:moveTo>
                  <a:lnTo>
                    <a:pt x="2832" y="3388"/>
                  </a:lnTo>
                  <a:cubicBezTo>
                    <a:pt x="2650" y="3547"/>
                    <a:pt x="2491" y="3695"/>
                    <a:pt x="2354" y="3820"/>
                  </a:cubicBezTo>
                  <a:cubicBezTo>
                    <a:pt x="1604" y="4525"/>
                    <a:pt x="35" y="5525"/>
                    <a:pt x="1" y="5560"/>
                  </a:cubicBezTo>
                  <a:cubicBezTo>
                    <a:pt x="1" y="5560"/>
                    <a:pt x="1672" y="4525"/>
                    <a:pt x="2673" y="3536"/>
                  </a:cubicBezTo>
                  <a:cubicBezTo>
                    <a:pt x="2729" y="3491"/>
                    <a:pt x="2774" y="3445"/>
                    <a:pt x="2832" y="3388"/>
                  </a:cubicBezTo>
                  <a:close/>
                </a:path>
              </a:pathLst>
            </a:custGeom>
            <a:solidFill>
              <a:srgbClr val="C3E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6032375" y="3760925"/>
              <a:ext cx="154075" cy="146675"/>
            </a:xfrm>
            <a:custGeom>
              <a:avLst/>
              <a:gdLst/>
              <a:ahLst/>
              <a:cxnLst/>
              <a:rect l="l" t="t" r="r" b="b"/>
              <a:pathLst>
                <a:path w="6163" h="5867" extrusionOk="0">
                  <a:moveTo>
                    <a:pt x="5197" y="1"/>
                  </a:moveTo>
                  <a:cubicBezTo>
                    <a:pt x="5197" y="1"/>
                    <a:pt x="4912" y="46"/>
                    <a:pt x="4571" y="183"/>
                  </a:cubicBezTo>
                  <a:cubicBezTo>
                    <a:pt x="4287" y="375"/>
                    <a:pt x="3843" y="728"/>
                    <a:pt x="3469" y="1239"/>
                  </a:cubicBezTo>
                  <a:cubicBezTo>
                    <a:pt x="3309" y="1512"/>
                    <a:pt x="3138" y="1831"/>
                    <a:pt x="2968" y="2149"/>
                  </a:cubicBezTo>
                  <a:cubicBezTo>
                    <a:pt x="2946" y="2183"/>
                    <a:pt x="2934" y="2229"/>
                    <a:pt x="2923" y="2274"/>
                  </a:cubicBezTo>
                  <a:cubicBezTo>
                    <a:pt x="2752" y="2797"/>
                    <a:pt x="2525" y="3195"/>
                    <a:pt x="2286" y="3525"/>
                  </a:cubicBezTo>
                  <a:cubicBezTo>
                    <a:pt x="2183" y="3740"/>
                    <a:pt x="1888" y="4048"/>
                    <a:pt x="1547" y="4354"/>
                  </a:cubicBezTo>
                  <a:lnTo>
                    <a:pt x="1468" y="4434"/>
                  </a:lnTo>
                  <a:cubicBezTo>
                    <a:pt x="1024" y="4889"/>
                    <a:pt x="160" y="5503"/>
                    <a:pt x="13" y="5594"/>
                  </a:cubicBezTo>
                  <a:lnTo>
                    <a:pt x="1" y="5605"/>
                  </a:lnTo>
                  <a:lnTo>
                    <a:pt x="274" y="5867"/>
                  </a:lnTo>
                  <a:cubicBezTo>
                    <a:pt x="308" y="5832"/>
                    <a:pt x="1877" y="4832"/>
                    <a:pt x="2627" y="4127"/>
                  </a:cubicBezTo>
                  <a:cubicBezTo>
                    <a:pt x="2764" y="4002"/>
                    <a:pt x="2923" y="3854"/>
                    <a:pt x="3105" y="3695"/>
                  </a:cubicBezTo>
                  <a:cubicBezTo>
                    <a:pt x="4105" y="2695"/>
                    <a:pt x="5947" y="660"/>
                    <a:pt x="6162" y="421"/>
                  </a:cubicBezTo>
                  <a:cubicBezTo>
                    <a:pt x="6140" y="398"/>
                    <a:pt x="6094" y="353"/>
                    <a:pt x="6038" y="307"/>
                  </a:cubicBezTo>
                  <a:cubicBezTo>
                    <a:pt x="5901" y="239"/>
                    <a:pt x="5651" y="125"/>
                    <a:pt x="5197" y="1"/>
                  </a:cubicBezTo>
                  <a:close/>
                </a:path>
              </a:pathLst>
            </a:custGeom>
            <a:solidFill>
              <a:srgbClr val="87D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6012225" y="3910700"/>
              <a:ext cx="850" cy="4000"/>
            </a:xfrm>
            <a:custGeom>
              <a:avLst/>
              <a:gdLst/>
              <a:ahLst/>
              <a:cxnLst/>
              <a:rect l="l" t="t" r="r" b="b"/>
              <a:pathLst>
                <a:path w="34" h="160" extrusionOk="0">
                  <a:moveTo>
                    <a:pt x="23" y="0"/>
                  </a:moveTo>
                  <a:cubicBezTo>
                    <a:pt x="23" y="58"/>
                    <a:pt x="11" y="114"/>
                    <a:pt x="0" y="160"/>
                  </a:cubicBezTo>
                  <a:lnTo>
                    <a:pt x="34" y="80"/>
                  </a:lnTo>
                  <a:cubicBezTo>
                    <a:pt x="34" y="80"/>
                    <a:pt x="34" y="46"/>
                    <a:pt x="23" y="0"/>
                  </a:cubicBezTo>
                  <a:close/>
                </a:path>
              </a:pathLst>
            </a:custGeom>
            <a:solidFill>
              <a:srgbClr val="C3E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5862725" y="3830850"/>
              <a:ext cx="150075" cy="99775"/>
            </a:xfrm>
            <a:custGeom>
              <a:avLst/>
              <a:gdLst/>
              <a:ahLst/>
              <a:cxnLst/>
              <a:rect l="l" t="t" r="r" b="b"/>
              <a:pathLst>
                <a:path w="6003" h="3991" extrusionOk="0">
                  <a:moveTo>
                    <a:pt x="296" y="0"/>
                  </a:moveTo>
                  <a:lnTo>
                    <a:pt x="0" y="387"/>
                  </a:lnTo>
                  <a:lnTo>
                    <a:pt x="898" y="2239"/>
                  </a:lnTo>
                  <a:lnTo>
                    <a:pt x="5786" y="3990"/>
                  </a:lnTo>
                  <a:lnTo>
                    <a:pt x="5980" y="3354"/>
                  </a:lnTo>
                  <a:cubicBezTo>
                    <a:pt x="5991" y="3308"/>
                    <a:pt x="6003" y="3252"/>
                    <a:pt x="6003" y="3194"/>
                  </a:cubicBezTo>
                  <a:cubicBezTo>
                    <a:pt x="5991" y="3115"/>
                    <a:pt x="5945" y="2979"/>
                    <a:pt x="5821" y="2831"/>
                  </a:cubicBezTo>
                  <a:cubicBezTo>
                    <a:pt x="5207" y="2319"/>
                    <a:pt x="3535" y="1728"/>
                    <a:pt x="2535" y="1398"/>
                  </a:cubicBezTo>
                  <a:cubicBezTo>
                    <a:pt x="2353" y="1330"/>
                    <a:pt x="2171" y="1251"/>
                    <a:pt x="1989" y="1171"/>
                  </a:cubicBezTo>
                  <a:cubicBezTo>
                    <a:pt x="1603" y="1001"/>
                    <a:pt x="1319" y="852"/>
                    <a:pt x="1114" y="705"/>
                  </a:cubicBezTo>
                  <a:cubicBezTo>
                    <a:pt x="625" y="319"/>
                    <a:pt x="296" y="0"/>
                    <a:pt x="296" y="0"/>
                  </a:cubicBezTo>
                  <a:close/>
                </a:path>
              </a:pathLst>
            </a:custGeom>
            <a:solidFill>
              <a:srgbClr val="87D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5394350" y="3448900"/>
              <a:ext cx="247850" cy="129900"/>
            </a:xfrm>
            <a:custGeom>
              <a:avLst/>
              <a:gdLst/>
              <a:ahLst/>
              <a:cxnLst/>
              <a:rect l="l" t="t" r="r" b="b"/>
              <a:pathLst>
                <a:path w="9914" h="5196" extrusionOk="0">
                  <a:moveTo>
                    <a:pt x="9145" y="1"/>
                  </a:moveTo>
                  <a:cubicBezTo>
                    <a:pt x="9055" y="1"/>
                    <a:pt x="8956" y="7"/>
                    <a:pt x="8845" y="22"/>
                  </a:cubicBezTo>
                  <a:cubicBezTo>
                    <a:pt x="7901" y="158"/>
                    <a:pt x="7526" y="692"/>
                    <a:pt x="7219" y="692"/>
                  </a:cubicBezTo>
                  <a:cubicBezTo>
                    <a:pt x="7109" y="692"/>
                    <a:pt x="7002" y="654"/>
                    <a:pt x="6881" y="654"/>
                  </a:cubicBezTo>
                  <a:cubicBezTo>
                    <a:pt x="6666" y="654"/>
                    <a:pt x="6407" y="776"/>
                    <a:pt x="6013" y="1454"/>
                  </a:cubicBezTo>
                  <a:cubicBezTo>
                    <a:pt x="6013" y="1454"/>
                    <a:pt x="4770" y="1670"/>
                    <a:pt x="3748" y="1670"/>
                  </a:cubicBezTo>
                  <a:cubicBezTo>
                    <a:pt x="3423" y="1670"/>
                    <a:pt x="3121" y="1648"/>
                    <a:pt x="2888" y="1591"/>
                  </a:cubicBezTo>
                  <a:cubicBezTo>
                    <a:pt x="2888" y="1591"/>
                    <a:pt x="2779" y="1574"/>
                    <a:pt x="2606" y="1574"/>
                  </a:cubicBezTo>
                  <a:cubicBezTo>
                    <a:pt x="2140" y="1574"/>
                    <a:pt x="1207" y="1695"/>
                    <a:pt x="693" y="2591"/>
                  </a:cubicBezTo>
                  <a:cubicBezTo>
                    <a:pt x="0" y="3819"/>
                    <a:pt x="68" y="4342"/>
                    <a:pt x="68" y="4342"/>
                  </a:cubicBezTo>
                  <a:cubicBezTo>
                    <a:pt x="68" y="4342"/>
                    <a:pt x="1009" y="5196"/>
                    <a:pt x="2321" y="5196"/>
                  </a:cubicBezTo>
                  <a:cubicBezTo>
                    <a:pt x="2354" y="5196"/>
                    <a:pt x="2387" y="5195"/>
                    <a:pt x="2421" y="5194"/>
                  </a:cubicBezTo>
                  <a:cubicBezTo>
                    <a:pt x="3774" y="5138"/>
                    <a:pt x="5763" y="3580"/>
                    <a:pt x="6400" y="3079"/>
                  </a:cubicBezTo>
                  <a:cubicBezTo>
                    <a:pt x="6989" y="2615"/>
                    <a:pt x="8385" y="1380"/>
                    <a:pt x="9471" y="1380"/>
                  </a:cubicBezTo>
                  <a:cubicBezTo>
                    <a:pt x="9580" y="1380"/>
                    <a:pt x="9686" y="1393"/>
                    <a:pt x="9788" y="1420"/>
                  </a:cubicBezTo>
                  <a:lnTo>
                    <a:pt x="9913" y="374"/>
                  </a:lnTo>
                  <a:cubicBezTo>
                    <a:pt x="9913" y="374"/>
                    <a:pt x="9825" y="1"/>
                    <a:pt x="9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5513700" y="3106950"/>
              <a:ext cx="23600" cy="44350"/>
            </a:xfrm>
            <a:custGeom>
              <a:avLst/>
              <a:gdLst/>
              <a:ahLst/>
              <a:cxnLst/>
              <a:rect l="l" t="t" r="r" b="b"/>
              <a:pathLst>
                <a:path w="944" h="1774" extrusionOk="0">
                  <a:moveTo>
                    <a:pt x="57" y="0"/>
                  </a:moveTo>
                  <a:cubicBezTo>
                    <a:pt x="24" y="12"/>
                    <a:pt x="1" y="46"/>
                    <a:pt x="1" y="69"/>
                  </a:cubicBezTo>
                  <a:cubicBezTo>
                    <a:pt x="34" y="273"/>
                    <a:pt x="80" y="467"/>
                    <a:pt x="137" y="660"/>
                  </a:cubicBezTo>
                  <a:cubicBezTo>
                    <a:pt x="160" y="762"/>
                    <a:pt x="205" y="853"/>
                    <a:pt x="274" y="944"/>
                  </a:cubicBezTo>
                  <a:cubicBezTo>
                    <a:pt x="410" y="1081"/>
                    <a:pt x="626" y="1114"/>
                    <a:pt x="785" y="1137"/>
                  </a:cubicBezTo>
                  <a:cubicBezTo>
                    <a:pt x="797" y="1137"/>
                    <a:pt x="807" y="1137"/>
                    <a:pt x="819" y="1149"/>
                  </a:cubicBezTo>
                  <a:lnTo>
                    <a:pt x="819" y="1183"/>
                  </a:lnTo>
                  <a:cubicBezTo>
                    <a:pt x="819" y="1365"/>
                    <a:pt x="762" y="1536"/>
                    <a:pt x="660" y="1683"/>
                  </a:cubicBezTo>
                  <a:cubicBezTo>
                    <a:pt x="648" y="1706"/>
                    <a:pt x="648" y="1751"/>
                    <a:pt x="683" y="1763"/>
                  </a:cubicBezTo>
                  <a:cubicBezTo>
                    <a:pt x="694" y="1774"/>
                    <a:pt x="706" y="1774"/>
                    <a:pt x="717" y="1774"/>
                  </a:cubicBezTo>
                  <a:cubicBezTo>
                    <a:pt x="728" y="1774"/>
                    <a:pt x="751" y="1763"/>
                    <a:pt x="762" y="1751"/>
                  </a:cubicBezTo>
                  <a:cubicBezTo>
                    <a:pt x="876" y="1581"/>
                    <a:pt x="933" y="1387"/>
                    <a:pt x="944" y="1183"/>
                  </a:cubicBezTo>
                  <a:cubicBezTo>
                    <a:pt x="944" y="1149"/>
                    <a:pt x="933" y="1114"/>
                    <a:pt x="910" y="1081"/>
                  </a:cubicBezTo>
                  <a:cubicBezTo>
                    <a:pt x="910" y="1069"/>
                    <a:pt x="910" y="1069"/>
                    <a:pt x="898" y="1058"/>
                  </a:cubicBezTo>
                  <a:cubicBezTo>
                    <a:pt x="865" y="1035"/>
                    <a:pt x="830" y="1023"/>
                    <a:pt x="797" y="1013"/>
                  </a:cubicBezTo>
                  <a:cubicBezTo>
                    <a:pt x="615" y="990"/>
                    <a:pt x="456" y="955"/>
                    <a:pt x="365" y="864"/>
                  </a:cubicBezTo>
                  <a:cubicBezTo>
                    <a:pt x="319" y="796"/>
                    <a:pt x="274" y="717"/>
                    <a:pt x="251" y="626"/>
                  </a:cubicBezTo>
                  <a:cubicBezTo>
                    <a:pt x="194" y="444"/>
                    <a:pt x="148" y="250"/>
                    <a:pt x="125" y="58"/>
                  </a:cubicBezTo>
                  <a:cubicBezTo>
                    <a:pt x="114" y="23"/>
                    <a:pt x="92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5898225" y="3820050"/>
              <a:ext cx="20500" cy="15925"/>
            </a:xfrm>
            <a:custGeom>
              <a:avLst/>
              <a:gdLst/>
              <a:ahLst/>
              <a:cxnLst/>
              <a:rect l="l" t="t" r="r" b="b"/>
              <a:pathLst>
                <a:path w="820" h="637" extrusionOk="0">
                  <a:moveTo>
                    <a:pt x="172" y="0"/>
                  </a:moveTo>
                  <a:lnTo>
                    <a:pt x="1" y="170"/>
                  </a:lnTo>
                  <a:cubicBezTo>
                    <a:pt x="263" y="341"/>
                    <a:pt x="536" y="489"/>
                    <a:pt x="819" y="637"/>
                  </a:cubicBezTo>
                  <a:cubicBezTo>
                    <a:pt x="728" y="580"/>
                    <a:pt x="672" y="523"/>
                    <a:pt x="649" y="455"/>
                  </a:cubicBezTo>
                  <a:cubicBezTo>
                    <a:pt x="637" y="443"/>
                    <a:pt x="627" y="443"/>
                    <a:pt x="627" y="443"/>
                  </a:cubicBezTo>
                  <a:cubicBezTo>
                    <a:pt x="445" y="319"/>
                    <a:pt x="296" y="170"/>
                    <a:pt x="172" y="0"/>
                  </a:cubicBezTo>
                  <a:close/>
                </a:path>
              </a:pathLst>
            </a:custGeom>
            <a:solidFill>
              <a:srgbClr val="79C0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5896825" y="3818900"/>
              <a:ext cx="5700" cy="5425"/>
            </a:xfrm>
            <a:custGeom>
              <a:avLst/>
              <a:gdLst/>
              <a:ahLst/>
              <a:cxnLst/>
              <a:rect l="l" t="t" r="r" b="b"/>
              <a:pathLst>
                <a:path w="228" h="217" extrusionOk="0">
                  <a:moveTo>
                    <a:pt x="193" y="1"/>
                  </a:moveTo>
                  <a:cubicBezTo>
                    <a:pt x="137" y="69"/>
                    <a:pt x="69" y="125"/>
                    <a:pt x="0" y="183"/>
                  </a:cubicBezTo>
                  <a:cubicBezTo>
                    <a:pt x="23" y="194"/>
                    <a:pt x="34" y="205"/>
                    <a:pt x="57" y="216"/>
                  </a:cubicBezTo>
                  <a:lnTo>
                    <a:pt x="228" y="46"/>
                  </a:lnTo>
                  <a:cubicBezTo>
                    <a:pt x="216" y="34"/>
                    <a:pt x="205" y="12"/>
                    <a:pt x="193" y="1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5883175" y="3799575"/>
              <a:ext cx="17650" cy="23325"/>
            </a:xfrm>
            <a:custGeom>
              <a:avLst/>
              <a:gdLst/>
              <a:ahLst/>
              <a:cxnLst/>
              <a:rect l="l" t="t" r="r" b="b"/>
              <a:pathLst>
                <a:path w="706" h="933" extrusionOk="0">
                  <a:moveTo>
                    <a:pt x="478" y="1"/>
                  </a:moveTo>
                  <a:lnTo>
                    <a:pt x="1" y="603"/>
                  </a:lnTo>
                  <a:cubicBezTo>
                    <a:pt x="160" y="717"/>
                    <a:pt x="330" y="819"/>
                    <a:pt x="501" y="933"/>
                  </a:cubicBezTo>
                  <a:cubicBezTo>
                    <a:pt x="569" y="865"/>
                    <a:pt x="637" y="785"/>
                    <a:pt x="706" y="717"/>
                  </a:cubicBezTo>
                  <a:cubicBezTo>
                    <a:pt x="580" y="501"/>
                    <a:pt x="501" y="262"/>
                    <a:pt x="478" y="1"/>
                  </a:cubicBezTo>
                  <a:close/>
                </a:path>
              </a:pathLst>
            </a:custGeom>
            <a:solidFill>
              <a:srgbClr val="59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5895675" y="3817475"/>
              <a:ext cx="6000" cy="6000"/>
            </a:xfrm>
            <a:custGeom>
              <a:avLst/>
              <a:gdLst/>
              <a:ahLst/>
              <a:cxnLst/>
              <a:rect l="l" t="t" r="r" b="b"/>
              <a:pathLst>
                <a:path w="240" h="240" extrusionOk="0">
                  <a:moveTo>
                    <a:pt x="206" y="1"/>
                  </a:moveTo>
                  <a:cubicBezTo>
                    <a:pt x="137" y="69"/>
                    <a:pt x="69" y="149"/>
                    <a:pt x="1" y="217"/>
                  </a:cubicBezTo>
                  <a:cubicBezTo>
                    <a:pt x="12" y="228"/>
                    <a:pt x="35" y="228"/>
                    <a:pt x="46" y="240"/>
                  </a:cubicBezTo>
                  <a:cubicBezTo>
                    <a:pt x="115" y="182"/>
                    <a:pt x="183" y="126"/>
                    <a:pt x="239" y="58"/>
                  </a:cubicBezTo>
                  <a:cubicBezTo>
                    <a:pt x="228" y="35"/>
                    <a:pt x="217" y="23"/>
                    <a:pt x="206" y="1"/>
                  </a:cubicBezTo>
                  <a:close/>
                </a:path>
              </a:pathLst>
            </a:custGeom>
            <a:solidFill>
              <a:srgbClr val="1F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5914450" y="3831425"/>
              <a:ext cx="25300" cy="15925"/>
            </a:xfrm>
            <a:custGeom>
              <a:avLst/>
              <a:gdLst/>
              <a:ahLst/>
              <a:cxnLst/>
              <a:rect l="l" t="t" r="r" b="b"/>
              <a:pathLst>
                <a:path w="1012" h="637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68"/>
                    <a:pt x="79" y="125"/>
                    <a:pt x="170" y="182"/>
                  </a:cubicBezTo>
                  <a:cubicBezTo>
                    <a:pt x="205" y="193"/>
                    <a:pt x="239" y="216"/>
                    <a:pt x="261" y="227"/>
                  </a:cubicBezTo>
                  <a:cubicBezTo>
                    <a:pt x="466" y="318"/>
                    <a:pt x="728" y="466"/>
                    <a:pt x="1012" y="637"/>
                  </a:cubicBezTo>
                  <a:cubicBezTo>
                    <a:pt x="580" y="364"/>
                    <a:pt x="205" y="125"/>
                    <a:pt x="0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5870100" y="3829700"/>
              <a:ext cx="875" cy="1175"/>
            </a:xfrm>
            <a:custGeom>
              <a:avLst/>
              <a:gdLst/>
              <a:ahLst/>
              <a:cxnLst/>
              <a:rect l="l" t="t" r="r" b="b"/>
              <a:pathLst>
                <a:path w="35" h="47" extrusionOk="0">
                  <a:moveTo>
                    <a:pt x="34" y="1"/>
                  </a:moveTo>
                  <a:lnTo>
                    <a:pt x="1" y="46"/>
                  </a:lnTo>
                  <a:lnTo>
                    <a:pt x="1" y="46"/>
                  </a:lnTo>
                  <a:close/>
                </a:path>
              </a:pathLst>
            </a:custGeom>
            <a:solidFill>
              <a:srgbClr val="59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6013050" y="3906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9C0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5870100" y="3814625"/>
              <a:ext cx="142975" cy="92125"/>
            </a:xfrm>
            <a:custGeom>
              <a:avLst/>
              <a:gdLst/>
              <a:ahLst/>
              <a:cxnLst/>
              <a:rect l="l" t="t" r="r" b="b"/>
              <a:pathLst>
                <a:path w="5719" h="3685" extrusionOk="0">
                  <a:moveTo>
                    <a:pt x="524" y="1"/>
                  </a:moveTo>
                  <a:lnTo>
                    <a:pt x="34" y="604"/>
                  </a:lnTo>
                  <a:lnTo>
                    <a:pt x="1" y="649"/>
                  </a:lnTo>
                  <a:cubicBezTo>
                    <a:pt x="46" y="683"/>
                    <a:pt x="797" y="1377"/>
                    <a:pt x="1694" y="1820"/>
                  </a:cubicBezTo>
                  <a:cubicBezTo>
                    <a:pt x="2263" y="2059"/>
                    <a:pt x="3048" y="2320"/>
                    <a:pt x="4071" y="2650"/>
                  </a:cubicBezTo>
                  <a:cubicBezTo>
                    <a:pt x="4912" y="2911"/>
                    <a:pt x="5321" y="3229"/>
                    <a:pt x="5526" y="3480"/>
                  </a:cubicBezTo>
                  <a:cubicBezTo>
                    <a:pt x="5605" y="3548"/>
                    <a:pt x="5673" y="3616"/>
                    <a:pt x="5719" y="3684"/>
                  </a:cubicBezTo>
                  <a:lnTo>
                    <a:pt x="5582" y="3025"/>
                  </a:lnTo>
                  <a:cubicBezTo>
                    <a:pt x="5582" y="3025"/>
                    <a:pt x="3957" y="2036"/>
                    <a:pt x="2786" y="1309"/>
                  </a:cubicBezTo>
                  <a:cubicBezTo>
                    <a:pt x="2502" y="1138"/>
                    <a:pt x="2240" y="990"/>
                    <a:pt x="2035" y="899"/>
                  </a:cubicBezTo>
                  <a:cubicBezTo>
                    <a:pt x="2013" y="888"/>
                    <a:pt x="1979" y="865"/>
                    <a:pt x="1944" y="854"/>
                  </a:cubicBezTo>
                  <a:cubicBezTo>
                    <a:pt x="1661" y="706"/>
                    <a:pt x="1388" y="558"/>
                    <a:pt x="1126" y="387"/>
                  </a:cubicBezTo>
                  <a:cubicBezTo>
                    <a:pt x="1103" y="376"/>
                    <a:pt x="1092" y="365"/>
                    <a:pt x="1069" y="354"/>
                  </a:cubicBezTo>
                  <a:cubicBezTo>
                    <a:pt x="1058" y="342"/>
                    <a:pt x="1035" y="342"/>
                    <a:pt x="1024" y="331"/>
                  </a:cubicBezTo>
                  <a:cubicBezTo>
                    <a:pt x="853" y="217"/>
                    <a:pt x="683" y="115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5912450" y="3860100"/>
              <a:ext cx="95800" cy="41525"/>
            </a:xfrm>
            <a:custGeom>
              <a:avLst/>
              <a:gdLst/>
              <a:ahLst/>
              <a:cxnLst/>
              <a:rect l="l" t="t" r="r" b="b"/>
              <a:pathLst>
                <a:path w="3832" h="1661" extrusionOk="0">
                  <a:moveTo>
                    <a:pt x="0" y="1"/>
                  </a:moveTo>
                  <a:cubicBezTo>
                    <a:pt x="182" y="81"/>
                    <a:pt x="364" y="160"/>
                    <a:pt x="546" y="228"/>
                  </a:cubicBezTo>
                  <a:cubicBezTo>
                    <a:pt x="1546" y="558"/>
                    <a:pt x="3218" y="1149"/>
                    <a:pt x="3832" y="1661"/>
                  </a:cubicBezTo>
                  <a:cubicBezTo>
                    <a:pt x="3627" y="1410"/>
                    <a:pt x="3218" y="1092"/>
                    <a:pt x="2377" y="831"/>
                  </a:cubicBezTo>
                  <a:cubicBezTo>
                    <a:pt x="1354" y="501"/>
                    <a:pt x="569" y="240"/>
                    <a:pt x="0" y="1"/>
                  </a:cubicBezTo>
                  <a:close/>
                </a:path>
              </a:pathLst>
            </a:custGeom>
            <a:solidFill>
              <a:srgbClr val="79C0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6076450" y="3779950"/>
              <a:ext cx="40075" cy="24200"/>
            </a:xfrm>
            <a:custGeom>
              <a:avLst/>
              <a:gdLst/>
              <a:ahLst/>
              <a:cxnLst/>
              <a:rect l="l" t="t" r="r" b="b"/>
              <a:pathLst>
                <a:path w="1603" h="968" extrusionOk="0">
                  <a:moveTo>
                    <a:pt x="1603" y="1"/>
                  </a:moveTo>
                  <a:lnTo>
                    <a:pt x="1603" y="1"/>
                  </a:lnTo>
                  <a:cubicBezTo>
                    <a:pt x="1057" y="296"/>
                    <a:pt x="466" y="627"/>
                    <a:pt x="46" y="933"/>
                  </a:cubicBezTo>
                  <a:cubicBezTo>
                    <a:pt x="34" y="945"/>
                    <a:pt x="11" y="956"/>
                    <a:pt x="0" y="968"/>
                  </a:cubicBezTo>
                  <a:cubicBezTo>
                    <a:pt x="534" y="672"/>
                    <a:pt x="1069" y="331"/>
                    <a:pt x="1603" y="1"/>
                  </a:cubicBezTo>
                  <a:close/>
                </a:path>
              </a:pathLst>
            </a:custGeom>
            <a:solidFill>
              <a:srgbClr val="79C0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5982350" y="3828275"/>
              <a:ext cx="31875" cy="44650"/>
            </a:xfrm>
            <a:custGeom>
              <a:avLst/>
              <a:gdLst/>
              <a:ahLst/>
              <a:cxnLst/>
              <a:rect l="l" t="t" r="r" b="b"/>
              <a:pathLst>
                <a:path w="1275" h="1786" extrusionOk="0">
                  <a:moveTo>
                    <a:pt x="1138" y="1"/>
                  </a:moveTo>
                  <a:lnTo>
                    <a:pt x="1138" y="1"/>
                  </a:lnTo>
                  <a:cubicBezTo>
                    <a:pt x="1127" y="12"/>
                    <a:pt x="1274" y="455"/>
                    <a:pt x="1138" y="910"/>
                  </a:cubicBezTo>
                  <a:cubicBezTo>
                    <a:pt x="1274" y="546"/>
                    <a:pt x="1263" y="171"/>
                    <a:pt x="1251" y="12"/>
                  </a:cubicBezTo>
                  <a:cubicBezTo>
                    <a:pt x="1206" y="12"/>
                    <a:pt x="1172" y="12"/>
                    <a:pt x="1138" y="1"/>
                  </a:cubicBezTo>
                  <a:close/>
                  <a:moveTo>
                    <a:pt x="456" y="1649"/>
                  </a:moveTo>
                  <a:cubicBezTo>
                    <a:pt x="331" y="1706"/>
                    <a:pt x="172" y="1751"/>
                    <a:pt x="1" y="1786"/>
                  </a:cubicBezTo>
                  <a:lnTo>
                    <a:pt x="13" y="1786"/>
                  </a:lnTo>
                  <a:cubicBezTo>
                    <a:pt x="183" y="1751"/>
                    <a:pt x="331" y="1718"/>
                    <a:pt x="456" y="164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5982350" y="3760925"/>
              <a:ext cx="172000" cy="140125"/>
            </a:xfrm>
            <a:custGeom>
              <a:avLst/>
              <a:gdLst/>
              <a:ahLst/>
              <a:cxnLst/>
              <a:rect l="l" t="t" r="r" b="b"/>
              <a:pathLst>
                <a:path w="6880" h="5605" extrusionOk="0">
                  <a:moveTo>
                    <a:pt x="6879" y="1"/>
                  </a:moveTo>
                  <a:lnTo>
                    <a:pt x="6879" y="1"/>
                  </a:lnTo>
                  <a:cubicBezTo>
                    <a:pt x="6879" y="1"/>
                    <a:pt x="6162" y="330"/>
                    <a:pt x="5367" y="762"/>
                  </a:cubicBezTo>
                  <a:cubicBezTo>
                    <a:pt x="4833" y="1092"/>
                    <a:pt x="4298" y="1433"/>
                    <a:pt x="3764" y="1729"/>
                  </a:cubicBezTo>
                  <a:cubicBezTo>
                    <a:pt x="2798" y="2399"/>
                    <a:pt x="1865" y="2706"/>
                    <a:pt x="1263" y="2706"/>
                  </a:cubicBezTo>
                  <a:lnTo>
                    <a:pt x="1251" y="2706"/>
                  </a:lnTo>
                  <a:cubicBezTo>
                    <a:pt x="1263" y="2865"/>
                    <a:pt x="1274" y="3240"/>
                    <a:pt x="1138" y="3604"/>
                  </a:cubicBezTo>
                  <a:cubicBezTo>
                    <a:pt x="1059" y="3889"/>
                    <a:pt x="865" y="4172"/>
                    <a:pt x="456" y="4343"/>
                  </a:cubicBezTo>
                  <a:cubicBezTo>
                    <a:pt x="331" y="4412"/>
                    <a:pt x="183" y="4445"/>
                    <a:pt x="13" y="4480"/>
                  </a:cubicBezTo>
                  <a:lnTo>
                    <a:pt x="1" y="4480"/>
                  </a:lnTo>
                  <a:lnTo>
                    <a:pt x="2002" y="5605"/>
                  </a:lnTo>
                  <a:lnTo>
                    <a:pt x="2014" y="5594"/>
                  </a:lnTo>
                  <a:cubicBezTo>
                    <a:pt x="2150" y="5503"/>
                    <a:pt x="2934" y="4923"/>
                    <a:pt x="3548" y="4354"/>
                  </a:cubicBezTo>
                  <a:cubicBezTo>
                    <a:pt x="3787" y="4116"/>
                    <a:pt x="4037" y="3854"/>
                    <a:pt x="4287" y="3525"/>
                  </a:cubicBezTo>
                  <a:cubicBezTo>
                    <a:pt x="4287" y="3513"/>
                    <a:pt x="4298" y="3502"/>
                    <a:pt x="4298" y="3490"/>
                  </a:cubicBezTo>
                  <a:cubicBezTo>
                    <a:pt x="4435" y="3161"/>
                    <a:pt x="4697" y="2649"/>
                    <a:pt x="4969" y="2149"/>
                  </a:cubicBezTo>
                  <a:cubicBezTo>
                    <a:pt x="5094" y="1797"/>
                    <a:pt x="5276" y="1489"/>
                    <a:pt x="5470" y="1239"/>
                  </a:cubicBezTo>
                  <a:cubicBezTo>
                    <a:pt x="5538" y="1115"/>
                    <a:pt x="5594" y="989"/>
                    <a:pt x="5651" y="887"/>
                  </a:cubicBezTo>
                  <a:cubicBezTo>
                    <a:pt x="5844" y="546"/>
                    <a:pt x="6231" y="319"/>
                    <a:pt x="6572" y="183"/>
                  </a:cubicBezTo>
                  <a:cubicBezTo>
                    <a:pt x="6765" y="57"/>
                    <a:pt x="6879" y="1"/>
                    <a:pt x="68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6032675" y="3765475"/>
              <a:ext cx="113975" cy="135300"/>
            </a:xfrm>
            <a:custGeom>
              <a:avLst/>
              <a:gdLst/>
              <a:ahLst/>
              <a:cxnLst/>
              <a:rect l="l" t="t" r="r" b="b"/>
              <a:pathLst>
                <a:path w="4559" h="5412" extrusionOk="0">
                  <a:moveTo>
                    <a:pt x="4559" y="1"/>
                  </a:moveTo>
                  <a:cubicBezTo>
                    <a:pt x="4218" y="137"/>
                    <a:pt x="3831" y="364"/>
                    <a:pt x="3638" y="705"/>
                  </a:cubicBezTo>
                  <a:cubicBezTo>
                    <a:pt x="3581" y="807"/>
                    <a:pt x="3525" y="933"/>
                    <a:pt x="3457" y="1057"/>
                  </a:cubicBezTo>
                  <a:cubicBezTo>
                    <a:pt x="3831" y="546"/>
                    <a:pt x="4275" y="193"/>
                    <a:pt x="4559" y="1"/>
                  </a:cubicBezTo>
                  <a:close/>
                  <a:moveTo>
                    <a:pt x="2956" y="1967"/>
                  </a:moveTo>
                  <a:cubicBezTo>
                    <a:pt x="2951" y="1976"/>
                    <a:pt x="2946" y="1985"/>
                    <a:pt x="2941" y="1995"/>
                  </a:cubicBezTo>
                  <a:lnTo>
                    <a:pt x="2941" y="1995"/>
                  </a:lnTo>
                  <a:cubicBezTo>
                    <a:pt x="2946" y="1986"/>
                    <a:pt x="2951" y="1976"/>
                    <a:pt x="2956" y="1967"/>
                  </a:cubicBezTo>
                  <a:close/>
                  <a:moveTo>
                    <a:pt x="2941" y="1995"/>
                  </a:moveTo>
                  <a:cubicBezTo>
                    <a:pt x="2674" y="2486"/>
                    <a:pt x="2419" y="2985"/>
                    <a:pt x="2285" y="3308"/>
                  </a:cubicBezTo>
                  <a:cubicBezTo>
                    <a:pt x="2285" y="3320"/>
                    <a:pt x="2274" y="3331"/>
                    <a:pt x="2274" y="3343"/>
                  </a:cubicBezTo>
                  <a:cubicBezTo>
                    <a:pt x="2513" y="3013"/>
                    <a:pt x="2740" y="2615"/>
                    <a:pt x="2911" y="2092"/>
                  </a:cubicBezTo>
                  <a:cubicBezTo>
                    <a:pt x="2919" y="2058"/>
                    <a:pt x="2928" y="2024"/>
                    <a:pt x="2941" y="1995"/>
                  </a:cubicBezTo>
                  <a:close/>
                  <a:moveTo>
                    <a:pt x="1535" y="4172"/>
                  </a:moveTo>
                  <a:cubicBezTo>
                    <a:pt x="921" y="4741"/>
                    <a:pt x="137" y="5321"/>
                    <a:pt x="1" y="5412"/>
                  </a:cubicBezTo>
                  <a:cubicBezTo>
                    <a:pt x="148" y="5321"/>
                    <a:pt x="1012" y="4707"/>
                    <a:pt x="1456" y="4252"/>
                  </a:cubicBezTo>
                  <a:lnTo>
                    <a:pt x="1535" y="4172"/>
                  </a:lnTo>
                  <a:close/>
                </a:path>
              </a:pathLst>
            </a:custGeom>
            <a:solidFill>
              <a:srgbClr val="79C0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5497500" y="3156700"/>
              <a:ext cx="40100" cy="24075"/>
            </a:xfrm>
            <a:custGeom>
              <a:avLst/>
              <a:gdLst/>
              <a:ahLst/>
              <a:cxnLst/>
              <a:rect l="l" t="t" r="r" b="b"/>
              <a:pathLst>
                <a:path w="1604" h="963" extrusionOk="0">
                  <a:moveTo>
                    <a:pt x="0" y="0"/>
                  </a:moveTo>
                  <a:cubicBezTo>
                    <a:pt x="324" y="736"/>
                    <a:pt x="637" y="962"/>
                    <a:pt x="898" y="962"/>
                  </a:cubicBezTo>
                  <a:cubicBezTo>
                    <a:pt x="1316" y="962"/>
                    <a:pt x="1604" y="387"/>
                    <a:pt x="1604" y="387"/>
                  </a:cubicBezTo>
                  <a:lnTo>
                    <a:pt x="1604" y="387"/>
                  </a:lnTo>
                  <a:cubicBezTo>
                    <a:pt x="1478" y="422"/>
                    <a:pt x="1352" y="437"/>
                    <a:pt x="1229" y="437"/>
                  </a:cubicBezTo>
                  <a:cubicBezTo>
                    <a:pt x="567" y="43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5496075" y="3155125"/>
              <a:ext cx="43225" cy="27175"/>
            </a:xfrm>
            <a:custGeom>
              <a:avLst/>
              <a:gdLst/>
              <a:ahLst/>
              <a:cxnLst/>
              <a:rect l="l" t="t" r="r" b="b"/>
              <a:pathLst>
                <a:path w="1729" h="1087" extrusionOk="0">
                  <a:moveTo>
                    <a:pt x="206" y="233"/>
                  </a:moveTo>
                  <a:cubicBezTo>
                    <a:pt x="434" y="367"/>
                    <a:pt x="831" y="564"/>
                    <a:pt x="1275" y="564"/>
                  </a:cubicBezTo>
                  <a:cubicBezTo>
                    <a:pt x="1360" y="564"/>
                    <a:pt x="1447" y="557"/>
                    <a:pt x="1535" y="541"/>
                  </a:cubicBezTo>
                  <a:lnTo>
                    <a:pt x="1535" y="541"/>
                  </a:lnTo>
                  <a:cubicBezTo>
                    <a:pt x="1436" y="697"/>
                    <a:pt x="1226" y="961"/>
                    <a:pt x="961" y="961"/>
                  </a:cubicBezTo>
                  <a:cubicBezTo>
                    <a:pt x="956" y="961"/>
                    <a:pt x="950" y="961"/>
                    <a:pt x="944" y="961"/>
                  </a:cubicBezTo>
                  <a:cubicBezTo>
                    <a:pt x="694" y="961"/>
                    <a:pt x="444" y="711"/>
                    <a:pt x="206" y="233"/>
                  </a:cubicBezTo>
                  <a:close/>
                  <a:moveTo>
                    <a:pt x="63" y="1"/>
                  </a:moveTo>
                  <a:cubicBezTo>
                    <a:pt x="49" y="1"/>
                    <a:pt x="35" y="6"/>
                    <a:pt x="24" y="18"/>
                  </a:cubicBezTo>
                  <a:cubicBezTo>
                    <a:pt x="1" y="29"/>
                    <a:pt x="1" y="63"/>
                    <a:pt x="12" y="86"/>
                  </a:cubicBezTo>
                  <a:cubicBezTo>
                    <a:pt x="297" y="745"/>
                    <a:pt x="603" y="1075"/>
                    <a:pt x="944" y="1086"/>
                  </a:cubicBezTo>
                  <a:lnTo>
                    <a:pt x="956" y="1086"/>
                  </a:lnTo>
                  <a:cubicBezTo>
                    <a:pt x="1411" y="1086"/>
                    <a:pt x="1706" y="506"/>
                    <a:pt x="1717" y="473"/>
                  </a:cubicBezTo>
                  <a:cubicBezTo>
                    <a:pt x="1729" y="461"/>
                    <a:pt x="1729" y="427"/>
                    <a:pt x="1717" y="415"/>
                  </a:cubicBezTo>
                  <a:cubicBezTo>
                    <a:pt x="1700" y="399"/>
                    <a:pt x="1684" y="388"/>
                    <a:pt x="1667" y="388"/>
                  </a:cubicBezTo>
                  <a:cubicBezTo>
                    <a:pt x="1661" y="388"/>
                    <a:pt x="1655" y="390"/>
                    <a:pt x="1649" y="393"/>
                  </a:cubicBezTo>
                  <a:cubicBezTo>
                    <a:pt x="1529" y="426"/>
                    <a:pt x="1410" y="440"/>
                    <a:pt x="1293" y="440"/>
                  </a:cubicBezTo>
                  <a:cubicBezTo>
                    <a:pt x="655" y="440"/>
                    <a:pt x="103" y="18"/>
                    <a:pt x="103" y="18"/>
                  </a:cubicBezTo>
                  <a:cubicBezTo>
                    <a:pt x="91" y="6"/>
                    <a:pt x="77" y="1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5488700" y="3116325"/>
              <a:ext cx="8825" cy="15400"/>
            </a:xfrm>
            <a:custGeom>
              <a:avLst/>
              <a:gdLst/>
              <a:ahLst/>
              <a:cxnLst/>
              <a:rect l="l" t="t" r="r" b="b"/>
              <a:pathLst>
                <a:path w="353" h="616" extrusionOk="0">
                  <a:moveTo>
                    <a:pt x="147" y="0"/>
                  </a:moveTo>
                  <a:cubicBezTo>
                    <a:pt x="144" y="0"/>
                    <a:pt x="140" y="0"/>
                    <a:pt x="137" y="1"/>
                  </a:cubicBezTo>
                  <a:cubicBezTo>
                    <a:pt x="46" y="12"/>
                    <a:pt x="0" y="160"/>
                    <a:pt x="23" y="330"/>
                  </a:cubicBezTo>
                  <a:cubicBezTo>
                    <a:pt x="45" y="483"/>
                    <a:pt x="119" y="615"/>
                    <a:pt x="206" y="615"/>
                  </a:cubicBezTo>
                  <a:cubicBezTo>
                    <a:pt x="209" y="615"/>
                    <a:pt x="212" y="615"/>
                    <a:pt x="216" y="615"/>
                  </a:cubicBezTo>
                  <a:cubicBezTo>
                    <a:pt x="296" y="603"/>
                    <a:pt x="352" y="456"/>
                    <a:pt x="330" y="285"/>
                  </a:cubicBezTo>
                  <a:cubicBezTo>
                    <a:pt x="308" y="122"/>
                    <a:pt x="224" y="0"/>
                    <a:pt x="1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5531325" y="3108625"/>
              <a:ext cx="8825" cy="15425"/>
            </a:xfrm>
            <a:custGeom>
              <a:avLst/>
              <a:gdLst/>
              <a:ahLst/>
              <a:cxnLst/>
              <a:rect l="l" t="t" r="r" b="b"/>
              <a:pathLst>
                <a:path w="353" h="617" extrusionOk="0">
                  <a:moveTo>
                    <a:pt x="148" y="1"/>
                  </a:moveTo>
                  <a:cubicBezTo>
                    <a:pt x="144" y="1"/>
                    <a:pt x="141" y="1"/>
                    <a:pt x="137" y="2"/>
                  </a:cubicBezTo>
                  <a:cubicBezTo>
                    <a:pt x="57" y="13"/>
                    <a:pt x="1" y="161"/>
                    <a:pt x="23" y="332"/>
                  </a:cubicBezTo>
                  <a:cubicBezTo>
                    <a:pt x="45" y="484"/>
                    <a:pt x="130" y="616"/>
                    <a:pt x="206" y="616"/>
                  </a:cubicBezTo>
                  <a:cubicBezTo>
                    <a:pt x="210" y="616"/>
                    <a:pt x="213" y="616"/>
                    <a:pt x="216" y="615"/>
                  </a:cubicBezTo>
                  <a:cubicBezTo>
                    <a:pt x="307" y="605"/>
                    <a:pt x="353" y="456"/>
                    <a:pt x="330" y="286"/>
                  </a:cubicBezTo>
                  <a:cubicBezTo>
                    <a:pt x="308" y="122"/>
                    <a:pt x="234" y="1"/>
                    <a:pt x="1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5472475" y="3102675"/>
              <a:ext cx="23075" cy="11125"/>
            </a:xfrm>
            <a:custGeom>
              <a:avLst/>
              <a:gdLst/>
              <a:ahLst/>
              <a:cxnLst/>
              <a:rect l="l" t="t" r="r" b="b"/>
              <a:pathLst>
                <a:path w="923" h="445" extrusionOk="0">
                  <a:moveTo>
                    <a:pt x="606" y="0"/>
                  </a:moveTo>
                  <a:cubicBezTo>
                    <a:pt x="432" y="0"/>
                    <a:pt x="208" y="69"/>
                    <a:pt x="24" y="353"/>
                  </a:cubicBezTo>
                  <a:cubicBezTo>
                    <a:pt x="1" y="376"/>
                    <a:pt x="13" y="411"/>
                    <a:pt x="35" y="433"/>
                  </a:cubicBezTo>
                  <a:cubicBezTo>
                    <a:pt x="46" y="444"/>
                    <a:pt x="58" y="444"/>
                    <a:pt x="69" y="444"/>
                  </a:cubicBezTo>
                  <a:cubicBezTo>
                    <a:pt x="92" y="444"/>
                    <a:pt x="115" y="433"/>
                    <a:pt x="126" y="411"/>
                  </a:cubicBezTo>
                  <a:cubicBezTo>
                    <a:pt x="278" y="174"/>
                    <a:pt x="462" y="118"/>
                    <a:pt x="604" y="118"/>
                  </a:cubicBezTo>
                  <a:cubicBezTo>
                    <a:pt x="728" y="118"/>
                    <a:pt x="821" y="160"/>
                    <a:pt x="831" y="160"/>
                  </a:cubicBezTo>
                  <a:cubicBezTo>
                    <a:pt x="839" y="168"/>
                    <a:pt x="850" y="172"/>
                    <a:pt x="861" y="172"/>
                  </a:cubicBezTo>
                  <a:cubicBezTo>
                    <a:pt x="882" y="172"/>
                    <a:pt x="903" y="160"/>
                    <a:pt x="910" y="138"/>
                  </a:cubicBezTo>
                  <a:cubicBezTo>
                    <a:pt x="922" y="115"/>
                    <a:pt x="910" y="69"/>
                    <a:pt x="888" y="58"/>
                  </a:cubicBezTo>
                  <a:cubicBezTo>
                    <a:pt x="882" y="58"/>
                    <a:pt x="765" y="0"/>
                    <a:pt x="6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5521675" y="3091500"/>
              <a:ext cx="22450" cy="7625"/>
            </a:xfrm>
            <a:custGeom>
              <a:avLst/>
              <a:gdLst/>
              <a:ahLst/>
              <a:cxnLst/>
              <a:rect l="l" t="t" r="r" b="b"/>
              <a:pathLst>
                <a:path w="898" h="305" extrusionOk="0">
                  <a:moveTo>
                    <a:pt x="510" y="1"/>
                  </a:moveTo>
                  <a:cubicBezTo>
                    <a:pt x="259" y="1"/>
                    <a:pt x="33" y="187"/>
                    <a:pt x="23" y="198"/>
                  </a:cubicBezTo>
                  <a:cubicBezTo>
                    <a:pt x="0" y="221"/>
                    <a:pt x="0" y="255"/>
                    <a:pt x="11" y="277"/>
                  </a:cubicBezTo>
                  <a:cubicBezTo>
                    <a:pt x="24" y="296"/>
                    <a:pt x="43" y="305"/>
                    <a:pt x="62" y="305"/>
                  </a:cubicBezTo>
                  <a:cubicBezTo>
                    <a:pt x="77" y="305"/>
                    <a:pt x="92" y="299"/>
                    <a:pt x="102" y="289"/>
                  </a:cubicBezTo>
                  <a:cubicBezTo>
                    <a:pt x="102" y="289"/>
                    <a:pt x="305" y="116"/>
                    <a:pt x="510" y="116"/>
                  </a:cubicBezTo>
                  <a:cubicBezTo>
                    <a:pt x="522" y="116"/>
                    <a:pt x="534" y="117"/>
                    <a:pt x="546" y="118"/>
                  </a:cubicBezTo>
                  <a:cubicBezTo>
                    <a:pt x="637" y="130"/>
                    <a:pt x="716" y="186"/>
                    <a:pt x="773" y="277"/>
                  </a:cubicBezTo>
                  <a:cubicBezTo>
                    <a:pt x="784" y="300"/>
                    <a:pt x="807" y="300"/>
                    <a:pt x="830" y="300"/>
                  </a:cubicBezTo>
                  <a:cubicBezTo>
                    <a:pt x="841" y="300"/>
                    <a:pt x="852" y="300"/>
                    <a:pt x="864" y="289"/>
                  </a:cubicBezTo>
                  <a:cubicBezTo>
                    <a:pt x="887" y="277"/>
                    <a:pt x="898" y="232"/>
                    <a:pt x="875" y="209"/>
                  </a:cubicBezTo>
                  <a:cubicBezTo>
                    <a:pt x="796" y="84"/>
                    <a:pt x="693" y="16"/>
                    <a:pt x="569" y="4"/>
                  </a:cubicBezTo>
                  <a:cubicBezTo>
                    <a:pt x="549" y="2"/>
                    <a:pt x="529" y="1"/>
                    <a:pt x="5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5428450" y="3132250"/>
              <a:ext cx="40950" cy="48900"/>
            </a:xfrm>
            <a:custGeom>
              <a:avLst/>
              <a:gdLst/>
              <a:ahLst/>
              <a:cxnLst/>
              <a:rect l="l" t="t" r="r" b="b"/>
              <a:pathLst>
                <a:path w="1638" h="1956" extrusionOk="0">
                  <a:moveTo>
                    <a:pt x="468" y="0"/>
                  </a:moveTo>
                  <a:cubicBezTo>
                    <a:pt x="464" y="0"/>
                    <a:pt x="459" y="0"/>
                    <a:pt x="455" y="1"/>
                  </a:cubicBezTo>
                  <a:cubicBezTo>
                    <a:pt x="341" y="11"/>
                    <a:pt x="239" y="69"/>
                    <a:pt x="159" y="171"/>
                  </a:cubicBezTo>
                  <a:cubicBezTo>
                    <a:pt x="34" y="342"/>
                    <a:pt x="0" y="648"/>
                    <a:pt x="79" y="956"/>
                  </a:cubicBezTo>
                  <a:cubicBezTo>
                    <a:pt x="182" y="1365"/>
                    <a:pt x="625" y="1956"/>
                    <a:pt x="1012" y="1956"/>
                  </a:cubicBezTo>
                  <a:lnTo>
                    <a:pt x="1069" y="1956"/>
                  </a:lnTo>
                  <a:cubicBezTo>
                    <a:pt x="1284" y="1921"/>
                    <a:pt x="1478" y="1820"/>
                    <a:pt x="1615" y="1649"/>
                  </a:cubicBezTo>
                  <a:cubicBezTo>
                    <a:pt x="1637" y="1626"/>
                    <a:pt x="1625" y="1580"/>
                    <a:pt x="1603" y="1558"/>
                  </a:cubicBezTo>
                  <a:cubicBezTo>
                    <a:pt x="1593" y="1553"/>
                    <a:pt x="1580" y="1551"/>
                    <a:pt x="1567" y="1551"/>
                  </a:cubicBezTo>
                  <a:cubicBezTo>
                    <a:pt x="1549" y="1551"/>
                    <a:pt x="1530" y="1556"/>
                    <a:pt x="1524" y="1569"/>
                  </a:cubicBezTo>
                  <a:cubicBezTo>
                    <a:pt x="1398" y="1717"/>
                    <a:pt x="1239" y="1808"/>
                    <a:pt x="1046" y="1830"/>
                  </a:cubicBezTo>
                  <a:cubicBezTo>
                    <a:pt x="1034" y="1832"/>
                    <a:pt x="1022" y="1833"/>
                    <a:pt x="1010" y="1833"/>
                  </a:cubicBezTo>
                  <a:cubicBezTo>
                    <a:pt x="715" y="1833"/>
                    <a:pt x="302" y="1325"/>
                    <a:pt x="193" y="921"/>
                  </a:cubicBezTo>
                  <a:cubicBezTo>
                    <a:pt x="125" y="660"/>
                    <a:pt x="148" y="387"/>
                    <a:pt x="261" y="239"/>
                  </a:cubicBezTo>
                  <a:cubicBezTo>
                    <a:pt x="307" y="171"/>
                    <a:pt x="375" y="125"/>
                    <a:pt x="455" y="125"/>
                  </a:cubicBezTo>
                  <a:lnTo>
                    <a:pt x="478" y="125"/>
                  </a:lnTo>
                  <a:cubicBezTo>
                    <a:pt x="739" y="125"/>
                    <a:pt x="1012" y="512"/>
                    <a:pt x="1012" y="524"/>
                  </a:cubicBezTo>
                  <a:cubicBezTo>
                    <a:pt x="1026" y="537"/>
                    <a:pt x="1044" y="547"/>
                    <a:pt x="1061" y="547"/>
                  </a:cubicBezTo>
                  <a:cubicBezTo>
                    <a:pt x="1072" y="547"/>
                    <a:pt x="1083" y="543"/>
                    <a:pt x="1092" y="534"/>
                  </a:cubicBezTo>
                  <a:cubicBezTo>
                    <a:pt x="1125" y="524"/>
                    <a:pt x="1137" y="478"/>
                    <a:pt x="1114" y="455"/>
                  </a:cubicBezTo>
                  <a:cubicBezTo>
                    <a:pt x="1103" y="433"/>
                    <a:pt x="804" y="0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5484725" y="3059750"/>
              <a:ext cx="79300" cy="163475"/>
            </a:xfrm>
            <a:custGeom>
              <a:avLst/>
              <a:gdLst/>
              <a:ahLst/>
              <a:cxnLst/>
              <a:rect l="l" t="t" r="r" b="b"/>
              <a:pathLst>
                <a:path w="3172" h="6539" extrusionOk="0">
                  <a:moveTo>
                    <a:pt x="1638" y="0"/>
                  </a:moveTo>
                  <a:cubicBezTo>
                    <a:pt x="1618" y="0"/>
                    <a:pt x="1598" y="10"/>
                    <a:pt x="1592" y="24"/>
                  </a:cubicBezTo>
                  <a:cubicBezTo>
                    <a:pt x="1569" y="47"/>
                    <a:pt x="1569" y="81"/>
                    <a:pt x="1592" y="104"/>
                  </a:cubicBezTo>
                  <a:cubicBezTo>
                    <a:pt x="1887" y="354"/>
                    <a:pt x="2262" y="661"/>
                    <a:pt x="2421" y="1059"/>
                  </a:cubicBezTo>
                  <a:cubicBezTo>
                    <a:pt x="2501" y="1241"/>
                    <a:pt x="2547" y="1434"/>
                    <a:pt x="2592" y="1615"/>
                  </a:cubicBezTo>
                  <a:cubicBezTo>
                    <a:pt x="2638" y="1786"/>
                    <a:pt x="2671" y="1968"/>
                    <a:pt x="2740" y="2138"/>
                  </a:cubicBezTo>
                  <a:lnTo>
                    <a:pt x="2762" y="2184"/>
                  </a:lnTo>
                  <a:cubicBezTo>
                    <a:pt x="2899" y="2537"/>
                    <a:pt x="3035" y="2901"/>
                    <a:pt x="3047" y="3275"/>
                  </a:cubicBezTo>
                  <a:cubicBezTo>
                    <a:pt x="3047" y="3651"/>
                    <a:pt x="2990" y="4015"/>
                    <a:pt x="2899" y="4378"/>
                  </a:cubicBezTo>
                  <a:cubicBezTo>
                    <a:pt x="2853" y="4697"/>
                    <a:pt x="2785" y="5003"/>
                    <a:pt x="2683" y="5299"/>
                  </a:cubicBezTo>
                  <a:cubicBezTo>
                    <a:pt x="2535" y="5685"/>
                    <a:pt x="2285" y="5958"/>
                    <a:pt x="1842" y="6175"/>
                  </a:cubicBezTo>
                  <a:cubicBezTo>
                    <a:pt x="1526" y="6336"/>
                    <a:pt x="1271" y="6417"/>
                    <a:pt x="1073" y="6417"/>
                  </a:cubicBezTo>
                  <a:cubicBezTo>
                    <a:pt x="964" y="6417"/>
                    <a:pt x="872" y="6393"/>
                    <a:pt x="796" y="6345"/>
                  </a:cubicBezTo>
                  <a:cubicBezTo>
                    <a:pt x="660" y="6243"/>
                    <a:pt x="409" y="5970"/>
                    <a:pt x="125" y="5572"/>
                  </a:cubicBezTo>
                  <a:cubicBezTo>
                    <a:pt x="111" y="5558"/>
                    <a:pt x="93" y="5548"/>
                    <a:pt x="73" y="5548"/>
                  </a:cubicBezTo>
                  <a:cubicBezTo>
                    <a:pt x="60" y="5548"/>
                    <a:pt x="47" y="5552"/>
                    <a:pt x="34" y="5561"/>
                  </a:cubicBezTo>
                  <a:cubicBezTo>
                    <a:pt x="11" y="5584"/>
                    <a:pt x="0" y="5617"/>
                    <a:pt x="23" y="5640"/>
                  </a:cubicBezTo>
                  <a:cubicBezTo>
                    <a:pt x="238" y="5936"/>
                    <a:pt x="534" y="6311"/>
                    <a:pt x="739" y="6448"/>
                  </a:cubicBezTo>
                  <a:cubicBezTo>
                    <a:pt x="841" y="6516"/>
                    <a:pt x="955" y="6538"/>
                    <a:pt x="1080" y="6538"/>
                  </a:cubicBezTo>
                  <a:cubicBezTo>
                    <a:pt x="1410" y="6538"/>
                    <a:pt x="1762" y="6357"/>
                    <a:pt x="1898" y="6288"/>
                  </a:cubicBezTo>
                  <a:cubicBezTo>
                    <a:pt x="2365" y="6049"/>
                    <a:pt x="2638" y="5754"/>
                    <a:pt x="2797" y="5344"/>
                  </a:cubicBezTo>
                  <a:cubicBezTo>
                    <a:pt x="2899" y="5038"/>
                    <a:pt x="2979" y="4720"/>
                    <a:pt x="3024" y="4401"/>
                  </a:cubicBezTo>
                  <a:cubicBezTo>
                    <a:pt x="3115" y="4037"/>
                    <a:pt x="3161" y="3662"/>
                    <a:pt x="3172" y="3275"/>
                  </a:cubicBezTo>
                  <a:cubicBezTo>
                    <a:pt x="3161" y="2878"/>
                    <a:pt x="3012" y="2502"/>
                    <a:pt x="2876" y="2138"/>
                  </a:cubicBezTo>
                  <a:lnTo>
                    <a:pt x="2853" y="2093"/>
                  </a:lnTo>
                  <a:cubicBezTo>
                    <a:pt x="2797" y="1934"/>
                    <a:pt x="2751" y="1764"/>
                    <a:pt x="2706" y="1593"/>
                  </a:cubicBezTo>
                  <a:cubicBezTo>
                    <a:pt x="2660" y="1400"/>
                    <a:pt x="2615" y="1206"/>
                    <a:pt x="2535" y="1013"/>
                  </a:cubicBezTo>
                  <a:cubicBezTo>
                    <a:pt x="2365" y="581"/>
                    <a:pt x="1978" y="263"/>
                    <a:pt x="1671" y="13"/>
                  </a:cubicBezTo>
                  <a:cubicBezTo>
                    <a:pt x="1662" y="4"/>
                    <a:pt x="1650" y="0"/>
                    <a:pt x="1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5453150" y="3177900"/>
              <a:ext cx="16525" cy="57525"/>
            </a:xfrm>
            <a:custGeom>
              <a:avLst/>
              <a:gdLst/>
              <a:ahLst/>
              <a:cxnLst/>
              <a:rect l="l" t="t" r="r" b="b"/>
              <a:pathLst>
                <a:path w="661" h="2301" extrusionOk="0">
                  <a:moveTo>
                    <a:pt x="71" y="0"/>
                  </a:moveTo>
                  <a:cubicBezTo>
                    <a:pt x="63" y="0"/>
                    <a:pt x="55" y="2"/>
                    <a:pt x="46" y="4"/>
                  </a:cubicBezTo>
                  <a:cubicBezTo>
                    <a:pt x="24" y="16"/>
                    <a:pt x="1" y="62"/>
                    <a:pt x="24" y="84"/>
                  </a:cubicBezTo>
                  <a:cubicBezTo>
                    <a:pt x="24" y="95"/>
                    <a:pt x="536" y="1358"/>
                    <a:pt x="410" y="2233"/>
                  </a:cubicBezTo>
                  <a:cubicBezTo>
                    <a:pt x="410" y="2267"/>
                    <a:pt x="433" y="2290"/>
                    <a:pt x="456" y="2301"/>
                  </a:cubicBezTo>
                  <a:lnTo>
                    <a:pt x="467" y="2301"/>
                  </a:lnTo>
                  <a:cubicBezTo>
                    <a:pt x="501" y="2301"/>
                    <a:pt x="524" y="2278"/>
                    <a:pt x="536" y="2244"/>
                  </a:cubicBezTo>
                  <a:cubicBezTo>
                    <a:pt x="660" y="1346"/>
                    <a:pt x="149" y="95"/>
                    <a:pt x="126" y="39"/>
                  </a:cubicBezTo>
                  <a:cubicBezTo>
                    <a:pt x="117" y="13"/>
                    <a:pt x="96" y="0"/>
                    <a:pt x="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5389800" y="3006525"/>
              <a:ext cx="159750" cy="162400"/>
            </a:xfrm>
            <a:custGeom>
              <a:avLst/>
              <a:gdLst/>
              <a:ahLst/>
              <a:cxnLst/>
              <a:rect l="l" t="t" r="r" b="b"/>
              <a:pathLst>
                <a:path w="6390" h="6496" extrusionOk="0">
                  <a:moveTo>
                    <a:pt x="5460" y="1"/>
                  </a:moveTo>
                  <a:cubicBezTo>
                    <a:pt x="4979" y="1"/>
                    <a:pt x="4355" y="461"/>
                    <a:pt x="3854" y="528"/>
                  </a:cubicBezTo>
                  <a:cubicBezTo>
                    <a:pt x="3183" y="619"/>
                    <a:pt x="773" y="1005"/>
                    <a:pt x="387" y="1937"/>
                  </a:cubicBezTo>
                  <a:cubicBezTo>
                    <a:pt x="0" y="2858"/>
                    <a:pt x="591" y="3188"/>
                    <a:pt x="614" y="4075"/>
                  </a:cubicBezTo>
                  <a:cubicBezTo>
                    <a:pt x="624" y="4922"/>
                    <a:pt x="625" y="6495"/>
                    <a:pt x="1785" y="6495"/>
                  </a:cubicBezTo>
                  <a:cubicBezTo>
                    <a:pt x="1839" y="6495"/>
                    <a:pt x="1896" y="6492"/>
                    <a:pt x="1956" y="6485"/>
                  </a:cubicBezTo>
                  <a:cubicBezTo>
                    <a:pt x="1956" y="6485"/>
                    <a:pt x="1455" y="5848"/>
                    <a:pt x="1796" y="5189"/>
                  </a:cubicBezTo>
                  <a:cubicBezTo>
                    <a:pt x="1859" y="5114"/>
                    <a:pt x="1936" y="5086"/>
                    <a:pt x="2015" y="5086"/>
                  </a:cubicBezTo>
                  <a:cubicBezTo>
                    <a:pt x="2238" y="5086"/>
                    <a:pt x="2478" y="5302"/>
                    <a:pt x="2478" y="5302"/>
                  </a:cubicBezTo>
                  <a:cubicBezTo>
                    <a:pt x="2615" y="5200"/>
                    <a:pt x="2694" y="5030"/>
                    <a:pt x="2671" y="4848"/>
                  </a:cubicBezTo>
                  <a:cubicBezTo>
                    <a:pt x="2660" y="4654"/>
                    <a:pt x="2524" y="4472"/>
                    <a:pt x="2547" y="4279"/>
                  </a:cubicBezTo>
                  <a:cubicBezTo>
                    <a:pt x="2569" y="4188"/>
                    <a:pt x="2603" y="4097"/>
                    <a:pt x="2649" y="4006"/>
                  </a:cubicBezTo>
                  <a:cubicBezTo>
                    <a:pt x="2797" y="3676"/>
                    <a:pt x="2774" y="3302"/>
                    <a:pt x="2592" y="2994"/>
                  </a:cubicBezTo>
                  <a:lnTo>
                    <a:pt x="2592" y="2994"/>
                  </a:lnTo>
                  <a:cubicBezTo>
                    <a:pt x="2592" y="2994"/>
                    <a:pt x="2671" y="2997"/>
                    <a:pt x="2802" y="2997"/>
                  </a:cubicBezTo>
                  <a:cubicBezTo>
                    <a:pt x="3270" y="2997"/>
                    <a:pt x="4409" y="2956"/>
                    <a:pt x="5013" y="2574"/>
                  </a:cubicBezTo>
                  <a:cubicBezTo>
                    <a:pt x="5798" y="2085"/>
                    <a:pt x="6389" y="823"/>
                    <a:pt x="5912" y="220"/>
                  </a:cubicBezTo>
                  <a:cubicBezTo>
                    <a:pt x="5788" y="61"/>
                    <a:pt x="5633" y="1"/>
                    <a:pt x="54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5512575" y="3038175"/>
              <a:ext cx="71350" cy="103475"/>
            </a:xfrm>
            <a:custGeom>
              <a:avLst/>
              <a:gdLst/>
              <a:ahLst/>
              <a:cxnLst/>
              <a:rect l="l" t="t" r="r" b="b"/>
              <a:pathLst>
                <a:path w="2854" h="4139" extrusionOk="0">
                  <a:moveTo>
                    <a:pt x="807" y="0"/>
                  </a:moveTo>
                  <a:lnTo>
                    <a:pt x="0" y="558"/>
                  </a:lnTo>
                  <a:cubicBezTo>
                    <a:pt x="0" y="558"/>
                    <a:pt x="1034" y="1399"/>
                    <a:pt x="1228" y="1637"/>
                  </a:cubicBezTo>
                  <a:cubicBezTo>
                    <a:pt x="1421" y="1887"/>
                    <a:pt x="1569" y="2592"/>
                    <a:pt x="1694" y="2979"/>
                  </a:cubicBezTo>
                  <a:cubicBezTo>
                    <a:pt x="1807" y="3354"/>
                    <a:pt x="2001" y="4138"/>
                    <a:pt x="2001" y="4138"/>
                  </a:cubicBezTo>
                  <a:cubicBezTo>
                    <a:pt x="2853" y="3411"/>
                    <a:pt x="1671" y="2115"/>
                    <a:pt x="1603" y="1455"/>
                  </a:cubicBezTo>
                  <a:cubicBezTo>
                    <a:pt x="1546" y="876"/>
                    <a:pt x="1262" y="353"/>
                    <a:pt x="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5437250" y="3212275"/>
              <a:ext cx="85850" cy="87125"/>
            </a:xfrm>
            <a:custGeom>
              <a:avLst/>
              <a:gdLst/>
              <a:ahLst/>
              <a:cxnLst/>
              <a:rect l="l" t="t" r="r" b="b"/>
              <a:pathLst>
                <a:path w="3434" h="3485" extrusionOk="0">
                  <a:moveTo>
                    <a:pt x="1051" y="1"/>
                  </a:moveTo>
                  <a:cubicBezTo>
                    <a:pt x="1042" y="1"/>
                    <a:pt x="1033" y="2"/>
                    <a:pt x="1023" y="5"/>
                  </a:cubicBezTo>
                  <a:cubicBezTo>
                    <a:pt x="990" y="16"/>
                    <a:pt x="182" y="403"/>
                    <a:pt x="91" y="824"/>
                  </a:cubicBezTo>
                  <a:cubicBezTo>
                    <a:pt x="0" y="1221"/>
                    <a:pt x="330" y="2120"/>
                    <a:pt x="341" y="2154"/>
                  </a:cubicBezTo>
                  <a:lnTo>
                    <a:pt x="364" y="2176"/>
                  </a:lnTo>
                  <a:cubicBezTo>
                    <a:pt x="1626" y="3348"/>
                    <a:pt x="3354" y="3484"/>
                    <a:pt x="3365" y="3484"/>
                  </a:cubicBezTo>
                  <a:lnTo>
                    <a:pt x="3377" y="3484"/>
                  </a:lnTo>
                  <a:cubicBezTo>
                    <a:pt x="3388" y="3484"/>
                    <a:pt x="3411" y="3484"/>
                    <a:pt x="3423" y="3472"/>
                  </a:cubicBezTo>
                  <a:cubicBezTo>
                    <a:pt x="3433" y="3462"/>
                    <a:pt x="3433" y="3439"/>
                    <a:pt x="3433" y="3427"/>
                  </a:cubicBezTo>
                  <a:lnTo>
                    <a:pt x="3252" y="1392"/>
                  </a:lnTo>
                  <a:cubicBezTo>
                    <a:pt x="3252" y="1358"/>
                    <a:pt x="3229" y="1335"/>
                    <a:pt x="3195" y="1335"/>
                  </a:cubicBezTo>
                  <a:cubicBezTo>
                    <a:pt x="1717" y="1312"/>
                    <a:pt x="910" y="789"/>
                    <a:pt x="899" y="789"/>
                  </a:cubicBezTo>
                  <a:cubicBezTo>
                    <a:pt x="886" y="781"/>
                    <a:pt x="873" y="777"/>
                    <a:pt x="861" y="777"/>
                  </a:cubicBezTo>
                  <a:cubicBezTo>
                    <a:pt x="840" y="777"/>
                    <a:pt x="822" y="787"/>
                    <a:pt x="808" y="801"/>
                  </a:cubicBezTo>
                  <a:cubicBezTo>
                    <a:pt x="796" y="835"/>
                    <a:pt x="808" y="869"/>
                    <a:pt x="831" y="880"/>
                  </a:cubicBezTo>
                  <a:cubicBezTo>
                    <a:pt x="864" y="903"/>
                    <a:pt x="1660" y="1415"/>
                    <a:pt x="3138" y="1449"/>
                  </a:cubicBezTo>
                  <a:lnTo>
                    <a:pt x="3309" y="3359"/>
                  </a:lnTo>
                  <a:cubicBezTo>
                    <a:pt x="2979" y="3313"/>
                    <a:pt x="1546" y="3098"/>
                    <a:pt x="455" y="2097"/>
                  </a:cubicBezTo>
                  <a:cubicBezTo>
                    <a:pt x="409" y="1984"/>
                    <a:pt x="126" y="1188"/>
                    <a:pt x="205" y="847"/>
                  </a:cubicBezTo>
                  <a:cubicBezTo>
                    <a:pt x="273" y="551"/>
                    <a:pt x="864" y="221"/>
                    <a:pt x="1081" y="119"/>
                  </a:cubicBezTo>
                  <a:cubicBezTo>
                    <a:pt x="1114" y="96"/>
                    <a:pt x="1126" y="62"/>
                    <a:pt x="1114" y="28"/>
                  </a:cubicBezTo>
                  <a:cubicBezTo>
                    <a:pt x="1098" y="12"/>
                    <a:pt x="1075" y="1"/>
                    <a:pt x="10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5515675" y="3205225"/>
              <a:ext cx="58025" cy="88750"/>
            </a:xfrm>
            <a:custGeom>
              <a:avLst/>
              <a:gdLst/>
              <a:ahLst/>
              <a:cxnLst/>
              <a:rect l="l" t="t" r="r" b="b"/>
              <a:pathLst>
                <a:path w="2321" h="3550" extrusionOk="0">
                  <a:moveTo>
                    <a:pt x="1143" y="0"/>
                  </a:moveTo>
                  <a:cubicBezTo>
                    <a:pt x="1116" y="0"/>
                    <a:pt x="1092" y="20"/>
                    <a:pt x="1092" y="48"/>
                  </a:cubicBezTo>
                  <a:cubicBezTo>
                    <a:pt x="1081" y="83"/>
                    <a:pt x="1104" y="117"/>
                    <a:pt x="1138" y="117"/>
                  </a:cubicBezTo>
                  <a:cubicBezTo>
                    <a:pt x="1331" y="151"/>
                    <a:pt x="1865" y="287"/>
                    <a:pt x="2014" y="492"/>
                  </a:cubicBezTo>
                  <a:cubicBezTo>
                    <a:pt x="2173" y="708"/>
                    <a:pt x="2195" y="1424"/>
                    <a:pt x="2195" y="1674"/>
                  </a:cubicBezTo>
                  <a:cubicBezTo>
                    <a:pt x="2105" y="2448"/>
                    <a:pt x="1251" y="3198"/>
                    <a:pt x="1024" y="3391"/>
                  </a:cubicBezTo>
                  <a:lnTo>
                    <a:pt x="149" y="1708"/>
                  </a:lnTo>
                  <a:cubicBezTo>
                    <a:pt x="558" y="1549"/>
                    <a:pt x="945" y="1299"/>
                    <a:pt x="1251" y="981"/>
                  </a:cubicBezTo>
                  <a:cubicBezTo>
                    <a:pt x="1263" y="958"/>
                    <a:pt x="1263" y="947"/>
                    <a:pt x="1263" y="935"/>
                  </a:cubicBezTo>
                  <a:lnTo>
                    <a:pt x="1218" y="207"/>
                  </a:lnTo>
                  <a:cubicBezTo>
                    <a:pt x="1218" y="174"/>
                    <a:pt x="1183" y="151"/>
                    <a:pt x="1150" y="151"/>
                  </a:cubicBezTo>
                  <a:cubicBezTo>
                    <a:pt x="1115" y="151"/>
                    <a:pt x="1092" y="174"/>
                    <a:pt x="1092" y="207"/>
                  </a:cubicBezTo>
                  <a:lnTo>
                    <a:pt x="1138" y="912"/>
                  </a:lnTo>
                  <a:cubicBezTo>
                    <a:pt x="831" y="1231"/>
                    <a:pt x="456" y="1470"/>
                    <a:pt x="35" y="1617"/>
                  </a:cubicBezTo>
                  <a:lnTo>
                    <a:pt x="1" y="1652"/>
                  </a:lnTo>
                  <a:lnTo>
                    <a:pt x="1" y="1708"/>
                  </a:lnTo>
                  <a:lnTo>
                    <a:pt x="956" y="3516"/>
                  </a:lnTo>
                  <a:lnTo>
                    <a:pt x="990" y="3550"/>
                  </a:lnTo>
                  <a:lnTo>
                    <a:pt x="1013" y="3550"/>
                  </a:lnTo>
                  <a:cubicBezTo>
                    <a:pt x="1024" y="3550"/>
                    <a:pt x="1036" y="3539"/>
                    <a:pt x="1047" y="3539"/>
                  </a:cubicBezTo>
                  <a:cubicBezTo>
                    <a:pt x="1092" y="3493"/>
                    <a:pt x="2195" y="2629"/>
                    <a:pt x="2309" y="1674"/>
                  </a:cubicBezTo>
                  <a:cubicBezTo>
                    <a:pt x="2309" y="1640"/>
                    <a:pt x="2320" y="708"/>
                    <a:pt x="2115" y="424"/>
                  </a:cubicBezTo>
                  <a:cubicBezTo>
                    <a:pt x="1900" y="139"/>
                    <a:pt x="1195" y="3"/>
                    <a:pt x="1160" y="3"/>
                  </a:cubicBezTo>
                  <a:cubicBezTo>
                    <a:pt x="1155" y="1"/>
                    <a:pt x="1149" y="0"/>
                    <a:pt x="11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5427875" y="3018850"/>
              <a:ext cx="98925" cy="52600"/>
            </a:xfrm>
            <a:custGeom>
              <a:avLst/>
              <a:gdLst/>
              <a:ahLst/>
              <a:cxnLst/>
              <a:rect l="l" t="t" r="r" b="b"/>
              <a:pathLst>
                <a:path w="3957" h="2104" extrusionOk="0">
                  <a:moveTo>
                    <a:pt x="3889" y="0"/>
                  </a:moveTo>
                  <a:cubicBezTo>
                    <a:pt x="3866" y="0"/>
                    <a:pt x="3843" y="23"/>
                    <a:pt x="3831" y="46"/>
                  </a:cubicBezTo>
                  <a:cubicBezTo>
                    <a:pt x="3729" y="478"/>
                    <a:pt x="3457" y="841"/>
                    <a:pt x="3081" y="1069"/>
                  </a:cubicBezTo>
                  <a:cubicBezTo>
                    <a:pt x="2706" y="1296"/>
                    <a:pt x="2274" y="1422"/>
                    <a:pt x="1830" y="1433"/>
                  </a:cubicBezTo>
                  <a:lnTo>
                    <a:pt x="1717" y="1433"/>
                  </a:lnTo>
                  <a:cubicBezTo>
                    <a:pt x="1638" y="1433"/>
                    <a:pt x="1569" y="1433"/>
                    <a:pt x="1501" y="1422"/>
                  </a:cubicBezTo>
                  <a:lnTo>
                    <a:pt x="1285" y="1422"/>
                  </a:lnTo>
                  <a:cubicBezTo>
                    <a:pt x="1137" y="1422"/>
                    <a:pt x="989" y="1433"/>
                    <a:pt x="842" y="1455"/>
                  </a:cubicBezTo>
                  <a:cubicBezTo>
                    <a:pt x="534" y="1501"/>
                    <a:pt x="160" y="1672"/>
                    <a:pt x="23" y="2024"/>
                  </a:cubicBezTo>
                  <a:cubicBezTo>
                    <a:pt x="1" y="2058"/>
                    <a:pt x="23" y="2092"/>
                    <a:pt x="46" y="2104"/>
                  </a:cubicBezTo>
                  <a:lnTo>
                    <a:pt x="69" y="2104"/>
                  </a:lnTo>
                  <a:cubicBezTo>
                    <a:pt x="102" y="2104"/>
                    <a:pt x="125" y="2092"/>
                    <a:pt x="125" y="2069"/>
                  </a:cubicBezTo>
                  <a:cubicBezTo>
                    <a:pt x="251" y="1763"/>
                    <a:pt x="580" y="1614"/>
                    <a:pt x="865" y="1569"/>
                  </a:cubicBezTo>
                  <a:cubicBezTo>
                    <a:pt x="1001" y="1546"/>
                    <a:pt x="1137" y="1546"/>
                    <a:pt x="1285" y="1546"/>
                  </a:cubicBezTo>
                  <a:lnTo>
                    <a:pt x="1830" y="1546"/>
                  </a:lnTo>
                  <a:cubicBezTo>
                    <a:pt x="2297" y="1546"/>
                    <a:pt x="2752" y="1422"/>
                    <a:pt x="3149" y="1172"/>
                  </a:cubicBezTo>
                  <a:cubicBezTo>
                    <a:pt x="3547" y="932"/>
                    <a:pt x="3843" y="535"/>
                    <a:pt x="3945" y="80"/>
                  </a:cubicBezTo>
                  <a:cubicBezTo>
                    <a:pt x="3957" y="46"/>
                    <a:pt x="3934" y="12"/>
                    <a:pt x="3899" y="0"/>
                  </a:cubicBezTo>
                  <a:close/>
                </a:path>
              </a:pathLst>
            </a:custGeom>
            <a:solidFill>
              <a:srgbClr val="D4D6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5408550" y="3028500"/>
              <a:ext cx="86125" cy="41525"/>
            </a:xfrm>
            <a:custGeom>
              <a:avLst/>
              <a:gdLst/>
              <a:ahLst/>
              <a:cxnLst/>
              <a:rect l="l" t="t" r="r" b="b"/>
              <a:pathLst>
                <a:path w="3445" h="1661" extrusionOk="0">
                  <a:moveTo>
                    <a:pt x="3376" y="1"/>
                  </a:moveTo>
                  <a:cubicBezTo>
                    <a:pt x="3366" y="1"/>
                    <a:pt x="3343" y="12"/>
                    <a:pt x="3331" y="35"/>
                  </a:cubicBezTo>
                  <a:cubicBezTo>
                    <a:pt x="3195" y="251"/>
                    <a:pt x="2911" y="410"/>
                    <a:pt x="2547" y="455"/>
                  </a:cubicBezTo>
                  <a:cubicBezTo>
                    <a:pt x="2421" y="467"/>
                    <a:pt x="2297" y="467"/>
                    <a:pt x="2160" y="467"/>
                  </a:cubicBezTo>
                  <a:lnTo>
                    <a:pt x="1910" y="467"/>
                  </a:lnTo>
                  <a:cubicBezTo>
                    <a:pt x="1797" y="467"/>
                    <a:pt x="1694" y="467"/>
                    <a:pt x="1580" y="478"/>
                  </a:cubicBezTo>
                  <a:cubicBezTo>
                    <a:pt x="966" y="535"/>
                    <a:pt x="239" y="887"/>
                    <a:pt x="11" y="1581"/>
                  </a:cubicBezTo>
                  <a:cubicBezTo>
                    <a:pt x="0" y="1615"/>
                    <a:pt x="11" y="1650"/>
                    <a:pt x="46" y="1660"/>
                  </a:cubicBezTo>
                  <a:lnTo>
                    <a:pt x="69" y="1660"/>
                  </a:lnTo>
                  <a:cubicBezTo>
                    <a:pt x="91" y="1660"/>
                    <a:pt x="114" y="1638"/>
                    <a:pt x="125" y="1615"/>
                  </a:cubicBezTo>
                  <a:cubicBezTo>
                    <a:pt x="330" y="978"/>
                    <a:pt x="1012" y="649"/>
                    <a:pt x="1592" y="604"/>
                  </a:cubicBezTo>
                  <a:cubicBezTo>
                    <a:pt x="1694" y="592"/>
                    <a:pt x="1797" y="592"/>
                    <a:pt x="1910" y="592"/>
                  </a:cubicBezTo>
                  <a:lnTo>
                    <a:pt x="2171" y="592"/>
                  </a:lnTo>
                  <a:cubicBezTo>
                    <a:pt x="2297" y="592"/>
                    <a:pt x="2433" y="592"/>
                    <a:pt x="2558" y="569"/>
                  </a:cubicBezTo>
                  <a:cubicBezTo>
                    <a:pt x="2956" y="524"/>
                    <a:pt x="3275" y="354"/>
                    <a:pt x="3434" y="92"/>
                  </a:cubicBezTo>
                  <a:cubicBezTo>
                    <a:pt x="3445" y="69"/>
                    <a:pt x="3445" y="23"/>
                    <a:pt x="3411" y="12"/>
                  </a:cubicBezTo>
                  <a:cubicBezTo>
                    <a:pt x="3399" y="1"/>
                    <a:pt x="3388" y="1"/>
                    <a:pt x="3376" y="1"/>
                  </a:cubicBezTo>
                  <a:close/>
                </a:path>
              </a:pathLst>
            </a:custGeom>
            <a:solidFill>
              <a:srgbClr val="D4D6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5308200" y="3248825"/>
              <a:ext cx="136175" cy="323125"/>
            </a:xfrm>
            <a:custGeom>
              <a:avLst/>
              <a:gdLst/>
              <a:ahLst/>
              <a:cxnLst/>
              <a:rect l="l" t="t" r="r" b="b"/>
              <a:pathLst>
                <a:path w="5447" h="12925" extrusionOk="0">
                  <a:moveTo>
                    <a:pt x="5374" y="0"/>
                  </a:moveTo>
                  <a:cubicBezTo>
                    <a:pt x="5364" y="0"/>
                    <a:pt x="5354" y="3"/>
                    <a:pt x="5344" y="10"/>
                  </a:cubicBezTo>
                  <a:cubicBezTo>
                    <a:pt x="5321" y="10"/>
                    <a:pt x="3048" y="1033"/>
                    <a:pt x="1968" y="1692"/>
                  </a:cubicBezTo>
                  <a:cubicBezTo>
                    <a:pt x="900" y="2341"/>
                    <a:pt x="501" y="2432"/>
                    <a:pt x="501" y="2432"/>
                  </a:cubicBezTo>
                  <a:cubicBezTo>
                    <a:pt x="478" y="2442"/>
                    <a:pt x="456" y="2465"/>
                    <a:pt x="456" y="2488"/>
                  </a:cubicBezTo>
                  <a:cubicBezTo>
                    <a:pt x="445" y="2522"/>
                    <a:pt x="1" y="5910"/>
                    <a:pt x="183" y="7877"/>
                  </a:cubicBezTo>
                  <a:cubicBezTo>
                    <a:pt x="251" y="8593"/>
                    <a:pt x="217" y="9195"/>
                    <a:pt x="183" y="9741"/>
                  </a:cubicBezTo>
                  <a:cubicBezTo>
                    <a:pt x="137" y="10696"/>
                    <a:pt x="104" y="11390"/>
                    <a:pt x="683" y="11856"/>
                  </a:cubicBezTo>
                  <a:cubicBezTo>
                    <a:pt x="809" y="11946"/>
                    <a:pt x="933" y="12049"/>
                    <a:pt x="1047" y="12151"/>
                  </a:cubicBezTo>
                  <a:cubicBezTo>
                    <a:pt x="1513" y="12560"/>
                    <a:pt x="1945" y="12924"/>
                    <a:pt x="2570" y="12924"/>
                  </a:cubicBezTo>
                  <a:cubicBezTo>
                    <a:pt x="2900" y="12924"/>
                    <a:pt x="3287" y="12822"/>
                    <a:pt x="3764" y="12583"/>
                  </a:cubicBezTo>
                  <a:cubicBezTo>
                    <a:pt x="3798" y="12560"/>
                    <a:pt x="3810" y="12527"/>
                    <a:pt x="3787" y="12492"/>
                  </a:cubicBezTo>
                  <a:cubicBezTo>
                    <a:pt x="3778" y="12475"/>
                    <a:pt x="3758" y="12465"/>
                    <a:pt x="3734" y="12465"/>
                  </a:cubicBezTo>
                  <a:cubicBezTo>
                    <a:pt x="3725" y="12465"/>
                    <a:pt x="3716" y="12467"/>
                    <a:pt x="3707" y="12469"/>
                  </a:cubicBezTo>
                  <a:cubicBezTo>
                    <a:pt x="3258" y="12702"/>
                    <a:pt x="2895" y="12796"/>
                    <a:pt x="2584" y="12796"/>
                  </a:cubicBezTo>
                  <a:cubicBezTo>
                    <a:pt x="1982" y="12796"/>
                    <a:pt x="1577" y="12443"/>
                    <a:pt x="1127" y="12060"/>
                  </a:cubicBezTo>
                  <a:cubicBezTo>
                    <a:pt x="1013" y="11958"/>
                    <a:pt x="888" y="11856"/>
                    <a:pt x="763" y="11754"/>
                  </a:cubicBezTo>
                  <a:cubicBezTo>
                    <a:pt x="228" y="11333"/>
                    <a:pt x="263" y="10696"/>
                    <a:pt x="308" y="9741"/>
                  </a:cubicBezTo>
                  <a:cubicBezTo>
                    <a:pt x="331" y="9207"/>
                    <a:pt x="365" y="8593"/>
                    <a:pt x="297" y="7866"/>
                  </a:cubicBezTo>
                  <a:cubicBezTo>
                    <a:pt x="126" y="6024"/>
                    <a:pt x="524" y="2932"/>
                    <a:pt x="569" y="2545"/>
                  </a:cubicBezTo>
                  <a:cubicBezTo>
                    <a:pt x="695" y="2500"/>
                    <a:pt x="1127" y="2341"/>
                    <a:pt x="2025" y="1795"/>
                  </a:cubicBezTo>
                  <a:cubicBezTo>
                    <a:pt x="3093" y="1136"/>
                    <a:pt x="5379" y="123"/>
                    <a:pt x="5401" y="112"/>
                  </a:cubicBezTo>
                  <a:cubicBezTo>
                    <a:pt x="5424" y="101"/>
                    <a:pt x="5447" y="67"/>
                    <a:pt x="5424" y="32"/>
                  </a:cubicBezTo>
                  <a:cubicBezTo>
                    <a:pt x="5416" y="16"/>
                    <a:pt x="5397" y="0"/>
                    <a:pt x="53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5349700" y="3464775"/>
              <a:ext cx="92675" cy="47775"/>
            </a:xfrm>
            <a:custGeom>
              <a:avLst/>
              <a:gdLst/>
              <a:ahLst/>
              <a:cxnLst/>
              <a:rect l="l" t="t" r="r" b="b"/>
              <a:pathLst>
                <a:path w="3707" h="1911" extrusionOk="0">
                  <a:moveTo>
                    <a:pt x="2633" y="0"/>
                  </a:moveTo>
                  <a:cubicBezTo>
                    <a:pt x="2101" y="0"/>
                    <a:pt x="881" y="192"/>
                    <a:pt x="23" y="1831"/>
                  </a:cubicBezTo>
                  <a:cubicBezTo>
                    <a:pt x="1" y="1853"/>
                    <a:pt x="13" y="1888"/>
                    <a:pt x="46" y="1911"/>
                  </a:cubicBezTo>
                  <a:lnTo>
                    <a:pt x="69" y="1911"/>
                  </a:lnTo>
                  <a:cubicBezTo>
                    <a:pt x="92" y="1911"/>
                    <a:pt x="114" y="1899"/>
                    <a:pt x="126" y="1888"/>
                  </a:cubicBezTo>
                  <a:cubicBezTo>
                    <a:pt x="943" y="341"/>
                    <a:pt x="2064" y="123"/>
                    <a:pt x="2597" y="123"/>
                  </a:cubicBezTo>
                  <a:cubicBezTo>
                    <a:pt x="2628" y="123"/>
                    <a:pt x="2657" y="124"/>
                    <a:pt x="2684" y="125"/>
                  </a:cubicBezTo>
                  <a:cubicBezTo>
                    <a:pt x="3332" y="137"/>
                    <a:pt x="3570" y="887"/>
                    <a:pt x="3582" y="887"/>
                  </a:cubicBezTo>
                  <a:cubicBezTo>
                    <a:pt x="3591" y="915"/>
                    <a:pt x="3608" y="936"/>
                    <a:pt x="3634" y="936"/>
                  </a:cubicBezTo>
                  <a:cubicBezTo>
                    <a:pt x="3639" y="936"/>
                    <a:pt x="3645" y="935"/>
                    <a:pt x="3650" y="933"/>
                  </a:cubicBezTo>
                  <a:cubicBezTo>
                    <a:pt x="3684" y="921"/>
                    <a:pt x="3707" y="887"/>
                    <a:pt x="3696" y="853"/>
                  </a:cubicBezTo>
                  <a:cubicBezTo>
                    <a:pt x="3696" y="842"/>
                    <a:pt x="3423" y="23"/>
                    <a:pt x="2684" y="1"/>
                  </a:cubicBezTo>
                  <a:cubicBezTo>
                    <a:pt x="2667" y="0"/>
                    <a:pt x="2650" y="0"/>
                    <a:pt x="26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5362500" y="3458300"/>
              <a:ext cx="51750" cy="8200"/>
            </a:xfrm>
            <a:custGeom>
              <a:avLst/>
              <a:gdLst/>
              <a:ahLst/>
              <a:cxnLst/>
              <a:rect l="l" t="t" r="r" b="b"/>
              <a:pathLst>
                <a:path w="2070" h="328" extrusionOk="0">
                  <a:moveTo>
                    <a:pt x="843" y="0"/>
                  </a:moveTo>
                  <a:cubicBezTo>
                    <a:pt x="580" y="0"/>
                    <a:pt x="317" y="33"/>
                    <a:pt x="57" y="101"/>
                  </a:cubicBezTo>
                  <a:cubicBezTo>
                    <a:pt x="24" y="111"/>
                    <a:pt x="1" y="146"/>
                    <a:pt x="12" y="180"/>
                  </a:cubicBezTo>
                  <a:cubicBezTo>
                    <a:pt x="21" y="198"/>
                    <a:pt x="46" y="217"/>
                    <a:pt x="73" y="217"/>
                  </a:cubicBezTo>
                  <a:cubicBezTo>
                    <a:pt x="79" y="217"/>
                    <a:pt x="86" y="216"/>
                    <a:pt x="92" y="214"/>
                  </a:cubicBezTo>
                  <a:cubicBezTo>
                    <a:pt x="339" y="151"/>
                    <a:pt x="594" y="119"/>
                    <a:pt x="848" y="119"/>
                  </a:cubicBezTo>
                  <a:cubicBezTo>
                    <a:pt x="1188" y="119"/>
                    <a:pt x="1528" y="176"/>
                    <a:pt x="1853" y="293"/>
                  </a:cubicBezTo>
                  <a:cubicBezTo>
                    <a:pt x="1899" y="316"/>
                    <a:pt x="1956" y="328"/>
                    <a:pt x="2002" y="328"/>
                  </a:cubicBezTo>
                  <a:lnTo>
                    <a:pt x="2013" y="328"/>
                  </a:lnTo>
                  <a:cubicBezTo>
                    <a:pt x="2035" y="328"/>
                    <a:pt x="2070" y="305"/>
                    <a:pt x="2070" y="271"/>
                  </a:cubicBezTo>
                  <a:cubicBezTo>
                    <a:pt x="2070" y="248"/>
                    <a:pt x="2047" y="214"/>
                    <a:pt x="2013" y="214"/>
                  </a:cubicBezTo>
                  <a:cubicBezTo>
                    <a:pt x="1979" y="214"/>
                    <a:pt x="1933" y="202"/>
                    <a:pt x="1899" y="180"/>
                  </a:cubicBezTo>
                  <a:cubicBezTo>
                    <a:pt x="1558" y="62"/>
                    <a:pt x="1201" y="0"/>
                    <a:pt x="8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5352550" y="3336725"/>
              <a:ext cx="65675" cy="130625"/>
            </a:xfrm>
            <a:custGeom>
              <a:avLst/>
              <a:gdLst/>
              <a:ahLst/>
              <a:cxnLst/>
              <a:rect l="l" t="t" r="r" b="b"/>
              <a:pathLst>
                <a:path w="2627" h="5225" extrusionOk="0">
                  <a:moveTo>
                    <a:pt x="69" y="1"/>
                  </a:moveTo>
                  <a:cubicBezTo>
                    <a:pt x="52" y="1"/>
                    <a:pt x="35" y="6"/>
                    <a:pt x="23" y="18"/>
                  </a:cubicBezTo>
                  <a:cubicBezTo>
                    <a:pt x="0" y="41"/>
                    <a:pt x="0" y="75"/>
                    <a:pt x="23" y="98"/>
                  </a:cubicBezTo>
                  <a:cubicBezTo>
                    <a:pt x="1319" y="1530"/>
                    <a:pt x="1945" y="3474"/>
                    <a:pt x="2501" y="5191"/>
                  </a:cubicBezTo>
                  <a:cubicBezTo>
                    <a:pt x="2513" y="5214"/>
                    <a:pt x="2536" y="5225"/>
                    <a:pt x="2559" y="5225"/>
                  </a:cubicBezTo>
                  <a:lnTo>
                    <a:pt x="2582" y="5225"/>
                  </a:lnTo>
                  <a:cubicBezTo>
                    <a:pt x="2615" y="5214"/>
                    <a:pt x="2627" y="5179"/>
                    <a:pt x="2627" y="5145"/>
                  </a:cubicBezTo>
                  <a:cubicBezTo>
                    <a:pt x="2059" y="3428"/>
                    <a:pt x="1422" y="1473"/>
                    <a:pt x="114" y="18"/>
                  </a:cubicBezTo>
                  <a:cubicBezTo>
                    <a:pt x="103" y="6"/>
                    <a:pt x="86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5570250" y="3241025"/>
              <a:ext cx="128225" cy="47275"/>
            </a:xfrm>
            <a:custGeom>
              <a:avLst/>
              <a:gdLst/>
              <a:ahLst/>
              <a:cxnLst/>
              <a:rect l="l" t="t" r="r" b="b"/>
              <a:pathLst>
                <a:path w="5129" h="1891" extrusionOk="0">
                  <a:moveTo>
                    <a:pt x="64" y="0"/>
                  </a:moveTo>
                  <a:cubicBezTo>
                    <a:pt x="39" y="0"/>
                    <a:pt x="22" y="21"/>
                    <a:pt x="12" y="49"/>
                  </a:cubicBezTo>
                  <a:cubicBezTo>
                    <a:pt x="1" y="83"/>
                    <a:pt x="23" y="106"/>
                    <a:pt x="58" y="117"/>
                  </a:cubicBezTo>
                  <a:cubicBezTo>
                    <a:pt x="81" y="129"/>
                    <a:pt x="2400" y="674"/>
                    <a:pt x="3525" y="811"/>
                  </a:cubicBezTo>
                  <a:cubicBezTo>
                    <a:pt x="4469" y="913"/>
                    <a:pt x="4742" y="1038"/>
                    <a:pt x="4798" y="1072"/>
                  </a:cubicBezTo>
                  <a:lnTo>
                    <a:pt x="5003" y="1845"/>
                  </a:lnTo>
                  <a:cubicBezTo>
                    <a:pt x="5015" y="1868"/>
                    <a:pt x="5037" y="1890"/>
                    <a:pt x="5060" y="1890"/>
                  </a:cubicBezTo>
                  <a:lnTo>
                    <a:pt x="5083" y="1890"/>
                  </a:lnTo>
                  <a:cubicBezTo>
                    <a:pt x="5106" y="1880"/>
                    <a:pt x="5128" y="1845"/>
                    <a:pt x="5116" y="1811"/>
                  </a:cubicBezTo>
                  <a:lnTo>
                    <a:pt x="4912" y="1016"/>
                  </a:lnTo>
                  <a:lnTo>
                    <a:pt x="4889" y="993"/>
                  </a:lnTo>
                  <a:cubicBezTo>
                    <a:pt x="4866" y="970"/>
                    <a:pt x="4662" y="811"/>
                    <a:pt x="3537" y="685"/>
                  </a:cubicBezTo>
                  <a:cubicBezTo>
                    <a:pt x="2423" y="561"/>
                    <a:pt x="103" y="3"/>
                    <a:pt x="81" y="3"/>
                  </a:cubicBezTo>
                  <a:cubicBezTo>
                    <a:pt x="75" y="1"/>
                    <a:pt x="69" y="0"/>
                    <a:pt x="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5628800" y="3276900"/>
              <a:ext cx="227400" cy="211200"/>
            </a:xfrm>
            <a:custGeom>
              <a:avLst/>
              <a:gdLst/>
              <a:ahLst/>
              <a:cxnLst/>
              <a:rect l="l" t="t" r="r" b="b"/>
              <a:pathLst>
                <a:path w="9096" h="8448" extrusionOk="0">
                  <a:moveTo>
                    <a:pt x="8561" y="1"/>
                  </a:moveTo>
                  <a:lnTo>
                    <a:pt x="649" y="308"/>
                  </a:lnTo>
                  <a:lnTo>
                    <a:pt x="1" y="8448"/>
                  </a:lnTo>
                  <a:lnTo>
                    <a:pt x="1354" y="8448"/>
                  </a:lnTo>
                  <a:lnTo>
                    <a:pt x="8231" y="6913"/>
                  </a:lnTo>
                  <a:lnTo>
                    <a:pt x="9095" y="194"/>
                  </a:lnTo>
                  <a:lnTo>
                    <a:pt x="85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5639025" y="3286575"/>
              <a:ext cx="216600" cy="207500"/>
            </a:xfrm>
            <a:custGeom>
              <a:avLst/>
              <a:gdLst/>
              <a:ahLst/>
              <a:cxnLst/>
              <a:rect l="l" t="t" r="r" b="b"/>
              <a:pathLst>
                <a:path w="8664" h="8300" extrusionOk="0">
                  <a:moveTo>
                    <a:pt x="8664" y="0"/>
                  </a:moveTo>
                  <a:lnTo>
                    <a:pt x="1" y="8299"/>
                  </a:lnTo>
                  <a:lnTo>
                    <a:pt x="1" y="8299"/>
                  </a:lnTo>
                  <a:lnTo>
                    <a:pt x="7822" y="6526"/>
                  </a:lnTo>
                  <a:lnTo>
                    <a:pt x="8664" y="0"/>
                  </a:ln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5639025" y="3286575"/>
              <a:ext cx="216600" cy="207500"/>
            </a:xfrm>
            <a:custGeom>
              <a:avLst/>
              <a:gdLst/>
              <a:ahLst/>
              <a:cxnLst/>
              <a:rect l="l" t="t" r="r" b="b"/>
              <a:pathLst>
                <a:path w="8664" h="8300" extrusionOk="0">
                  <a:moveTo>
                    <a:pt x="8664" y="0"/>
                  </a:moveTo>
                  <a:lnTo>
                    <a:pt x="251" y="8061"/>
                  </a:lnTo>
                  <a:lnTo>
                    <a:pt x="1" y="8299"/>
                  </a:lnTo>
                  <a:lnTo>
                    <a:pt x="7822" y="6526"/>
                  </a:lnTo>
                  <a:lnTo>
                    <a:pt x="8664" y="0"/>
                  </a:lnTo>
                  <a:close/>
                </a:path>
              </a:pathLst>
            </a:custGeom>
            <a:solidFill>
              <a:srgbClr val="B7E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5637325" y="3280325"/>
              <a:ext cx="220300" cy="209775"/>
            </a:xfrm>
            <a:custGeom>
              <a:avLst/>
              <a:gdLst/>
              <a:ahLst/>
              <a:cxnLst/>
              <a:rect l="l" t="t" r="r" b="b"/>
              <a:pathLst>
                <a:path w="8812" h="8391" extrusionOk="0">
                  <a:moveTo>
                    <a:pt x="8686" y="126"/>
                  </a:moveTo>
                  <a:lnTo>
                    <a:pt x="7834" y="6719"/>
                  </a:lnTo>
                  <a:lnTo>
                    <a:pt x="137" y="8265"/>
                  </a:lnTo>
                  <a:lnTo>
                    <a:pt x="819" y="535"/>
                  </a:lnTo>
                  <a:lnTo>
                    <a:pt x="8686" y="126"/>
                  </a:lnTo>
                  <a:close/>
                  <a:moveTo>
                    <a:pt x="8754" y="0"/>
                  </a:moveTo>
                  <a:lnTo>
                    <a:pt x="763" y="421"/>
                  </a:lnTo>
                  <a:cubicBezTo>
                    <a:pt x="728" y="421"/>
                    <a:pt x="705" y="444"/>
                    <a:pt x="705" y="478"/>
                  </a:cubicBezTo>
                  <a:lnTo>
                    <a:pt x="12" y="8334"/>
                  </a:lnTo>
                  <a:cubicBezTo>
                    <a:pt x="1" y="8345"/>
                    <a:pt x="12" y="8367"/>
                    <a:pt x="23" y="8379"/>
                  </a:cubicBezTo>
                  <a:cubicBezTo>
                    <a:pt x="35" y="8390"/>
                    <a:pt x="58" y="8390"/>
                    <a:pt x="69" y="8390"/>
                  </a:cubicBezTo>
                  <a:lnTo>
                    <a:pt x="81" y="8390"/>
                  </a:lnTo>
                  <a:lnTo>
                    <a:pt x="7902" y="6833"/>
                  </a:lnTo>
                  <a:cubicBezTo>
                    <a:pt x="7925" y="6833"/>
                    <a:pt x="7948" y="6810"/>
                    <a:pt x="7948" y="6776"/>
                  </a:cubicBezTo>
                  <a:lnTo>
                    <a:pt x="8812" y="68"/>
                  </a:lnTo>
                  <a:cubicBezTo>
                    <a:pt x="8812" y="46"/>
                    <a:pt x="8812" y="35"/>
                    <a:pt x="8800" y="23"/>
                  </a:cubicBezTo>
                  <a:cubicBezTo>
                    <a:pt x="8789" y="0"/>
                    <a:pt x="8766" y="0"/>
                    <a:pt x="87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5747025" y="3353900"/>
              <a:ext cx="26175" cy="43325"/>
            </a:xfrm>
            <a:custGeom>
              <a:avLst/>
              <a:gdLst/>
              <a:ahLst/>
              <a:cxnLst/>
              <a:rect l="l" t="t" r="r" b="b"/>
              <a:pathLst>
                <a:path w="1047" h="1733" extrusionOk="0">
                  <a:moveTo>
                    <a:pt x="602" y="1"/>
                  </a:moveTo>
                  <a:cubicBezTo>
                    <a:pt x="349" y="1"/>
                    <a:pt x="102" y="346"/>
                    <a:pt x="46" y="821"/>
                  </a:cubicBezTo>
                  <a:cubicBezTo>
                    <a:pt x="1" y="1298"/>
                    <a:pt x="160" y="1707"/>
                    <a:pt x="422" y="1730"/>
                  </a:cubicBezTo>
                  <a:cubicBezTo>
                    <a:pt x="433" y="1731"/>
                    <a:pt x="444" y="1732"/>
                    <a:pt x="456" y="1732"/>
                  </a:cubicBezTo>
                  <a:cubicBezTo>
                    <a:pt x="705" y="1732"/>
                    <a:pt x="947" y="1379"/>
                    <a:pt x="990" y="922"/>
                  </a:cubicBezTo>
                  <a:cubicBezTo>
                    <a:pt x="1047" y="445"/>
                    <a:pt x="888" y="36"/>
                    <a:pt x="627" y="2"/>
                  </a:cubicBezTo>
                  <a:cubicBezTo>
                    <a:pt x="619" y="1"/>
                    <a:pt x="610" y="1"/>
                    <a:pt x="6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5670300" y="3449600"/>
              <a:ext cx="329700" cy="346025"/>
            </a:xfrm>
            <a:custGeom>
              <a:avLst/>
              <a:gdLst/>
              <a:ahLst/>
              <a:cxnLst/>
              <a:rect l="l" t="t" r="r" b="b"/>
              <a:pathLst>
                <a:path w="13188" h="13841" extrusionOk="0">
                  <a:moveTo>
                    <a:pt x="7012" y="0"/>
                  </a:moveTo>
                  <a:cubicBezTo>
                    <a:pt x="6738" y="0"/>
                    <a:pt x="6571" y="5"/>
                    <a:pt x="6571" y="5"/>
                  </a:cubicBezTo>
                  <a:lnTo>
                    <a:pt x="0" y="1323"/>
                  </a:lnTo>
                  <a:cubicBezTo>
                    <a:pt x="2127" y="1995"/>
                    <a:pt x="3365" y="4018"/>
                    <a:pt x="3365" y="4018"/>
                  </a:cubicBezTo>
                  <a:cubicBezTo>
                    <a:pt x="4091" y="4246"/>
                    <a:pt x="5410" y="4300"/>
                    <a:pt x="6495" y="4300"/>
                  </a:cubicBezTo>
                  <a:cubicBezTo>
                    <a:pt x="7469" y="4300"/>
                    <a:pt x="8254" y="4257"/>
                    <a:pt x="8254" y="4257"/>
                  </a:cubicBezTo>
                  <a:lnTo>
                    <a:pt x="8254" y="4257"/>
                  </a:lnTo>
                  <a:cubicBezTo>
                    <a:pt x="7549" y="6110"/>
                    <a:pt x="8845" y="10850"/>
                    <a:pt x="8845" y="10850"/>
                  </a:cubicBezTo>
                  <a:lnTo>
                    <a:pt x="11494" y="13841"/>
                  </a:lnTo>
                  <a:cubicBezTo>
                    <a:pt x="11494" y="13841"/>
                    <a:pt x="12869" y="9225"/>
                    <a:pt x="13029" y="7212"/>
                  </a:cubicBezTo>
                  <a:cubicBezTo>
                    <a:pt x="13188" y="5201"/>
                    <a:pt x="12517" y="1414"/>
                    <a:pt x="11369" y="653"/>
                  </a:cubicBezTo>
                  <a:cubicBezTo>
                    <a:pt x="10475" y="63"/>
                    <a:pt x="8020" y="0"/>
                    <a:pt x="70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5464825" y="3475950"/>
              <a:ext cx="723900" cy="433350"/>
            </a:xfrm>
            <a:custGeom>
              <a:avLst/>
              <a:gdLst/>
              <a:ahLst/>
              <a:cxnLst/>
              <a:rect l="l" t="t" r="r" b="b"/>
              <a:pathLst>
                <a:path w="28956" h="17334" extrusionOk="0">
                  <a:moveTo>
                    <a:pt x="7552" y="113"/>
                  </a:moveTo>
                  <a:cubicBezTo>
                    <a:pt x="8093" y="113"/>
                    <a:pt x="8659" y="242"/>
                    <a:pt x="9243" y="554"/>
                  </a:cubicBezTo>
                  <a:cubicBezTo>
                    <a:pt x="10255" y="1100"/>
                    <a:pt x="10811" y="1964"/>
                    <a:pt x="11346" y="2805"/>
                  </a:cubicBezTo>
                  <a:cubicBezTo>
                    <a:pt x="11766" y="3453"/>
                    <a:pt x="12198" y="4124"/>
                    <a:pt x="12847" y="4647"/>
                  </a:cubicBezTo>
                  <a:cubicBezTo>
                    <a:pt x="14745" y="6204"/>
                    <a:pt x="16473" y="8103"/>
                    <a:pt x="17701" y="9990"/>
                  </a:cubicBezTo>
                  <a:cubicBezTo>
                    <a:pt x="18440" y="11047"/>
                    <a:pt x="19292" y="12036"/>
                    <a:pt x="20224" y="12911"/>
                  </a:cubicBezTo>
                  <a:cubicBezTo>
                    <a:pt x="20736" y="13355"/>
                    <a:pt x="21305" y="13752"/>
                    <a:pt x="21896" y="14083"/>
                  </a:cubicBezTo>
                  <a:lnTo>
                    <a:pt x="21919" y="14094"/>
                  </a:lnTo>
                  <a:cubicBezTo>
                    <a:pt x="21964" y="14099"/>
                    <a:pt x="22012" y="14102"/>
                    <a:pt x="22061" y="14102"/>
                  </a:cubicBezTo>
                  <a:cubicBezTo>
                    <a:pt x="22926" y="14102"/>
                    <a:pt x="24295" y="13268"/>
                    <a:pt x="25511" y="12525"/>
                  </a:cubicBezTo>
                  <a:cubicBezTo>
                    <a:pt x="26181" y="12115"/>
                    <a:pt x="26818" y="11729"/>
                    <a:pt x="27285" y="11547"/>
                  </a:cubicBezTo>
                  <a:cubicBezTo>
                    <a:pt x="27413" y="11491"/>
                    <a:pt x="27555" y="11469"/>
                    <a:pt x="27700" y="11469"/>
                  </a:cubicBezTo>
                  <a:cubicBezTo>
                    <a:pt x="28147" y="11469"/>
                    <a:pt x="28619" y="11680"/>
                    <a:pt x="28773" y="11774"/>
                  </a:cubicBezTo>
                  <a:cubicBezTo>
                    <a:pt x="28763" y="11786"/>
                    <a:pt x="28740" y="11786"/>
                    <a:pt x="28728" y="11797"/>
                  </a:cubicBezTo>
                  <a:cubicBezTo>
                    <a:pt x="28558" y="11843"/>
                    <a:pt x="28228" y="11945"/>
                    <a:pt x="27887" y="12138"/>
                  </a:cubicBezTo>
                  <a:cubicBezTo>
                    <a:pt x="27227" y="12491"/>
                    <a:pt x="26648" y="13128"/>
                    <a:pt x="26148" y="14094"/>
                  </a:cubicBezTo>
                  <a:cubicBezTo>
                    <a:pt x="25898" y="14571"/>
                    <a:pt x="25727" y="14867"/>
                    <a:pt x="25636" y="14992"/>
                  </a:cubicBezTo>
                  <a:cubicBezTo>
                    <a:pt x="24954" y="15970"/>
                    <a:pt x="23226" y="17038"/>
                    <a:pt x="22965" y="17186"/>
                  </a:cubicBezTo>
                  <a:lnTo>
                    <a:pt x="21043" y="16015"/>
                  </a:lnTo>
                  <a:cubicBezTo>
                    <a:pt x="20395" y="15617"/>
                    <a:pt x="19815" y="15265"/>
                    <a:pt x="19304" y="14980"/>
                  </a:cubicBezTo>
                  <a:cubicBezTo>
                    <a:pt x="19224" y="14947"/>
                    <a:pt x="19133" y="14889"/>
                    <a:pt x="19031" y="14821"/>
                  </a:cubicBezTo>
                  <a:cubicBezTo>
                    <a:pt x="18860" y="14719"/>
                    <a:pt x="18678" y="14606"/>
                    <a:pt x="18463" y="14480"/>
                  </a:cubicBezTo>
                  <a:cubicBezTo>
                    <a:pt x="17792" y="14139"/>
                    <a:pt x="16859" y="13730"/>
                    <a:pt x="15871" y="13287"/>
                  </a:cubicBezTo>
                  <a:cubicBezTo>
                    <a:pt x="14393" y="12627"/>
                    <a:pt x="12710" y="11877"/>
                    <a:pt x="11334" y="11115"/>
                  </a:cubicBezTo>
                  <a:cubicBezTo>
                    <a:pt x="9470" y="10081"/>
                    <a:pt x="8572" y="8591"/>
                    <a:pt x="7913" y="7489"/>
                  </a:cubicBezTo>
                  <a:cubicBezTo>
                    <a:pt x="7572" y="6931"/>
                    <a:pt x="7299" y="6477"/>
                    <a:pt x="7003" y="6272"/>
                  </a:cubicBezTo>
                  <a:cubicBezTo>
                    <a:pt x="6821" y="6147"/>
                    <a:pt x="6594" y="6090"/>
                    <a:pt x="6344" y="6090"/>
                  </a:cubicBezTo>
                  <a:cubicBezTo>
                    <a:pt x="5957" y="6090"/>
                    <a:pt x="5503" y="6216"/>
                    <a:pt x="4991" y="6340"/>
                  </a:cubicBezTo>
                  <a:cubicBezTo>
                    <a:pt x="4381" y="6495"/>
                    <a:pt x="3699" y="6672"/>
                    <a:pt x="3008" y="6672"/>
                  </a:cubicBezTo>
                  <a:cubicBezTo>
                    <a:pt x="2835" y="6672"/>
                    <a:pt x="2662" y="6661"/>
                    <a:pt x="2490" y="6636"/>
                  </a:cubicBezTo>
                  <a:cubicBezTo>
                    <a:pt x="898" y="6386"/>
                    <a:pt x="251" y="4488"/>
                    <a:pt x="148" y="4147"/>
                  </a:cubicBezTo>
                  <a:cubicBezTo>
                    <a:pt x="432" y="4021"/>
                    <a:pt x="1888" y="3374"/>
                    <a:pt x="2752" y="2793"/>
                  </a:cubicBezTo>
                  <a:cubicBezTo>
                    <a:pt x="2933" y="2669"/>
                    <a:pt x="3161" y="2464"/>
                    <a:pt x="3434" y="2237"/>
                  </a:cubicBezTo>
                  <a:cubicBezTo>
                    <a:pt x="4391" y="1391"/>
                    <a:pt x="5847" y="113"/>
                    <a:pt x="7552" y="113"/>
                  </a:cubicBezTo>
                  <a:close/>
                  <a:moveTo>
                    <a:pt x="7571" y="0"/>
                  </a:moveTo>
                  <a:cubicBezTo>
                    <a:pt x="5796" y="0"/>
                    <a:pt x="4272" y="1340"/>
                    <a:pt x="3354" y="2146"/>
                  </a:cubicBezTo>
                  <a:cubicBezTo>
                    <a:pt x="3081" y="2373"/>
                    <a:pt x="2853" y="2578"/>
                    <a:pt x="2683" y="2691"/>
                  </a:cubicBezTo>
                  <a:cubicBezTo>
                    <a:pt x="1728" y="3328"/>
                    <a:pt x="69" y="4056"/>
                    <a:pt x="46" y="4067"/>
                  </a:cubicBezTo>
                  <a:lnTo>
                    <a:pt x="0" y="4078"/>
                  </a:lnTo>
                  <a:lnTo>
                    <a:pt x="11" y="4135"/>
                  </a:lnTo>
                  <a:cubicBezTo>
                    <a:pt x="23" y="4157"/>
                    <a:pt x="660" y="6477"/>
                    <a:pt x="2479" y="6749"/>
                  </a:cubicBezTo>
                  <a:cubicBezTo>
                    <a:pt x="2666" y="6778"/>
                    <a:pt x="2853" y="6791"/>
                    <a:pt x="3038" y="6791"/>
                  </a:cubicBezTo>
                  <a:cubicBezTo>
                    <a:pt x="3731" y="6791"/>
                    <a:pt x="4406" y="6615"/>
                    <a:pt x="5025" y="6454"/>
                  </a:cubicBezTo>
                  <a:cubicBezTo>
                    <a:pt x="5513" y="6328"/>
                    <a:pt x="5963" y="6216"/>
                    <a:pt x="6335" y="6216"/>
                  </a:cubicBezTo>
                  <a:cubicBezTo>
                    <a:pt x="6569" y="6216"/>
                    <a:pt x="6772" y="6261"/>
                    <a:pt x="6935" y="6375"/>
                  </a:cubicBezTo>
                  <a:cubicBezTo>
                    <a:pt x="7208" y="6568"/>
                    <a:pt x="7469" y="7000"/>
                    <a:pt x="7810" y="7557"/>
                  </a:cubicBezTo>
                  <a:cubicBezTo>
                    <a:pt x="8469" y="8659"/>
                    <a:pt x="9379" y="10172"/>
                    <a:pt x="11278" y="11218"/>
                  </a:cubicBezTo>
                  <a:cubicBezTo>
                    <a:pt x="12665" y="11979"/>
                    <a:pt x="14336" y="12729"/>
                    <a:pt x="15825" y="13389"/>
                  </a:cubicBezTo>
                  <a:cubicBezTo>
                    <a:pt x="16814" y="13832"/>
                    <a:pt x="17746" y="14253"/>
                    <a:pt x="18405" y="14594"/>
                  </a:cubicBezTo>
                  <a:cubicBezTo>
                    <a:pt x="18622" y="14707"/>
                    <a:pt x="18804" y="14821"/>
                    <a:pt x="18963" y="14924"/>
                  </a:cubicBezTo>
                  <a:cubicBezTo>
                    <a:pt x="19065" y="14992"/>
                    <a:pt x="19156" y="15048"/>
                    <a:pt x="19247" y="15094"/>
                  </a:cubicBezTo>
                  <a:cubicBezTo>
                    <a:pt x="19759" y="15367"/>
                    <a:pt x="20338" y="15720"/>
                    <a:pt x="20975" y="16117"/>
                  </a:cubicBezTo>
                  <a:lnTo>
                    <a:pt x="22965" y="17334"/>
                  </a:lnTo>
                  <a:lnTo>
                    <a:pt x="22998" y="17311"/>
                  </a:lnTo>
                  <a:cubicBezTo>
                    <a:pt x="23078" y="17266"/>
                    <a:pt x="24988" y="16129"/>
                    <a:pt x="25739" y="15060"/>
                  </a:cubicBezTo>
                  <a:cubicBezTo>
                    <a:pt x="25830" y="14935"/>
                    <a:pt x="26000" y="14628"/>
                    <a:pt x="26250" y="14151"/>
                  </a:cubicBezTo>
                  <a:cubicBezTo>
                    <a:pt x="26750" y="13207"/>
                    <a:pt x="27307" y="12582"/>
                    <a:pt x="27944" y="12241"/>
                  </a:cubicBezTo>
                  <a:cubicBezTo>
                    <a:pt x="28273" y="12059"/>
                    <a:pt x="28592" y="11968"/>
                    <a:pt x="28763" y="11911"/>
                  </a:cubicBezTo>
                  <a:cubicBezTo>
                    <a:pt x="28899" y="11865"/>
                    <a:pt x="28922" y="11854"/>
                    <a:pt x="28933" y="11820"/>
                  </a:cubicBezTo>
                  <a:lnTo>
                    <a:pt x="28955" y="11797"/>
                  </a:lnTo>
                  <a:lnTo>
                    <a:pt x="28933" y="11763"/>
                  </a:lnTo>
                  <a:cubicBezTo>
                    <a:pt x="28888" y="11665"/>
                    <a:pt x="28278" y="11350"/>
                    <a:pt x="27699" y="11350"/>
                  </a:cubicBezTo>
                  <a:cubicBezTo>
                    <a:pt x="27539" y="11350"/>
                    <a:pt x="27382" y="11374"/>
                    <a:pt x="27239" y="11433"/>
                  </a:cubicBezTo>
                  <a:cubicBezTo>
                    <a:pt x="26762" y="11627"/>
                    <a:pt x="26125" y="12014"/>
                    <a:pt x="25443" y="12423"/>
                  </a:cubicBezTo>
                  <a:cubicBezTo>
                    <a:pt x="24242" y="13158"/>
                    <a:pt x="22899" y="13976"/>
                    <a:pt x="22075" y="13976"/>
                  </a:cubicBezTo>
                  <a:cubicBezTo>
                    <a:pt x="22033" y="13976"/>
                    <a:pt x="21992" y="13973"/>
                    <a:pt x="21952" y="13969"/>
                  </a:cubicBezTo>
                  <a:cubicBezTo>
                    <a:pt x="21361" y="13651"/>
                    <a:pt x="20816" y="13264"/>
                    <a:pt x="20304" y="12820"/>
                  </a:cubicBezTo>
                  <a:cubicBezTo>
                    <a:pt x="19372" y="11945"/>
                    <a:pt x="18531" y="10979"/>
                    <a:pt x="17803" y="9933"/>
                  </a:cubicBezTo>
                  <a:cubicBezTo>
                    <a:pt x="16576" y="8023"/>
                    <a:pt x="14836" y="6113"/>
                    <a:pt x="12926" y="4556"/>
                  </a:cubicBezTo>
                  <a:cubicBezTo>
                    <a:pt x="12289" y="4044"/>
                    <a:pt x="11857" y="3384"/>
                    <a:pt x="11448" y="2737"/>
                  </a:cubicBezTo>
                  <a:cubicBezTo>
                    <a:pt x="10902" y="1884"/>
                    <a:pt x="10346" y="1009"/>
                    <a:pt x="9300" y="451"/>
                  </a:cubicBezTo>
                  <a:cubicBezTo>
                    <a:pt x="8706" y="132"/>
                    <a:pt x="8126" y="0"/>
                    <a:pt x="7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5466525" y="3477525"/>
              <a:ext cx="505050" cy="361875"/>
            </a:xfrm>
            <a:custGeom>
              <a:avLst/>
              <a:gdLst/>
              <a:ahLst/>
              <a:cxnLst/>
              <a:rect l="l" t="t" r="r" b="b"/>
              <a:pathLst>
                <a:path w="20202" h="14475" extrusionOk="0">
                  <a:moveTo>
                    <a:pt x="7360" y="1"/>
                  </a:moveTo>
                  <a:cubicBezTo>
                    <a:pt x="5023" y="1"/>
                    <a:pt x="3426" y="2165"/>
                    <a:pt x="2649" y="2685"/>
                  </a:cubicBezTo>
                  <a:cubicBezTo>
                    <a:pt x="1683" y="3321"/>
                    <a:pt x="1" y="4049"/>
                    <a:pt x="1" y="4049"/>
                  </a:cubicBezTo>
                  <a:cubicBezTo>
                    <a:pt x="1" y="4049"/>
                    <a:pt x="625" y="6357"/>
                    <a:pt x="2422" y="6630"/>
                  </a:cubicBezTo>
                  <a:cubicBezTo>
                    <a:pt x="2604" y="6658"/>
                    <a:pt x="2787" y="6670"/>
                    <a:pt x="2969" y="6670"/>
                  </a:cubicBezTo>
                  <a:cubicBezTo>
                    <a:pt x="4225" y="6670"/>
                    <a:pt x="5444" y="6093"/>
                    <a:pt x="6287" y="6093"/>
                  </a:cubicBezTo>
                  <a:cubicBezTo>
                    <a:pt x="6524" y="6093"/>
                    <a:pt x="6731" y="6138"/>
                    <a:pt x="6901" y="6254"/>
                  </a:cubicBezTo>
                  <a:cubicBezTo>
                    <a:pt x="7765" y="6857"/>
                    <a:pt x="8401" y="9529"/>
                    <a:pt x="11244" y="11097"/>
                  </a:cubicBezTo>
                  <a:cubicBezTo>
                    <a:pt x="13563" y="12383"/>
                    <a:pt x="16735" y="13633"/>
                    <a:pt x="18360" y="14474"/>
                  </a:cubicBezTo>
                  <a:cubicBezTo>
                    <a:pt x="18542" y="14020"/>
                    <a:pt x="19020" y="13280"/>
                    <a:pt x="20202" y="12803"/>
                  </a:cubicBezTo>
                  <a:cubicBezTo>
                    <a:pt x="19259" y="11928"/>
                    <a:pt x="18418" y="10961"/>
                    <a:pt x="17690" y="9904"/>
                  </a:cubicBezTo>
                  <a:cubicBezTo>
                    <a:pt x="16405" y="7926"/>
                    <a:pt x="14631" y="6027"/>
                    <a:pt x="12812" y="4549"/>
                  </a:cubicBezTo>
                  <a:cubicBezTo>
                    <a:pt x="11346" y="3356"/>
                    <a:pt x="11062" y="1332"/>
                    <a:pt x="9209" y="446"/>
                  </a:cubicBezTo>
                  <a:cubicBezTo>
                    <a:pt x="8549" y="130"/>
                    <a:pt x="7933" y="1"/>
                    <a:pt x="73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5689350" y="3484375"/>
              <a:ext cx="62550" cy="58000"/>
            </a:xfrm>
            <a:custGeom>
              <a:avLst/>
              <a:gdLst/>
              <a:ahLst/>
              <a:cxnLst/>
              <a:rect l="l" t="t" r="r" b="b"/>
              <a:pathLst>
                <a:path w="2502" h="2320" extrusionOk="0">
                  <a:moveTo>
                    <a:pt x="91" y="1"/>
                  </a:moveTo>
                  <a:cubicBezTo>
                    <a:pt x="57" y="1"/>
                    <a:pt x="23" y="12"/>
                    <a:pt x="11" y="46"/>
                  </a:cubicBezTo>
                  <a:cubicBezTo>
                    <a:pt x="0" y="81"/>
                    <a:pt x="23" y="114"/>
                    <a:pt x="57" y="126"/>
                  </a:cubicBezTo>
                  <a:cubicBezTo>
                    <a:pt x="1467" y="467"/>
                    <a:pt x="2365" y="2274"/>
                    <a:pt x="2376" y="2286"/>
                  </a:cubicBezTo>
                  <a:cubicBezTo>
                    <a:pt x="2388" y="2309"/>
                    <a:pt x="2411" y="2320"/>
                    <a:pt x="2433" y="2320"/>
                  </a:cubicBezTo>
                  <a:lnTo>
                    <a:pt x="2456" y="2320"/>
                  </a:lnTo>
                  <a:cubicBezTo>
                    <a:pt x="2490" y="2297"/>
                    <a:pt x="2502" y="2263"/>
                    <a:pt x="2490" y="2241"/>
                  </a:cubicBezTo>
                  <a:cubicBezTo>
                    <a:pt x="2444" y="2161"/>
                    <a:pt x="1547" y="36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5394350" y="3447000"/>
              <a:ext cx="246150" cy="133200"/>
            </a:xfrm>
            <a:custGeom>
              <a:avLst/>
              <a:gdLst/>
              <a:ahLst/>
              <a:cxnLst/>
              <a:rect l="l" t="t" r="r" b="b"/>
              <a:pathLst>
                <a:path w="9846" h="5328" extrusionOk="0">
                  <a:moveTo>
                    <a:pt x="9213" y="1"/>
                  </a:moveTo>
                  <a:cubicBezTo>
                    <a:pt x="8720" y="1"/>
                    <a:pt x="8221" y="250"/>
                    <a:pt x="7810" y="450"/>
                  </a:cubicBezTo>
                  <a:cubicBezTo>
                    <a:pt x="7503" y="599"/>
                    <a:pt x="7234" y="733"/>
                    <a:pt x="7052" y="733"/>
                  </a:cubicBezTo>
                  <a:cubicBezTo>
                    <a:pt x="7012" y="733"/>
                    <a:pt x="6977" y="726"/>
                    <a:pt x="6946" y="712"/>
                  </a:cubicBezTo>
                  <a:cubicBezTo>
                    <a:pt x="6911" y="697"/>
                    <a:pt x="6875" y="690"/>
                    <a:pt x="6839" y="690"/>
                  </a:cubicBezTo>
                  <a:cubicBezTo>
                    <a:pt x="6490" y="690"/>
                    <a:pt x="6071" y="1319"/>
                    <a:pt x="5968" y="1473"/>
                  </a:cubicBezTo>
                  <a:cubicBezTo>
                    <a:pt x="5255" y="1571"/>
                    <a:pt x="4528" y="1621"/>
                    <a:pt x="3803" y="1621"/>
                  </a:cubicBezTo>
                  <a:cubicBezTo>
                    <a:pt x="3604" y="1621"/>
                    <a:pt x="3405" y="1617"/>
                    <a:pt x="3206" y="1609"/>
                  </a:cubicBezTo>
                  <a:cubicBezTo>
                    <a:pt x="3033" y="1598"/>
                    <a:pt x="2870" y="1592"/>
                    <a:pt x="2718" y="1592"/>
                  </a:cubicBezTo>
                  <a:cubicBezTo>
                    <a:pt x="1691" y="1592"/>
                    <a:pt x="1118" y="1867"/>
                    <a:pt x="682" y="2531"/>
                  </a:cubicBezTo>
                  <a:lnTo>
                    <a:pt x="682" y="2542"/>
                  </a:lnTo>
                  <a:lnTo>
                    <a:pt x="11" y="4304"/>
                  </a:lnTo>
                  <a:cubicBezTo>
                    <a:pt x="0" y="4327"/>
                    <a:pt x="11" y="4361"/>
                    <a:pt x="23" y="4372"/>
                  </a:cubicBezTo>
                  <a:cubicBezTo>
                    <a:pt x="46" y="4383"/>
                    <a:pt x="1114" y="5327"/>
                    <a:pt x="2478" y="5327"/>
                  </a:cubicBezTo>
                  <a:cubicBezTo>
                    <a:pt x="2876" y="5327"/>
                    <a:pt x="3297" y="5247"/>
                    <a:pt x="3729" y="5043"/>
                  </a:cubicBezTo>
                  <a:cubicBezTo>
                    <a:pt x="4456" y="4679"/>
                    <a:pt x="5263" y="4065"/>
                    <a:pt x="6116" y="3406"/>
                  </a:cubicBezTo>
                  <a:cubicBezTo>
                    <a:pt x="7400" y="2405"/>
                    <a:pt x="8742" y="1371"/>
                    <a:pt x="9777" y="1371"/>
                  </a:cubicBezTo>
                  <a:lnTo>
                    <a:pt x="9788" y="1371"/>
                  </a:lnTo>
                  <a:cubicBezTo>
                    <a:pt x="9822" y="1371"/>
                    <a:pt x="9845" y="1348"/>
                    <a:pt x="9845" y="1314"/>
                  </a:cubicBezTo>
                  <a:cubicBezTo>
                    <a:pt x="9845" y="1280"/>
                    <a:pt x="9822" y="1257"/>
                    <a:pt x="9788" y="1257"/>
                  </a:cubicBezTo>
                  <a:cubicBezTo>
                    <a:pt x="9782" y="1257"/>
                    <a:pt x="9776" y="1257"/>
                    <a:pt x="9770" y="1257"/>
                  </a:cubicBezTo>
                  <a:cubicBezTo>
                    <a:pt x="8693" y="1257"/>
                    <a:pt x="7348" y="2309"/>
                    <a:pt x="6036" y="3315"/>
                  </a:cubicBezTo>
                  <a:cubicBezTo>
                    <a:pt x="5195" y="3963"/>
                    <a:pt x="4399" y="4577"/>
                    <a:pt x="3672" y="4929"/>
                  </a:cubicBezTo>
                  <a:cubicBezTo>
                    <a:pt x="3260" y="5132"/>
                    <a:pt x="2853" y="5211"/>
                    <a:pt x="2470" y="5211"/>
                  </a:cubicBezTo>
                  <a:cubicBezTo>
                    <a:pt x="1286" y="5211"/>
                    <a:pt x="325" y="4461"/>
                    <a:pt x="136" y="4315"/>
                  </a:cubicBezTo>
                  <a:lnTo>
                    <a:pt x="784" y="2599"/>
                  </a:lnTo>
                  <a:cubicBezTo>
                    <a:pt x="1213" y="1962"/>
                    <a:pt x="1745" y="1708"/>
                    <a:pt x="2741" y="1708"/>
                  </a:cubicBezTo>
                  <a:cubicBezTo>
                    <a:pt x="2883" y="1708"/>
                    <a:pt x="3033" y="1713"/>
                    <a:pt x="3194" y="1723"/>
                  </a:cubicBezTo>
                  <a:cubicBezTo>
                    <a:pt x="3430" y="1734"/>
                    <a:pt x="3666" y="1740"/>
                    <a:pt x="3902" y="1740"/>
                  </a:cubicBezTo>
                  <a:cubicBezTo>
                    <a:pt x="4609" y="1740"/>
                    <a:pt x="5314" y="1689"/>
                    <a:pt x="6013" y="1587"/>
                  </a:cubicBezTo>
                  <a:cubicBezTo>
                    <a:pt x="6036" y="1587"/>
                    <a:pt x="6048" y="1576"/>
                    <a:pt x="6059" y="1564"/>
                  </a:cubicBezTo>
                  <a:cubicBezTo>
                    <a:pt x="6245" y="1254"/>
                    <a:pt x="6601" y="812"/>
                    <a:pt x="6826" y="812"/>
                  </a:cubicBezTo>
                  <a:cubicBezTo>
                    <a:pt x="6849" y="812"/>
                    <a:pt x="6870" y="816"/>
                    <a:pt x="6889" y="825"/>
                  </a:cubicBezTo>
                  <a:cubicBezTo>
                    <a:pt x="6938" y="847"/>
                    <a:pt x="6991" y="857"/>
                    <a:pt x="7049" y="857"/>
                  </a:cubicBezTo>
                  <a:cubicBezTo>
                    <a:pt x="7261" y="857"/>
                    <a:pt x="7534" y="724"/>
                    <a:pt x="7855" y="563"/>
                  </a:cubicBezTo>
                  <a:cubicBezTo>
                    <a:pt x="8260" y="361"/>
                    <a:pt x="8747" y="118"/>
                    <a:pt x="9218" y="118"/>
                  </a:cubicBezTo>
                  <a:cubicBezTo>
                    <a:pt x="9302" y="118"/>
                    <a:pt x="9387" y="126"/>
                    <a:pt x="9470" y="143"/>
                  </a:cubicBezTo>
                  <a:cubicBezTo>
                    <a:pt x="9475" y="145"/>
                    <a:pt x="9481" y="146"/>
                    <a:pt x="9486" y="146"/>
                  </a:cubicBezTo>
                  <a:cubicBezTo>
                    <a:pt x="9512" y="146"/>
                    <a:pt x="9529" y="126"/>
                    <a:pt x="9538" y="98"/>
                  </a:cubicBezTo>
                  <a:cubicBezTo>
                    <a:pt x="9550" y="75"/>
                    <a:pt x="9527" y="41"/>
                    <a:pt x="9492" y="30"/>
                  </a:cubicBezTo>
                  <a:cubicBezTo>
                    <a:pt x="9400" y="10"/>
                    <a:pt x="9306" y="1"/>
                    <a:pt x="92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5980375" y="3825725"/>
              <a:ext cx="36125" cy="47475"/>
            </a:xfrm>
            <a:custGeom>
              <a:avLst/>
              <a:gdLst/>
              <a:ahLst/>
              <a:cxnLst/>
              <a:rect l="l" t="t" r="r" b="b"/>
              <a:pathLst>
                <a:path w="1445" h="1899" extrusionOk="0">
                  <a:moveTo>
                    <a:pt x="1320" y="1"/>
                  </a:moveTo>
                  <a:lnTo>
                    <a:pt x="1194" y="23"/>
                  </a:lnTo>
                  <a:cubicBezTo>
                    <a:pt x="1320" y="648"/>
                    <a:pt x="1251" y="1115"/>
                    <a:pt x="978" y="1410"/>
                  </a:cubicBezTo>
                  <a:cubicBezTo>
                    <a:pt x="681" y="1745"/>
                    <a:pt x="223" y="1776"/>
                    <a:pt x="60" y="1776"/>
                  </a:cubicBezTo>
                  <a:cubicBezTo>
                    <a:pt x="24" y="1776"/>
                    <a:pt x="3" y="1774"/>
                    <a:pt x="1" y="1774"/>
                  </a:cubicBezTo>
                  <a:lnTo>
                    <a:pt x="1" y="1899"/>
                  </a:lnTo>
                  <a:lnTo>
                    <a:pt x="69" y="1899"/>
                  </a:lnTo>
                  <a:cubicBezTo>
                    <a:pt x="251" y="1899"/>
                    <a:pt x="739" y="1865"/>
                    <a:pt x="1069" y="1489"/>
                  </a:cubicBezTo>
                  <a:cubicBezTo>
                    <a:pt x="1365" y="1160"/>
                    <a:pt x="1444" y="660"/>
                    <a:pt x="13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6100875" y="3770875"/>
              <a:ext cx="92125" cy="90950"/>
            </a:xfrm>
            <a:custGeom>
              <a:avLst/>
              <a:gdLst/>
              <a:ahLst/>
              <a:cxnLst/>
              <a:rect l="l" t="t" r="r" b="b"/>
              <a:pathLst>
                <a:path w="3685" h="3638" extrusionOk="0">
                  <a:moveTo>
                    <a:pt x="3445" y="0"/>
                  </a:moveTo>
                  <a:cubicBezTo>
                    <a:pt x="1740" y="227"/>
                    <a:pt x="853" y="2001"/>
                    <a:pt x="512" y="2638"/>
                  </a:cubicBezTo>
                  <a:cubicBezTo>
                    <a:pt x="365" y="2933"/>
                    <a:pt x="1" y="3615"/>
                    <a:pt x="1" y="3638"/>
                  </a:cubicBezTo>
                  <a:cubicBezTo>
                    <a:pt x="1297" y="2513"/>
                    <a:pt x="2798" y="1228"/>
                    <a:pt x="2922" y="990"/>
                  </a:cubicBezTo>
                  <a:cubicBezTo>
                    <a:pt x="2922" y="990"/>
                    <a:pt x="3684" y="148"/>
                    <a:pt x="34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6031550" y="3759800"/>
              <a:ext cx="126475" cy="144675"/>
            </a:xfrm>
            <a:custGeom>
              <a:avLst/>
              <a:gdLst/>
              <a:ahLst/>
              <a:cxnLst/>
              <a:rect l="l" t="t" r="r" b="b"/>
              <a:pathLst>
                <a:path w="5059" h="5787" extrusionOk="0">
                  <a:moveTo>
                    <a:pt x="5036" y="0"/>
                  </a:moveTo>
                  <a:cubicBezTo>
                    <a:pt x="3740" y="250"/>
                    <a:pt x="3183" y="1534"/>
                    <a:pt x="2739" y="2558"/>
                  </a:cubicBezTo>
                  <a:cubicBezTo>
                    <a:pt x="2592" y="2921"/>
                    <a:pt x="2444" y="3252"/>
                    <a:pt x="2285" y="3502"/>
                  </a:cubicBezTo>
                  <a:cubicBezTo>
                    <a:pt x="1683" y="4422"/>
                    <a:pt x="11" y="5684"/>
                    <a:pt x="0" y="5695"/>
                  </a:cubicBezTo>
                  <a:lnTo>
                    <a:pt x="68" y="5786"/>
                  </a:lnTo>
                  <a:cubicBezTo>
                    <a:pt x="137" y="5741"/>
                    <a:pt x="1774" y="4502"/>
                    <a:pt x="2387" y="3570"/>
                  </a:cubicBezTo>
                  <a:cubicBezTo>
                    <a:pt x="2547" y="3320"/>
                    <a:pt x="2694" y="2967"/>
                    <a:pt x="2853" y="2603"/>
                  </a:cubicBezTo>
                  <a:cubicBezTo>
                    <a:pt x="3285" y="1603"/>
                    <a:pt x="3831" y="364"/>
                    <a:pt x="5059" y="114"/>
                  </a:cubicBezTo>
                  <a:lnTo>
                    <a:pt x="50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5861275" y="3807800"/>
              <a:ext cx="156925" cy="133350"/>
            </a:xfrm>
            <a:custGeom>
              <a:avLst/>
              <a:gdLst/>
              <a:ahLst/>
              <a:cxnLst/>
              <a:rect l="l" t="t" r="r" b="b"/>
              <a:pathLst>
                <a:path w="6277" h="5334" extrusionOk="0">
                  <a:moveTo>
                    <a:pt x="956" y="1"/>
                  </a:moveTo>
                  <a:lnTo>
                    <a:pt x="1" y="1297"/>
                  </a:lnTo>
                  <a:lnTo>
                    <a:pt x="740" y="3605"/>
                  </a:lnTo>
                  <a:lnTo>
                    <a:pt x="763" y="3616"/>
                  </a:lnTo>
                  <a:cubicBezTo>
                    <a:pt x="786" y="3628"/>
                    <a:pt x="3230" y="4924"/>
                    <a:pt x="5640" y="5321"/>
                  </a:cubicBezTo>
                  <a:lnTo>
                    <a:pt x="5674" y="5333"/>
                  </a:lnTo>
                  <a:lnTo>
                    <a:pt x="5697" y="5299"/>
                  </a:lnTo>
                  <a:cubicBezTo>
                    <a:pt x="5811" y="5129"/>
                    <a:pt x="5902" y="4947"/>
                    <a:pt x="5970" y="4753"/>
                  </a:cubicBezTo>
                  <a:cubicBezTo>
                    <a:pt x="6106" y="4435"/>
                    <a:pt x="6276" y="3798"/>
                    <a:pt x="5970" y="3230"/>
                  </a:cubicBezTo>
                  <a:lnTo>
                    <a:pt x="5867" y="3287"/>
                  </a:lnTo>
                  <a:cubicBezTo>
                    <a:pt x="6152" y="3810"/>
                    <a:pt x="5981" y="4401"/>
                    <a:pt x="5856" y="4719"/>
                  </a:cubicBezTo>
                  <a:cubicBezTo>
                    <a:pt x="5799" y="4879"/>
                    <a:pt x="5708" y="5049"/>
                    <a:pt x="5617" y="5197"/>
                  </a:cubicBezTo>
                  <a:cubicBezTo>
                    <a:pt x="3355" y="4821"/>
                    <a:pt x="1081" y="3651"/>
                    <a:pt x="842" y="3514"/>
                  </a:cubicBezTo>
                  <a:lnTo>
                    <a:pt x="126" y="1320"/>
                  </a:lnTo>
                  <a:lnTo>
                    <a:pt x="1059" y="81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5865275" y="3848475"/>
              <a:ext cx="143825" cy="90975"/>
            </a:xfrm>
            <a:custGeom>
              <a:avLst/>
              <a:gdLst/>
              <a:ahLst/>
              <a:cxnLst/>
              <a:rect l="l" t="t" r="r" b="b"/>
              <a:pathLst>
                <a:path w="5753" h="3639" extrusionOk="0">
                  <a:moveTo>
                    <a:pt x="0" y="0"/>
                  </a:moveTo>
                  <a:lnTo>
                    <a:pt x="626" y="1933"/>
                  </a:lnTo>
                  <a:cubicBezTo>
                    <a:pt x="626" y="1933"/>
                    <a:pt x="3059" y="3240"/>
                    <a:pt x="5492" y="3638"/>
                  </a:cubicBezTo>
                  <a:cubicBezTo>
                    <a:pt x="5593" y="3467"/>
                    <a:pt x="5684" y="3297"/>
                    <a:pt x="5753" y="3115"/>
                  </a:cubicBezTo>
                  <a:cubicBezTo>
                    <a:pt x="5139" y="1978"/>
                    <a:pt x="2956" y="1592"/>
                    <a:pt x="1774" y="1251"/>
                  </a:cubicBezTo>
                  <a:cubicBezTo>
                    <a:pt x="899" y="1001"/>
                    <a:pt x="318" y="409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5627100" y="3275500"/>
              <a:ext cx="230800" cy="207200"/>
            </a:xfrm>
            <a:custGeom>
              <a:avLst/>
              <a:gdLst/>
              <a:ahLst/>
              <a:cxnLst/>
              <a:rect l="l" t="t" r="r" b="b"/>
              <a:pathLst>
                <a:path w="9232" h="8288" extrusionOk="0">
                  <a:moveTo>
                    <a:pt x="8629" y="0"/>
                  </a:moveTo>
                  <a:lnTo>
                    <a:pt x="705" y="307"/>
                  </a:lnTo>
                  <a:cubicBezTo>
                    <a:pt x="682" y="307"/>
                    <a:pt x="649" y="330"/>
                    <a:pt x="649" y="352"/>
                  </a:cubicBezTo>
                  <a:lnTo>
                    <a:pt x="0" y="8219"/>
                  </a:lnTo>
                  <a:cubicBezTo>
                    <a:pt x="0" y="8254"/>
                    <a:pt x="23" y="8277"/>
                    <a:pt x="58" y="8287"/>
                  </a:cubicBezTo>
                  <a:lnTo>
                    <a:pt x="69" y="8287"/>
                  </a:lnTo>
                  <a:cubicBezTo>
                    <a:pt x="91" y="8287"/>
                    <a:pt x="126" y="8254"/>
                    <a:pt x="126" y="8231"/>
                  </a:cubicBezTo>
                  <a:lnTo>
                    <a:pt x="762" y="420"/>
                  </a:lnTo>
                  <a:lnTo>
                    <a:pt x="8618" y="114"/>
                  </a:lnTo>
                  <a:lnTo>
                    <a:pt x="9141" y="307"/>
                  </a:lnTo>
                  <a:cubicBezTo>
                    <a:pt x="9149" y="310"/>
                    <a:pt x="9158" y="311"/>
                    <a:pt x="9166" y="311"/>
                  </a:cubicBezTo>
                  <a:cubicBezTo>
                    <a:pt x="9191" y="311"/>
                    <a:pt x="9212" y="298"/>
                    <a:pt x="9221" y="273"/>
                  </a:cubicBezTo>
                  <a:cubicBezTo>
                    <a:pt x="9232" y="239"/>
                    <a:pt x="9209" y="205"/>
                    <a:pt x="9186" y="193"/>
                  </a:cubicBezTo>
                  <a:lnTo>
                    <a:pt x="865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6011350" y="3779675"/>
              <a:ext cx="103475" cy="70800"/>
            </a:xfrm>
            <a:custGeom>
              <a:avLst/>
              <a:gdLst/>
              <a:ahLst/>
              <a:cxnLst/>
              <a:rect l="l" t="t" r="r" b="b"/>
              <a:pathLst>
                <a:path w="4139" h="2832" extrusionOk="0">
                  <a:moveTo>
                    <a:pt x="4048" y="1"/>
                  </a:moveTo>
                  <a:cubicBezTo>
                    <a:pt x="4037" y="12"/>
                    <a:pt x="2706" y="1535"/>
                    <a:pt x="1888" y="2206"/>
                  </a:cubicBezTo>
                  <a:cubicBezTo>
                    <a:pt x="1359" y="2631"/>
                    <a:pt x="727" y="2704"/>
                    <a:pt x="351" y="2704"/>
                  </a:cubicBezTo>
                  <a:cubicBezTo>
                    <a:pt x="154" y="2704"/>
                    <a:pt x="27" y="2684"/>
                    <a:pt x="23" y="2684"/>
                  </a:cubicBezTo>
                  <a:lnTo>
                    <a:pt x="0" y="2798"/>
                  </a:lnTo>
                  <a:cubicBezTo>
                    <a:pt x="12" y="2798"/>
                    <a:pt x="160" y="2831"/>
                    <a:pt x="376" y="2831"/>
                  </a:cubicBezTo>
                  <a:cubicBezTo>
                    <a:pt x="774" y="2831"/>
                    <a:pt x="1422" y="2740"/>
                    <a:pt x="1956" y="2297"/>
                  </a:cubicBezTo>
                  <a:cubicBezTo>
                    <a:pt x="2786" y="1626"/>
                    <a:pt x="4128" y="92"/>
                    <a:pt x="4139" y="80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6030975" y="3822275"/>
              <a:ext cx="9950" cy="32475"/>
            </a:xfrm>
            <a:custGeom>
              <a:avLst/>
              <a:gdLst/>
              <a:ahLst/>
              <a:cxnLst/>
              <a:rect l="l" t="t" r="r" b="b"/>
              <a:pathLst>
                <a:path w="398" h="1299" extrusionOk="0">
                  <a:moveTo>
                    <a:pt x="326" y="1"/>
                  </a:moveTo>
                  <a:cubicBezTo>
                    <a:pt x="306" y="1"/>
                    <a:pt x="287" y="11"/>
                    <a:pt x="273" y="25"/>
                  </a:cubicBezTo>
                  <a:cubicBezTo>
                    <a:pt x="261" y="48"/>
                    <a:pt x="0" y="457"/>
                    <a:pt x="273" y="1264"/>
                  </a:cubicBezTo>
                  <a:cubicBezTo>
                    <a:pt x="273" y="1286"/>
                    <a:pt x="296" y="1298"/>
                    <a:pt x="330" y="1298"/>
                  </a:cubicBezTo>
                  <a:lnTo>
                    <a:pt x="341" y="1298"/>
                  </a:lnTo>
                  <a:cubicBezTo>
                    <a:pt x="375" y="1286"/>
                    <a:pt x="398" y="1253"/>
                    <a:pt x="387" y="1218"/>
                  </a:cubicBezTo>
                  <a:cubicBezTo>
                    <a:pt x="137" y="480"/>
                    <a:pt x="375" y="104"/>
                    <a:pt x="375" y="93"/>
                  </a:cubicBezTo>
                  <a:cubicBezTo>
                    <a:pt x="398" y="59"/>
                    <a:pt x="387" y="25"/>
                    <a:pt x="364" y="13"/>
                  </a:cubicBezTo>
                  <a:cubicBezTo>
                    <a:pt x="351" y="5"/>
                    <a:pt x="338" y="1"/>
                    <a:pt x="3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6053700" y="3812825"/>
              <a:ext cx="8825" cy="32525"/>
            </a:xfrm>
            <a:custGeom>
              <a:avLst/>
              <a:gdLst/>
              <a:ahLst/>
              <a:cxnLst/>
              <a:rect l="l" t="t" r="r" b="b"/>
              <a:pathLst>
                <a:path w="353" h="1301" extrusionOk="0">
                  <a:moveTo>
                    <a:pt x="180" y="1"/>
                  </a:moveTo>
                  <a:cubicBezTo>
                    <a:pt x="156" y="1"/>
                    <a:pt x="134" y="13"/>
                    <a:pt x="125" y="39"/>
                  </a:cubicBezTo>
                  <a:cubicBezTo>
                    <a:pt x="1" y="448"/>
                    <a:pt x="34" y="891"/>
                    <a:pt x="228" y="1267"/>
                  </a:cubicBezTo>
                  <a:cubicBezTo>
                    <a:pt x="239" y="1290"/>
                    <a:pt x="262" y="1301"/>
                    <a:pt x="285" y="1301"/>
                  </a:cubicBezTo>
                  <a:lnTo>
                    <a:pt x="307" y="1301"/>
                  </a:lnTo>
                  <a:cubicBezTo>
                    <a:pt x="342" y="1278"/>
                    <a:pt x="353" y="1244"/>
                    <a:pt x="342" y="1222"/>
                  </a:cubicBezTo>
                  <a:cubicBezTo>
                    <a:pt x="160" y="858"/>
                    <a:pt x="125" y="459"/>
                    <a:pt x="239" y="73"/>
                  </a:cubicBezTo>
                  <a:cubicBezTo>
                    <a:pt x="251" y="50"/>
                    <a:pt x="228" y="16"/>
                    <a:pt x="205" y="5"/>
                  </a:cubicBezTo>
                  <a:cubicBezTo>
                    <a:pt x="197" y="2"/>
                    <a:pt x="188" y="1"/>
                    <a:pt x="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6074175" y="3799500"/>
              <a:ext cx="8825" cy="33925"/>
            </a:xfrm>
            <a:custGeom>
              <a:avLst/>
              <a:gdLst/>
              <a:ahLst/>
              <a:cxnLst/>
              <a:rect l="l" t="t" r="r" b="b"/>
              <a:pathLst>
                <a:path w="353" h="1357" extrusionOk="0">
                  <a:moveTo>
                    <a:pt x="278" y="1"/>
                  </a:moveTo>
                  <a:cubicBezTo>
                    <a:pt x="253" y="1"/>
                    <a:pt x="237" y="19"/>
                    <a:pt x="228" y="37"/>
                  </a:cubicBezTo>
                  <a:cubicBezTo>
                    <a:pt x="216" y="72"/>
                    <a:pt x="0" y="731"/>
                    <a:pt x="228" y="1322"/>
                  </a:cubicBezTo>
                  <a:cubicBezTo>
                    <a:pt x="228" y="1345"/>
                    <a:pt x="250" y="1356"/>
                    <a:pt x="284" y="1356"/>
                  </a:cubicBezTo>
                  <a:lnTo>
                    <a:pt x="307" y="1356"/>
                  </a:lnTo>
                  <a:cubicBezTo>
                    <a:pt x="330" y="1345"/>
                    <a:pt x="352" y="1311"/>
                    <a:pt x="341" y="1277"/>
                  </a:cubicBezTo>
                  <a:cubicBezTo>
                    <a:pt x="125" y="731"/>
                    <a:pt x="341" y="83"/>
                    <a:pt x="341" y="83"/>
                  </a:cubicBezTo>
                  <a:cubicBezTo>
                    <a:pt x="352" y="49"/>
                    <a:pt x="330" y="15"/>
                    <a:pt x="296" y="4"/>
                  </a:cubicBezTo>
                  <a:cubicBezTo>
                    <a:pt x="289" y="2"/>
                    <a:pt x="283" y="1"/>
                    <a:pt x="2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5868100" y="3803825"/>
              <a:ext cx="146675" cy="106050"/>
            </a:xfrm>
            <a:custGeom>
              <a:avLst/>
              <a:gdLst/>
              <a:ahLst/>
              <a:cxnLst/>
              <a:rect l="l" t="t" r="r" b="b"/>
              <a:pathLst>
                <a:path w="5867" h="4242" extrusionOk="0">
                  <a:moveTo>
                    <a:pt x="899" y="1"/>
                  </a:moveTo>
                  <a:lnTo>
                    <a:pt x="1" y="1081"/>
                  </a:lnTo>
                  <a:lnTo>
                    <a:pt x="35" y="1127"/>
                  </a:lnTo>
                  <a:cubicBezTo>
                    <a:pt x="46" y="1138"/>
                    <a:pt x="933" y="2093"/>
                    <a:pt x="2173" y="2491"/>
                  </a:cubicBezTo>
                  <a:lnTo>
                    <a:pt x="2343" y="2547"/>
                  </a:lnTo>
                  <a:cubicBezTo>
                    <a:pt x="3560" y="2934"/>
                    <a:pt x="5583" y="3593"/>
                    <a:pt x="5753" y="4242"/>
                  </a:cubicBezTo>
                  <a:lnTo>
                    <a:pt x="5867" y="4207"/>
                  </a:lnTo>
                  <a:cubicBezTo>
                    <a:pt x="5685" y="3491"/>
                    <a:pt x="3696" y="2855"/>
                    <a:pt x="2388" y="2434"/>
                  </a:cubicBezTo>
                  <a:lnTo>
                    <a:pt x="2206" y="2377"/>
                  </a:lnTo>
                  <a:cubicBezTo>
                    <a:pt x="1138" y="2036"/>
                    <a:pt x="342" y="1263"/>
                    <a:pt x="160" y="1081"/>
                  </a:cubicBezTo>
                  <a:lnTo>
                    <a:pt x="990" y="81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5811000" y="3108950"/>
              <a:ext cx="38375" cy="84425"/>
            </a:xfrm>
            <a:custGeom>
              <a:avLst/>
              <a:gdLst/>
              <a:ahLst/>
              <a:cxnLst/>
              <a:rect l="l" t="t" r="r" b="b"/>
              <a:pathLst>
                <a:path w="1535" h="3377" extrusionOk="0">
                  <a:moveTo>
                    <a:pt x="409" y="0"/>
                  </a:moveTo>
                  <a:lnTo>
                    <a:pt x="284" y="887"/>
                  </a:lnTo>
                  <a:cubicBezTo>
                    <a:pt x="455" y="1024"/>
                    <a:pt x="569" y="1183"/>
                    <a:pt x="614" y="1365"/>
                  </a:cubicBezTo>
                  <a:cubicBezTo>
                    <a:pt x="625" y="1398"/>
                    <a:pt x="625" y="1421"/>
                    <a:pt x="637" y="1456"/>
                  </a:cubicBezTo>
                  <a:cubicBezTo>
                    <a:pt x="660" y="1615"/>
                    <a:pt x="625" y="1774"/>
                    <a:pt x="523" y="1910"/>
                  </a:cubicBezTo>
                  <a:cubicBezTo>
                    <a:pt x="432" y="2035"/>
                    <a:pt x="284" y="2126"/>
                    <a:pt x="125" y="2149"/>
                  </a:cubicBezTo>
                  <a:lnTo>
                    <a:pt x="114" y="2149"/>
                  </a:lnTo>
                  <a:lnTo>
                    <a:pt x="0" y="3002"/>
                  </a:lnTo>
                  <a:lnTo>
                    <a:pt x="91" y="3376"/>
                  </a:lnTo>
                  <a:lnTo>
                    <a:pt x="739" y="3217"/>
                  </a:lnTo>
                  <a:lnTo>
                    <a:pt x="625" y="2762"/>
                  </a:lnTo>
                  <a:lnTo>
                    <a:pt x="670" y="2740"/>
                  </a:lnTo>
                  <a:cubicBezTo>
                    <a:pt x="1262" y="2444"/>
                    <a:pt x="1534" y="1819"/>
                    <a:pt x="1364" y="1137"/>
                  </a:cubicBezTo>
                  <a:cubicBezTo>
                    <a:pt x="1228" y="614"/>
                    <a:pt x="852" y="273"/>
                    <a:pt x="409" y="0"/>
                  </a:cubicBezTo>
                  <a:close/>
                </a:path>
              </a:pathLst>
            </a:custGeom>
            <a:solidFill>
              <a:srgbClr val="096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8" name="Google Shape;958;p32"/>
          <p:cNvSpPr txBox="1"/>
          <p:nvPr/>
        </p:nvSpPr>
        <p:spPr>
          <a:xfrm>
            <a:off x="2827825" y="1918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Problématique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3"/>
          <p:cNvSpPr txBox="1">
            <a:spLocks noGrp="1"/>
          </p:cNvSpPr>
          <p:nvPr>
            <p:ph type="title"/>
          </p:nvPr>
        </p:nvSpPr>
        <p:spPr>
          <a:xfrm>
            <a:off x="987226" y="390700"/>
            <a:ext cx="74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on a plusieurs magasins en ligne ?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4" name="Google Shape;964;p33"/>
          <p:cNvSpPr txBox="1">
            <a:spLocks noGrp="1"/>
          </p:cNvSpPr>
          <p:nvPr>
            <p:ph type="subTitle" idx="1"/>
          </p:nvPr>
        </p:nvSpPr>
        <p:spPr>
          <a:xfrm>
            <a:off x="754125" y="2148025"/>
            <a:ext cx="22755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Stock , statistiques , modification , suppression..</a:t>
            </a:r>
            <a:endParaRPr/>
          </a:p>
        </p:txBody>
      </p:sp>
      <p:sp>
        <p:nvSpPr>
          <p:cNvPr id="965" name="Google Shape;965;p33"/>
          <p:cNvSpPr txBox="1">
            <a:spLocks noGrp="1"/>
          </p:cNvSpPr>
          <p:nvPr>
            <p:ph type="title" idx="2"/>
          </p:nvPr>
        </p:nvSpPr>
        <p:spPr>
          <a:xfrm>
            <a:off x="362327" y="1603250"/>
            <a:ext cx="1926300" cy="6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Gestion des produits. </a:t>
            </a:r>
            <a:endParaRPr/>
          </a:p>
        </p:txBody>
      </p:sp>
      <p:sp>
        <p:nvSpPr>
          <p:cNvPr id="966" name="Google Shape;966;p33"/>
          <p:cNvSpPr txBox="1">
            <a:spLocks noGrp="1"/>
          </p:cNvSpPr>
          <p:nvPr>
            <p:ph type="title" idx="4"/>
          </p:nvPr>
        </p:nvSpPr>
        <p:spPr>
          <a:xfrm>
            <a:off x="388875" y="3102150"/>
            <a:ext cx="1873200" cy="6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Gestion des   clients.</a:t>
            </a:r>
            <a:endParaRPr/>
          </a:p>
        </p:txBody>
      </p:sp>
      <p:sp>
        <p:nvSpPr>
          <p:cNvPr id="967" name="Google Shape;967;p33"/>
          <p:cNvSpPr txBox="1">
            <a:spLocks noGrp="1"/>
          </p:cNvSpPr>
          <p:nvPr>
            <p:ph type="subTitle" idx="5"/>
          </p:nvPr>
        </p:nvSpPr>
        <p:spPr>
          <a:xfrm>
            <a:off x="6684510" y="2148025"/>
            <a:ext cx="18732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It’s the farthest planet from the Sun</a:t>
            </a:r>
            <a:endParaRPr/>
          </a:p>
        </p:txBody>
      </p:sp>
      <p:sp>
        <p:nvSpPr>
          <p:cNvPr id="968" name="Google Shape;968;p33"/>
          <p:cNvSpPr txBox="1">
            <a:spLocks noGrp="1"/>
          </p:cNvSpPr>
          <p:nvPr>
            <p:ph type="title" idx="6"/>
          </p:nvPr>
        </p:nvSpPr>
        <p:spPr>
          <a:xfrm>
            <a:off x="6684510" y="1603250"/>
            <a:ext cx="1596300" cy="6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des graphes</a:t>
            </a:r>
            <a:endParaRPr/>
          </a:p>
        </p:txBody>
      </p:sp>
      <p:sp>
        <p:nvSpPr>
          <p:cNvPr id="969" name="Google Shape;969;p33"/>
          <p:cNvSpPr txBox="1">
            <a:spLocks noGrp="1"/>
          </p:cNvSpPr>
          <p:nvPr>
            <p:ph type="subTitle" idx="7"/>
          </p:nvPr>
        </p:nvSpPr>
        <p:spPr>
          <a:xfrm>
            <a:off x="6684500" y="3646900"/>
            <a:ext cx="22755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Mis à jour du Statut (annulation....)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70" name="Google Shape;970;p33"/>
          <p:cNvSpPr txBox="1">
            <a:spLocks noGrp="1"/>
          </p:cNvSpPr>
          <p:nvPr>
            <p:ph type="title" idx="8"/>
          </p:nvPr>
        </p:nvSpPr>
        <p:spPr>
          <a:xfrm>
            <a:off x="6705723" y="3051450"/>
            <a:ext cx="1926300" cy="6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Gestion des commandes.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71" name="Google Shape;971;p33"/>
          <p:cNvSpPr/>
          <p:nvPr/>
        </p:nvSpPr>
        <p:spPr>
          <a:xfrm>
            <a:off x="3084360" y="1685325"/>
            <a:ext cx="2975263" cy="2406095"/>
          </a:xfrm>
          <a:custGeom>
            <a:avLst/>
            <a:gdLst/>
            <a:ahLst/>
            <a:cxnLst/>
            <a:rect l="l" t="t" r="r" b="b"/>
            <a:pathLst>
              <a:path w="58139" h="47017" extrusionOk="0">
                <a:moveTo>
                  <a:pt x="31608" y="1"/>
                </a:moveTo>
                <a:cubicBezTo>
                  <a:pt x="28463" y="1"/>
                  <a:pt x="24560" y="621"/>
                  <a:pt x="20691" y="2851"/>
                </a:cubicBezTo>
                <a:cubicBezTo>
                  <a:pt x="11960" y="7875"/>
                  <a:pt x="7561" y="17880"/>
                  <a:pt x="3774" y="25883"/>
                </a:cubicBezTo>
                <a:cubicBezTo>
                  <a:pt x="0" y="33886"/>
                  <a:pt x="2172" y="42026"/>
                  <a:pt x="8834" y="45732"/>
                </a:cubicBezTo>
                <a:cubicBezTo>
                  <a:pt x="10510" y="46665"/>
                  <a:pt x="12051" y="47017"/>
                  <a:pt x="13568" y="47017"/>
                </a:cubicBezTo>
                <a:cubicBezTo>
                  <a:pt x="18078" y="47017"/>
                  <a:pt x="22374" y="43905"/>
                  <a:pt x="29376" y="43709"/>
                </a:cubicBezTo>
                <a:cubicBezTo>
                  <a:pt x="30452" y="43675"/>
                  <a:pt x="31437" y="43666"/>
                  <a:pt x="32348" y="43666"/>
                </a:cubicBezTo>
                <a:cubicBezTo>
                  <a:pt x="32978" y="43666"/>
                  <a:pt x="33573" y="43670"/>
                  <a:pt x="34140" y="43675"/>
                </a:cubicBezTo>
                <a:cubicBezTo>
                  <a:pt x="34651" y="43678"/>
                  <a:pt x="35139" y="43681"/>
                  <a:pt x="35608" y="43681"/>
                </a:cubicBezTo>
                <a:cubicBezTo>
                  <a:pt x="40426" y="43681"/>
                  <a:pt x="43300" y="43366"/>
                  <a:pt x="48987" y="39492"/>
                </a:cubicBezTo>
                <a:cubicBezTo>
                  <a:pt x="56751" y="34217"/>
                  <a:pt x="58138" y="21757"/>
                  <a:pt x="52022" y="12526"/>
                </a:cubicBezTo>
                <a:cubicBezTo>
                  <a:pt x="45906" y="3305"/>
                  <a:pt x="38301" y="975"/>
                  <a:pt x="38301" y="975"/>
                </a:cubicBezTo>
                <a:cubicBezTo>
                  <a:pt x="38301" y="975"/>
                  <a:pt x="35550" y="1"/>
                  <a:pt x="31608" y="1"/>
                </a:cubicBezTo>
                <a:close/>
              </a:path>
            </a:pathLst>
          </a:cu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2" name="Google Shape;972;p33"/>
          <p:cNvGrpSpPr/>
          <p:nvPr/>
        </p:nvGrpSpPr>
        <p:grpSpPr>
          <a:xfrm>
            <a:off x="3298448" y="1713363"/>
            <a:ext cx="2949251" cy="2452012"/>
            <a:chOff x="3164738" y="1524875"/>
            <a:chExt cx="2949251" cy="2452012"/>
          </a:xfrm>
        </p:grpSpPr>
        <p:sp>
          <p:nvSpPr>
            <p:cNvPr id="973" name="Google Shape;973;p33"/>
            <p:cNvSpPr/>
            <p:nvPr/>
          </p:nvSpPr>
          <p:spPr>
            <a:xfrm>
              <a:off x="4072548" y="2542968"/>
              <a:ext cx="1326706" cy="1308283"/>
            </a:xfrm>
            <a:custGeom>
              <a:avLst/>
              <a:gdLst/>
              <a:ahLst/>
              <a:cxnLst/>
              <a:rect l="l" t="t" r="r" b="b"/>
              <a:pathLst>
                <a:path w="22828" h="22511" extrusionOk="0">
                  <a:moveTo>
                    <a:pt x="11414" y="5355"/>
                  </a:moveTo>
                  <a:cubicBezTo>
                    <a:pt x="14722" y="5355"/>
                    <a:pt x="17405" y="7993"/>
                    <a:pt x="17405" y="11256"/>
                  </a:cubicBezTo>
                  <a:cubicBezTo>
                    <a:pt x="17405" y="14507"/>
                    <a:pt x="14722" y="17156"/>
                    <a:pt x="11414" y="17156"/>
                  </a:cubicBezTo>
                  <a:cubicBezTo>
                    <a:pt x="8105" y="17156"/>
                    <a:pt x="5422" y="14518"/>
                    <a:pt x="5422" y="11256"/>
                  </a:cubicBezTo>
                  <a:cubicBezTo>
                    <a:pt x="5422" y="7993"/>
                    <a:pt x="8105" y="5355"/>
                    <a:pt x="11414" y="5355"/>
                  </a:cubicBezTo>
                  <a:close/>
                  <a:moveTo>
                    <a:pt x="10368" y="1"/>
                  </a:moveTo>
                  <a:lnTo>
                    <a:pt x="10073" y="2548"/>
                  </a:lnTo>
                  <a:cubicBezTo>
                    <a:pt x="9572" y="2627"/>
                    <a:pt x="9072" y="2740"/>
                    <a:pt x="8583" y="2900"/>
                  </a:cubicBezTo>
                  <a:lnTo>
                    <a:pt x="6980" y="785"/>
                  </a:lnTo>
                  <a:lnTo>
                    <a:pt x="4798" y="2025"/>
                  </a:lnTo>
                  <a:lnTo>
                    <a:pt x="5832" y="4377"/>
                  </a:lnTo>
                  <a:cubicBezTo>
                    <a:pt x="5434" y="4696"/>
                    <a:pt x="5070" y="5037"/>
                    <a:pt x="4729" y="5423"/>
                  </a:cubicBezTo>
                  <a:lnTo>
                    <a:pt x="2262" y="4366"/>
                  </a:lnTo>
                  <a:lnTo>
                    <a:pt x="1011" y="6526"/>
                  </a:lnTo>
                  <a:lnTo>
                    <a:pt x="3103" y="8050"/>
                  </a:lnTo>
                  <a:cubicBezTo>
                    <a:pt x="2910" y="8516"/>
                    <a:pt x="2762" y="9005"/>
                    <a:pt x="2660" y="9493"/>
                  </a:cubicBezTo>
                  <a:lnTo>
                    <a:pt x="0" y="9801"/>
                  </a:lnTo>
                  <a:lnTo>
                    <a:pt x="0" y="12290"/>
                  </a:lnTo>
                  <a:lnTo>
                    <a:pt x="2580" y="12585"/>
                  </a:lnTo>
                  <a:cubicBezTo>
                    <a:pt x="2660" y="13075"/>
                    <a:pt x="2774" y="13575"/>
                    <a:pt x="2944" y="14052"/>
                  </a:cubicBezTo>
                  <a:lnTo>
                    <a:pt x="796" y="15621"/>
                  </a:lnTo>
                  <a:lnTo>
                    <a:pt x="2046" y="17769"/>
                  </a:lnTo>
                  <a:lnTo>
                    <a:pt x="4445" y="16758"/>
                  </a:lnTo>
                  <a:cubicBezTo>
                    <a:pt x="4763" y="17145"/>
                    <a:pt x="5116" y="17508"/>
                    <a:pt x="5502" y="17849"/>
                  </a:cubicBezTo>
                  <a:lnTo>
                    <a:pt x="4434" y="20271"/>
                  </a:lnTo>
                  <a:lnTo>
                    <a:pt x="6605" y="21510"/>
                  </a:lnTo>
                  <a:lnTo>
                    <a:pt x="8163" y="19452"/>
                  </a:lnTo>
                  <a:cubicBezTo>
                    <a:pt x="8640" y="19634"/>
                    <a:pt x="9128" y="19782"/>
                    <a:pt x="9629" y="19884"/>
                  </a:cubicBezTo>
                  <a:lnTo>
                    <a:pt x="9936" y="22511"/>
                  </a:lnTo>
                  <a:lnTo>
                    <a:pt x="12460" y="22511"/>
                  </a:lnTo>
                  <a:lnTo>
                    <a:pt x="12755" y="19964"/>
                  </a:lnTo>
                  <a:cubicBezTo>
                    <a:pt x="13256" y="19884"/>
                    <a:pt x="13756" y="19770"/>
                    <a:pt x="14244" y="19611"/>
                  </a:cubicBezTo>
                  <a:lnTo>
                    <a:pt x="15848" y="21726"/>
                  </a:lnTo>
                  <a:lnTo>
                    <a:pt x="18019" y="20487"/>
                  </a:lnTo>
                  <a:lnTo>
                    <a:pt x="16985" y="18122"/>
                  </a:lnTo>
                  <a:cubicBezTo>
                    <a:pt x="17382" y="17815"/>
                    <a:pt x="17758" y="17463"/>
                    <a:pt x="18099" y="17087"/>
                  </a:cubicBezTo>
                  <a:lnTo>
                    <a:pt x="20554" y="18145"/>
                  </a:lnTo>
                  <a:lnTo>
                    <a:pt x="21816" y="15996"/>
                  </a:lnTo>
                  <a:lnTo>
                    <a:pt x="19724" y="14462"/>
                  </a:lnTo>
                  <a:cubicBezTo>
                    <a:pt x="19918" y="13984"/>
                    <a:pt x="20065" y="13507"/>
                    <a:pt x="20168" y="13007"/>
                  </a:cubicBezTo>
                  <a:lnTo>
                    <a:pt x="22828" y="12699"/>
                  </a:lnTo>
                  <a:lnTo>
                    <a:pt x="22828" y="10221"/>
                  </a:lnTo>
                  <a:lnTo>
                    <a:pt x="20236" y="9925"/>
                  </a:lnTo>
                  <a:cubicBezTo>
                    <a:pt x="20168" y="9425"/>
                    <a:pt x="20042" y="8937"/>
                    <a:pt x="19883" y="8459"/>
                  </a:cubicBezTo>
                  <a:lnTo>
                    <a:pt x="22032" y="6890"/>
                  </a:lnTo>
                  <a:lnTo>
                    <a:pt x="20782" y="4730"/>
                  </a:lnTo>
                  <a:lnTo>
                    <a:pt x="18382" y="5753"/>
                  </a:lnTo>
                  <a:cubicBezTo>
                    <a:pt x="18064" y="5367"/>
                    <a:pt x="17712" y="4991"/>
                    <a:pt x="17326" y="4662"/>
                  </a:cubicBezTo>
                  <a:lnTo>
                    <a:pt x="18394" y="2229"/>
                  </a:lnTo>
                  <a:lnTo>
                    <a:pt x="16211" y="990"/>
                  </a:lnTo>
                  <a:lnTo>
                    <a:pt x="14665" y="3059"/>
                  </a:lnTo>
                  <a:cubicBezTo>
                    <a:pt x="14188" y="2866"/>
                    <a:pt x="13699" y="2729"/>
                    <a:pt x="13198" y="2627"/>
                  </a:cubicBezTo>
                  <a:lnTo>
                    <a:pt x="128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>
              <a:off x="5256988" y="2083781"/>
              <a:ext cx="857001" cy="845145"/>
            </a:xfrm>
            <a:custGeom>
              <a:avLst/>
              <a:gdLst/>
              <a:ahLst/>
              <a:cxnLst/>
              <a:rect l="l" t="t" r="r" b="b"/>
              <a:pathLst>
                <a:path w="14746" h="14542" extrusionOk="0">
                  <a:moveTo>
                    <a:pt x="7420" y="3456"/>
                  </a:moveTo>
                  <a:cubicBezTo>
                    <a:pt x="7440" y="3456"/>
                    <a:pt x="7461" y="3456"/>
                    <a:pt x="7481" y="3456"/>
                  </a:cubicBezTo>
                  <a:cubicBezTo>
                    <a:pt x="9573" y="3491"/>
                    <a:pt x="11244" y="5184"/>
                    <a:pt x="11244" y="7276"/>
                  </a:cubicBezTo>
                  <a:cubicBezTo>
                    <a:pt x="11222" y="9384"/>
                    <a:pt x="9505" y="11085"/>
                    <a:pt x="7399" y="11085"/>
                  </a:cubicBezTo>
                  <a:cubicBezTo>
                    <a:pt x="7393" y="11085"/>
                    <a:pt x="7386" y="11085"/>
                    <a:pt x="7379" y="11085"/>
                  </a:cubicBezTo>
                  <a:cubicBezTo>
                    <a:pt x="5265" y="11062"/>
                    <a:pt x="3582" y="9323"/>
                    <a:pt x="3616" y="7220"/>
                  </a:cubicBezTo>
                  <a:cubicBezTo>
                    <a:pt x="3638" y="5137"/>
                    <a:pt x="5345" y="3456"/>
                    <a:pt x="7420" y="3456"/>
                  </a:cubicBezTo>
                  <a:close/>
                  <a:moveTo>
                    <a:pt x="6697" y="0"/>
                  </a:moveTo>
                  <a:lnTo>
                    <a:pt x="6503" y="1649"/>
                  </a:lnTo>
                  <a:cubicBezTo>
                    <a:pt x="6185" y="1695"/>
                    <a:pt x="5856" y="1774"/>
                    <a:pt x="5548" y="1888"/>
                  </a:cubicBezTo>
                  <a:lnTo>
                    <a:pt x="4514" y="512"/>
                  </a:lnTo>
                  <a:lnTo>
                    <a:pt x="3105" y="1308"/>
                  </a:lnTo>
                  <a:lnTo>
                    <a:pt x="3775" y="2832"/>
                  </a:lnTo>
                  <a:cubicBezTo>
                    <a:pt x="3514" y="3036"/>
                    <a:pt x="3275" y="3264"/>
                    <a:pt x="3059" y="3502"/>
                  </a:cubicBezTo>
                  <a:lnTo>
                    <a:pt x="1468" y="2820"/>
                  </a:lnTo>
                  <a:lnTo>
                    <a:pt x="649" y="4207"/>
                  </a:lnTo>
                  <a:lnTo>
                    <a:pt x="2001" y="5196"/>
                  </a:lnTo>
                  <a:cubicBezTo>
                    <a:pt x="1877" y="5503"/>
                    <a:pt x="1786" y="5821"/>
                    <a:pt x="1718" y="6139"/>
                  </a:cubicBezTo>
                  <a:lnTo>
                    <a:pt x="1" y="6333"/>
                  </a:lnTo>
                  <a:lnTo>
                    <a:pt x="1" y="7936"/>
                  </a:lnTo>
                  <a:lnTo>
                    <a:pt x="1672" y="8129"/>
                  </a:lnTo>
                  <a:cubicBezTo>
                    <a:pt x="1718" y="8459"/>
                    <a:pt x="1797" y="8766"/>
                    <a:pt x="1900" y="9084"/>
                  </a:cubicBezTo>
                  <a:lnTo>
                    <a:pt x="513" y="10096"/>
                  </a:lnTo>
                  <a:lnTo>
                    <a:pt x="1331" y="11483"/>
                  </a:lnTo>
                  <a:lnTo>
                    <a:pt x="2866" y="10823"/>
                  </a:lnTo>
                  <a:cubicBezTo>
                    <a:pt x="3082" y="11085"/>
                    <a:pt x="3309" y="11313"/>
                    <a:pt x="3548" y="11528"/>
                  </a:cubicBezTo>
                  <a:lnTo>
                    <a:pt x="2866" y="13097"/>
                  </a:lnTo>
                  <a:lnTo>
                    <a:pt x="4275" y="13905"/>
                  </a:lnTo>
                  <a:lnTo>
                    <a:pt x="5276" y="12574"/>
                  </a:lnTo>
                  <a:cubicBezTo>
                    <a:pt x="5583" y="12688"/>
                    <a:pt x="5901" y="12779"/>
                    <a:pt x="6220" y="12847"/>
                  </a:cubicBezTo>
                  <a:lnTo>
                    <a:pt x="6424" y="14541"/>
                  </a:lnTo>
                  <a:lnTo>
                    <a:pt x="8050" y="14541"/>
                  </a:lnTo>
                  <a:lnTo>
                    <a:pt x="8243" y="12904"/>
                  </a:lnTo>
                  <a:cubicBezTo>
                    <a:pt x="8572" y="12847"/>
                    <a:pt x="8891" y="12768"/>
                    <a:pt x="9198" y="12665"/>
                  </a:cubicBezTo>
                  <a:lnTo>
                    <a:pt x="10232" y="14041"/>
                  </a:lnTo>
                  <a:lnTo>
                    <a:pt x="11642" y="13233"/>
                  </a:lnTo>
                  <a:lnTo>
                    <a:pt x="10972" y="11710"/>
                  </a:lnTo>
                  <a:cubicBezTo>
                    <a:pt x="11233" y="11505"/>
                    <a:pt x="11472" y="11290"/>
                    <a:pt x="11687" y="11040"/>
                  </a:cubicBezTo>
                  <a:lnTo>
                    <a:pt x="13279" y="11722"/>
                  </a:lnTo>
                  <a:lnTo>
                    <a:pt x="14098" y="10335"/>
                  </a:lnTo>
                  <a:lnTo>
                    <a:pt x="12745" y="9345"/>
                  </a:lnTo>
                  <a:cubicBezTo>
                    <a:pt x="12870" y="9039"/>
                    <a:pt x="12961" y="8721"/>
                    <a:pt x="13029" y="8402"/>
                  </a:cubicBezTo>
                  <a:lnTo>
                    <a:pt x="14746" y="8208"/>
                  </a:lnTo>
                  <a:lnTo>
                    <a:pt x="14746" y="6606"/>
                  </a:lnTo>
                  <a:lnTo>
                    <a:pt x="13074" y="6412"/>
                  </a:lnTo>
                  <a:cubicBezTo>
                    <a:pt x="13029" y="6094"/>
                    <a:pt x="12950" y="5776"/>
                    <a:pt x="12847" y="5469"/>
                  </a:cubicBezTo>
                  <a:lnTo>
                    <a:pt x="14234" y="4446"/>
                  </a:lnTo>
                  <a:lnTo>
                    <a:pt x="13427" y="3059"/>
                  </a:lnTo>
                  <a:lnTo>
                    <a:pt x="11881" y="3718"/>
                  </a:lnTo>
                  <a:cubicBezTo>
                    <a:pt x="11677" y="3456"/>
                    <a:pt x="11449" y="3229"/>
                    <a:pt x="11199" y="3014"/>
                  </a:cubicBezTo>
                  <a:lnTo>
                    <a:pt x="11892" y="1445"/>
                  </a:lnTo>
                  <a:lnTo>
                    <a:pt x="10482" y="637"/>
                  </a:lnTo>
                  <a:lnTo>
                    <a:pt x="9482" y="1979"/>
                  </a:lnTo>
                  <a:cubicBezTo>
                    <a:pt x="9175" y="1854"/>
                    <a:pt x="8857" y="1763"/>
                    <a:pt x="8527" y="1695"/>
                  </a:cubicBezTo>
                  <a:lnTo>
                    <a:pt x="83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3"/>
            <p:cNvSpPr/>
            <p:nvPr/>
          </p:nvSpPr>
          <p:spPr>
            <a:xfrm>
              <a:off x="4035552" y="1524875"/>
              <a:ext cx="915816" cy="294830"/>
            </a:xfrm>
            <a:custGeom>
              <a:avLst/>
              <a:gdLst/>
              <a:ahLst/>
              <a:cxnLst/>
              <a:rect l="l" t="t" r="r" b="b"/>
              <a:pathLst>
                <a:path w="15758" h="5073" extrusionOk="0">
                  <a:moveTo>
                    <a:pt x="9909" y="115"/>
                  </a:moveTo>
                  <a:cubicBezTo>
                    <a:pt x="9944" y="115"/>
                    <a:pt x="9980" y="115"/>
                    <a:pt x="10016" y="116"/>
                  </a:cubicBezTo>
                  <a:cubicBezTo>
                    <a:pt x="12438" y="184"/>
                    <a:pt x="12585" y="1776"/>
                    <a:pt x="12585" y="1833"/>
                  </a:cubicBezTo>
                  <a:cubicBezTo>
                    <a:pt x="12585" y="1856"/>
                    <a:pt x="12597" y="1879"/>
                    <a:pt x="12619" y="1890"/>
                  </a:cubicBezTo>
                  <a:cubicBezTo>
                    <a:pt x="13904" y="2435"/>
                    <a:pt x="13802" y="2970"/>
                    <a:pt x="13734" y="3357"/>
                  </a:cubicBezTo>
                  <a:cubicBezTo>
                    <a:pt x="13699" y="3516"/>
                    <a:pt x="13676" y="3652"/>
                    <a:pt x="13756" y="3766"/>
                  </a:cubicBezTo>
                  <a:cubicBezTo>
                    <a:pt x="13893" y="3936"/>
                    <a:pt x="14052" y="3936"/>
                    <a:pt x="14234" y="3948"/>
                  </a:cubicBezTo>
                  <a:cubicBezTo>
                    <a:pt x="14427" y="3948"/>
                    <a:pt x="14666" y="3959"/>
                    <a:pt x="14995" y="4141"/>
                  </a:cubicBezTo>
                  <a:cubicBezTo>
                    <a:pt x="15518" y="4436"/>
                    <a:pt x="15495" y="4823"/>
                    <a:pt x="15472" y="4948"/>
                  </a:cubicBezTo>
                  <a:lnTo>
                    <a:pt x="251" y="4948"/>
                  </a:lnTo>
                  <a:cubicBezTo>
                    <a:pt x="398" y="4845"/>
                    <a:pt x="660" y="4663"/>
                    <a:pt x="887" y="4516"/>
                  </a:cubicBezTo>
                  <a:cubicBezTo>
                    <a:pt x="997" y="4443"/>
                    <a:pt x="1137" y="4418"/>
                    <a:pt x="1284" y="4418"/>
                  </a:cubicBezTo>
                  <a:cubicBezTo>
                    <a:pt x="1456" y="4418"/>
                    <a:pt x="1638" y="4451"/>
                    <a:pt x="1797" y="4482"/>
                  </a:cubicBezTo>
                  <a:cubicBezTo>
                    <a:pt x="1933" y="4504"/>
                    <a:pt x="2047" y="4527"/>
                    <a:pt x="2149" y="4527"/>
                  </a:cubicBezTo>
                  <a:cubicBezTo>
                    <a:pt x="2320" y="4527"/>
                    <a:pt x="2411" y="4413"/>
                    <a:pt x="2535" y="4266"/>
                  </a:cubicBezTo>
                  <a:cubicBezTo>
                    <a:pt x="2661" y="4130"/>
                    <a:pt x="2820" y="3936"/>
                    <a:pt x="3149" y="3720"/>
                  </a:cubicBezTo>
                  <a:cubicBezTo>
                    <a:pt x="3304" y="3621"/>
                    <a:pt x="3466" y="3585"/>
                    <a:pt x="3629" y="3585"/>
                  </a:cubicBezTo>
                  <a:cubicBezTo>
                    <a:pt x="3859" y="3585"/>
                    <a:pt x="4094" y="3658"/>
                    <a:pt x="4320" y="3731"/>
                  </a:cubicBezTo>
                  <a:cubicBezTo>
                    <a:pt x="4534" y="3794"/>
                    <a:pt x="4739" y="3863"/>
                    <a:pt x="4928" y="3863"/>
                  </a:cubicBezTo>
                  <a:cubicBezTo>
                    <a:pt x="4980" y="3863"/>
                    <a:pt x="5032" y="3858"/>
                    <a:pt x="5082" y="3845"/>
                  </a:cubicBezTo>
                  <a:cubicBezTo>
                    <a:pt x="5389" y="3777"/>
                    <a:pt x="5468" y="3516"/>
                    <a:pt x="5536" y="3231"/>
                  </a:cubicBezTo>
                  <a:cubicBezTo>
                    <a:pt x="5616" y="2947"/>
                    <a:pt x="5696" y="2640"/>
                    <a:pt x="6026" y="2435"/>
                  </a:cubicBezTo>
                  <a:cubicBezTo>
                    <a:pt x="6189" y="2326"/>
                    <a:pt x="6321" y="2292"/>
                    <a:pt x="6439" y="2292"/>
                  </a:cubicBezTo>
                  <a:cubicBezTo>
                    <a:pt x="6542" y="2292"/>
                    <a:pt x="6635" y="2318"/>
                    <a:pt x="6731" y="2344"/>
                  </a:cubicBezTo>
                  <a:cubicBezTo>
                    <a:pt x="6832" y="2371"/>
                    <a:pt x="6938" y="2401"/>
                    <a:pt x="7060" y="2401"/>
                  </a:cubicBezTo>
                  <a:cubicBezTo>
                    <a:pt x="7198" y="2401"/>
                    <a:pt x="7356" y="2363"/>
                    <a:pt x="7549" y="2242"/>
                  </a:cubicBezTo>
                  <a:cubicBezTo>
                    <a:pt x="7776" y="2094"/>
                    <a:pt x="7867" y="1810"/>
                    <a:pt x="7947" y="1503"/>
                  </a:cubicBezTo>
                  <a:cubicBezTo>
                    <a:pt x="8136" y="847"/>
                    <a:pt x="8346" y="115"/>
                    <a:pt x="9909" y="115"/>
                  </a:cubicBezTo>
                  <a:close/>
                  <a:moveTo>
                    <a:pt x="9882" y="1"/>
                  </a:moveTo>
                  <a:cubicBezTo>
                    <a:pt x="8252" y="1"/>
                    <a:pt x="8022" y="816"/>
                    <a:pt x="7833" y="1469"/>
                  </a:cubicBezTo>
                  <a:cubicBezTo>
                    <a:pt x="7754" y="1765"/>
                    <a:pt x="7674" y="2026"/>
                    <a:pt x="7481" y="2152"/>
                  </a:cubicBezTo>
                  <a:cubicBezTo>
                    <a:pt x="7320" y="2252"/>
                    <a:pt x="7187" y="2285"/>
                    <a:pt x="7068" y="2285"/>
                  </a:cubicBezTo>
                  <a:cubicBezTo>
                    <a:pt x="6959" y="2285"/>
                    <a:pt x="6862" y="2258"/>
                    <a:pt x="6764" y="2231"/>
                  </a:cubicBezTo>
                  <a:cubicBezTo>
                    <a:pt x="6663" y="2204"/>
                    <a:pt x="6560" y="2175"/>
                    <a:pt x="6441" y="2175"/>
                  </a:cubicBezTo>
                  <a:cubicBezTo>
                    <a:pt x="6306" y="2175"/>
                    <a:pt x="6151" y="2213"/>
                    <a:pt x="5957" y="2333"/>
                  </a:cubicBezTo>
                  <a:cubicBezTo>
                    <a:pt x="5605" y="2561"/>
                    <a:pt x="5503" y="2913"/>
                    <a:pt x="5423" y="3197"/>
                  </a:cubicBezTo>
                  <a:cubicBezTo>
                    <a:pt x="5355" y="3470"/>
                    <a:pt x="5298" y="3675"/>
                    <a:pt x="5059" y="3731"/>
                  </a:cubicBezTo>
                  <a:cubicBezTo>
                    <a:pt x="5017" y="3741"/>
                    <a:pt x="4974" y="3745"/>
                    <a:pt x="4929" y="3745"/>
                  </a:cubicBezTo>
                  <a:cubicBezTo>
                    <a:pt x="4753" y="3745"/>
                    <a:pt x="4553" y="3681"/>
                    <a:pt x="4354" y="3618"/>
                  </a:cubicBezTo>
                  <a:cubicBezTo>
                    <a:pt x="4122" y="3545"/>
                    <a:pt x="3873" y="3464"/>
                    <a:pt x="3623" y="3464"/>
                  </a:cubicBezTo>
                  <a:cubicBezTo>
                    <a:pt x="3445" y="3464"/>
                    <a:pt x="3267" y="3504"/>
                    <a:pt x="3093" y="3618"/>
                  </a:cubicBezTo>
                  <a:cubicBezTo>
                    <a:pt x="2740" y="3845"/>
                    <a:pt x="2570" y="4050"/>
                    <a:pt x="2444" y="4198"/>
                  </a:cubicBezTo>
                  <a:cubicBezTo>
                    <a:pt x="2320" y="4345"/>
                    <a:pt x="2262" y="4402"/>
                    <a:pt x="2149" y="4402"/>
                  </a:cubicBezTo>
                  <a:cubicBezTo>
                    <a:pt x="2058" y="4402"/>
                    <a:pt x="1944" y="4380"/>
                    <a:pt x="1819" y="4357"/>
                  </a:cubicBezTo>
                  <a:cubicBezTo>
                    <a:pt x="1656" y="4328"/>
                    <a:pt x="1472" y="4295"/>
                    <a:pt x="1293" y="4295"/>
                  </a:cubicBezTo>
                  <a:cubicBezTo>
                    <a:pt x="1123" y="4295"/>
                    <a:pt x="957" y="4325"/>
                    <a:pt x="819" y="4413"/>
                  </a:cubicBezTo>
                  <a:cubicBezTo>
                    <a:pt x="455" y="4663"/>
                    <a:pt x="34" y="4959"/>
                    <a:pt x="34" y="4959"/>
                  </a:cubicBezTo>
                  <a:cubicBezTo>
                    <a:pt x="11" y="4982"/>
                    <a:pt x="0" y="5005"/>
                    <a:pt x="11" y="5027"/>
                  </a:cubicBezTo>
                  <a:cubicBezTo>
                    <a:pt x="11" y="5050"/>
                    <a:pt x="34" y="5073"/>
                    <a:pt x="69" y="5073"/>
                  </a:cubicBezTo>
                  <a:lnTo>
                    <a:pt x="15518" y="5073"/>
                  </a:lnTo>
                  <a:cubicBezTo>
                    <a:pt x="15541" y="5073"/>
                    <a:pt x="15563" y="5050"/>
                    <a:pt x="15575" y="5027"/>
                  </a:cubicBezTo>
                  <a:cubicBezTo>
                    <a:pt x="15575" y="5027"/>
                    <a:pt x="15757" y="4425"/>
                    <a:pt x="15052" y="4039"/>
                  </a:cubicBezTo>
                  <a:cubicBezTo>
                    <a:pt x="14699" y="3845"/>
                    <a:pt x="14427" y="3834"/>
                    <a:pt x="14245" y="3834"/>
                  </a:cubicBezTo>
                  <a:cubicBezTo>
                    <a:pt x="14063" y="3822"/>
                    <a:pt x="13949" y="3822"/>
                    <a:pt x="13847" y="3686"/>
                  </a:cubicBezTo>
                  <a:cubicBezTo>
                    <a:pt x="13802" y="3629"/>
                    <a:pt x="13824" y="3516"/>
                    <a:pt x="13847" y="3379"/>
                  </a:cubicBezTo>
                  <a:cubicBezTo>
                    <a:pt x="13915" y="2981"/>
                    <a:pt x="14029" y="2379"/>
                    <a:pt x="12699" y="1799"/>
                  </a:cubicBezTo>
                  <a:cubicBezTo>
                    <a:pt x="12665" y="1538"/>
                    <a:pt x="12347" y="60"/>
                    <a:pt x="10016" y="2"/>
                  </a:cubicBezTo>
                  <a:cubicBezTo>
                    <a:pt x="9970" y="1"/>
                    <a:pt x="9925" y="1"/>
                    <a:pt x="9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3"/>
            <p:cNvSpPr/>
            <p:nvPr/>
          </p:nvSpPr>
          <p:spPr>
            <a:xfrm>
              <a:off x="4696231" y="1836792"/>
              <a:ext cx="508121" cy="165984"/>
            </a:xfrm>
            <a:custGeom>
              <a:avLst/>
              <a:gdLst/>
              <a:ahLst/>
              <a:cxnLst/>
              <a:rect l="l" t="t" r="r" b="b"/>
              <a:pathLst>
                <a:path w="8743" h="2856" extrusionOk="0">
                  <a:moveTo>
                    <a:pt x="5476" y="126"/>
                  </a:moveTo>
                  <a:cubicBezTo>
                    <a:pt x="5500" y="126"/>
                    <a:pt x="5524" y="126"/>
                    <a:pt x="5549" y="127"/>
                  </a:cubicBezTo>
                  <a:cubicBezTo>
                    <a:pt x="6856" y="150"/>
                    <a:pt x="6936" y="1014"/>
                    <a:pt x="6936" y="1047"/>
                  </a:cubicBezTo>
                  <a:cubicBezTo>
                    <a:pt x="6936" y="1070"/>
                    <a:pt x="6958" y="1082"/>
                    <a:pt x="6969" y="1093"/>
                  </a:cubicBezTo>
                  <a:cubicBezTo>
                    <a:pt x="7663" y="1388"/>
                    <a:pt x="7606" y="1673"/>
                    <a:pt x="7572" y="1878"/>
                  </a:cubicBezTo>
                  <a:cubicBezTo>
                    <a:pt x="7550" y="1969"/>
                    <a:pt x="7538" y="2059"/>
                    <a:pt x="7595" y="2128"/>
                  </a:cubicBezTo>
                  <a:cubicBezTo>
                    <a:pt x="7674" y="2230"/>
                    <a:pt x="7777" y="2230"/>
                    <a:pt x="7879" y="2230"/>
                  </a:cubicBezTo>
                  <a:cubicBezTo>
                    <a:pt x="7982" y="2241"/>
                    <a:pt x="8106" y="2241"/>
                    <a:pt x="8288" y="2343"/>
                  </a:cubicBezTo>
                  <a:cubicBezTo>
                    <a:pt x="8527" y="2480"/>
                    <a:pt x="8550" y="2662"/>
                    <a:pt x="8538" y="2742"/>
                  </a:cubicBezTo>
                  <a:lnTo>
                    <a:pt x="251" y="2742"/>
                  </a:lnTo>
                  <a:cubicBezTo>
                    <a:pt x="330" y="2673"/>
                    <a:pt x="433" y="2605"/>
                    <a:pt x="535" y="2537"/>
                  </a:cubicBezTo>
                  <a:cubicBezTo>
                    <a:pt x="586" y="2501"/>
                    <a:pt x="654" y="2488"/>
                    <a:pt x="728" y="2488"/>
                  </a:cubicBezTo>
                  <a:cubicBezTo>
                    <a:pt x="817" y="2488"/>
                    <a:pt x="914" y="2507"/>
                    <a:pt x="1001" y="2525"/>
                  </a:cubicBezTo>
                  <a:cubicBezTo>
                    <a:pt x="1080" y="2537"/>
                    <a:pt x="1149" y="2548"/>
                    <a:pt x="1206" y="2548"/>
                  </a:cubicBezTo>
                  <a:cubicBezTo>
                    <a:pt x="1308" y="2548"/>
                    <a:pt x="1365" y="2480"/>
                    <a:pt x="1433" y="2401"/>
                  </a:cubicBezTo>
                  <a:cubicBezTo>
                    <a:pt x="1502" y="2321"/>
                    <a:pt x="1592" y="2219"/>
                    <a:pt x="1774" y="2105"/>
                  </a:cubicBezTo>
                  <a:cubicBezTo>
                    <a:pt x="1853" y="2054"/>
                    <a:pt x="1935" y="2035"/>
                    <a:pt x="2019" y="2035"/>
                  </a:cubicBezTo>
                  <a:cubicBezTo>
                    <a:pt x="2141" y="2035"/>
                    <a:pt x="2267" y="2075"/>
                    <a:pt x="2388" y="2116"/>
                  </a:cubicBezTo>
                  <a:cubicBezTo>
                    <a:pt x="2509" y="2150"/>
                    <a:pt x="2623" y="2185"/>
                    <a:pt x="2730" y="2185"/>
                  </a:cubicBezTo>
                  <a:cubicBezTo>
                    <a:pt x="2765" y="2185"/>
                    <a:pt x="2798" y="2181"/>
                    <a:pt x="2831" y="2173"/>
                  </a:cubicBezTo>
                  <a:cubicBezTo>
                    <a:pt x="3013" y="2139"/>
                    <a:pt x="3059" y="1979"/>
                    <a:pt x="3104" y="1820"/>
                  </a:cubicBezTo>
                  <a:cubicBezTo>
                    <a:pt x="3139" y="1661"/>
                    <a:pt x="3184" y="1502"/>
                    <a:pt x="3354" y="1400"/>
                  </a:cubicBezTo>
                  <a:cubicBezTo>
                    <a:pt x="3443" y="1341"/>
                    <a:pt x="3510" y="1322"/>
                    <a:pt x="3570" y="1322"/>
                  </a:cubicBezTo>
                  <a:cubicBezTo>
                    <a:pt x="3626" y="1322"/>
                    <a:pt x="3675" y="1338"/>
                    <a:pt x="3730" y="1355"/>
                  </a:cubicBezTo>
                  <a:cubicBezTo>
                    <a:pt x="3787" y="1370"/>
                    <a:pt x="3848" y="1386"/>
                    <a:pt x="3916" y="1386"/>
                  </a:cubicBezTo>
                  <a:cubicBezTo>
                    <a:pt x="3995" y="1386"/>
                    <a:pt x="4085" y="1365"/>
                    <a:pt x="4195" y="1297"/>
                  </a:cubicBezTo>
                  <a:cubicBezTo>
                    <a:pt x="4332" y="1206"/>
                    <a:pt x="4377" y="1036"/>
                    <a:pt x="4435" y="865"/>
                  </a:cubicBezTo>
                  <a:cubicBezTo>
                    <a:pt x="4534" y="512"/>
                    <a:pt x="4644" y="126"/>
                    <a:pt x="5476" y="126"/>
                  </a:cubicBezTo>
                  <a:close/>
                  <a:moveTo>
                    <a:pt x="5485" y="1"/>
                  </a:moveTo>
                  <a:cubicBezTo>
                    <a:pt x="4564" y="1"/>
                    <a:pt x="4421" y="487"/>
                    <a:pt x="4321" y="832"/>
                  </a:cubicBezTo>
                  <a:cubicBezTo>
                    <a:pt x="4275" y="991"/>
                    <a:pt x="4230" y="1127"/>
                    <a:pt x="4139" y="1195"/>
                  </a:cubicBezTo>
                  <a:cubicBezTo>
                    <a:pt x="4046" y="1251"/>
                    <a:pt x="3977" y="1269"/>
                    <a:pt x="3915" y="1269"/>
                  </a:cubicBezTo>
                  <a:cubicBezTo>
                    <a:pt x="3862" y="1269"/>
                    <a:pt x="3815" y="1256"/>
                    <a:pt x="3763" y="1241"/>
                  </a:cubicBezTo>
                  <a:cubicBezTo>
                    <a:pt x="3703" y="1224"/>
                    <a:pt x="3640" y="1205"/>
                    <a:pt x="3568" y="1205"/>
                  </a:cubicBezTo>
                  <a:cubicBezTo>
                    <a:pt x="3491" y="1205"/>
                    <a:pt x="3403" y="1227"/>
                    <a:pt x="3298" y="1297"/>
                  </a:cubicBezTo>
                  <a:cubicBezTo>
                    <a:pt x="3081" y="1423"/>
                    <a:pt x="3025" y="1627"/>
                    <a:pt x="2990" y="1787"/>
                  </a:cubicBezTo>
                  <a:cubicBezTo>
                    <a:pt x="2945" y="1946"/>
                    <a:pt x="2911" y="2037"/>
                    <a:pt x="2808" y="2059"/>
                  </a:cubicBezTo>
                  <a:cubicBezTo>
                    <a:pt x="2781" y="2068"/>
                    <a:pt x="2753" y="2071"/>
                    <a:pt x="2724" y="2071"/>
                  </a:cubicBezTo>
                  <a:cubicBezTo>
                    <a:pt x="2633" y="2071"/>
                    <a:pt x="2534" y="2037"/>
                    <a:pt x="2422" y="2002"/>
                  </a:cubicBezTo>
                  <a:cubicBezTo>
                    <a:pt x="2296" y="1962"/>
                    <a:pt x="2158" y="1919"/>
                    <a:pt x="2016" y="1919"/>
                  </a:cubicBezTo>
                  <a:cubicBezTo>
                    <a:pt x="1914" y="1919"/>
                    <a:pt x="1810" y="1941"/>
                    <a:pt x="1706" y="2002"/>
                  </a:cubicBezTo>
                  <a:cubicBezTo>
                    <a:pt x="1512" y="2128"/>
                    <a:pt x="1411" y="2241"/>
                    <a:pt x="1342" y="2321"/>
                  </a:cubicBezTo>
                  <a:cubicBezTo>
                    <a:pt x="1274" y="2401"/>
                    <a:pt x="1251" y="2434"/>
                    <a:pt x="1206" y="2434"/>
                  </a:cubicBezTo>
                  <a:cubicBezTo>
                    <a:pt x="1160" y="2434"/>
                    <a:pt x="1092" y="2423"/>
                    <a:pt x="1024" y="2411"/>
                  </a:cubicBezTo>
                  <a:cubicBezTo>
                    <a:pt x="930" y="2394"/>
                    <a:pt x="826" y="2373"/>
                    <a:pt x="726" y="2373"/>
                  </a:cubicBezTo>
                  <a:cubicBezTo>
                    <a:pt x="633" y="2373"/>
                    <a:pt x="543" y="2391"/>
                    <a:pt x="467" y="2446"/>
                  </a:cubicBezTo>
                  <a:lnTo>
                    <a:pt x="24" y="2742"/>
                  </a:lnTo>
                  <a:cubicBezTo>
                    <a:pt x="1" y="2764"/>
                    <a:pt x="1" y="2787"/>
                    <a:pt x="1" y="2810"/>
                  </a:cubicBezTo>
                  <a:cubicBezTo>
                    <a:pt x="12" y="2833"/>
                    <a:pt x="35" y="2855"/>
                    <a:pt x="57" y="2855"/>
                  </a:cubicBezTo>
                  <a:lnTo>
                    <a:pt x="8584" y="2855"/>
                  </a:lnTo>
                  <a:cubicBezTo>
                    <a:pt x="8618" y="2855"/>
                    <a:pt x="8641" y="2833"/>
                    <a:pt x="8641" y="2810"/>
                  </a:cubicBezTo>
                  <a:cubicBezTo>
                    <a:pt x="8641" y="2810"/>
                    <a:pt x="8743" y="2457"/>
                    <a:pt x="8345" y="2241"/>
                  </a:cubicBezTo>
                  <a:cubicBezTo>
                    <a:pt x="8141" y="2128"/>
                    <a:pt x="7992" y="2116"/>
                    <a:pt x="7879" y="2116"/>
                  </a:cubicBezTo>
                  <a:cubicBezTo>
                    <a:pt x="7777" y="2116"/>
                    <a:pt x="7731" y="2105"/>
                    <a:pt x="7686" y="2048"/>
                  </a:cubicBezTo>
                  <a:cubicBezTo>
                    <a:pt x="7663" y="2025"/>
                    <a:pt x="7674" y="1969"/>
                    <a:pt x="7686" y="1900"/>
                  </a:cubicBezTo>
                  <a:cubicBezTo>
                    <a:pt x="7720" y="1684"/>
                    <a:pt x="7788" y="1332"/>
                    <a:pt x="7049" y="1002"/>
                  </a:cubicBezTo>
                  <a:cubicBezTo>
                    <a:pt x="7015" y="820"/>
                    <a:pt x="6810" y="36"/>
                    <a:pt x="5549" y="1"/>
                  </a:cubicBezTo>
                  <a:cubicBezTo>
                    <a:pt x="5527" y="1"/>
                    <a:pt x="5506" y="1"/>
                    <a:pt x="54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4873314" y="1958374"/>
              <a:ext cx="16563" cy="10694"/>
            </a:xfrm>
            <a:custGeom>
              <a:avLst/>
              <a:gdLst/>
              <a:ahLst/>
              <a:cxnLst/>
              <a:rect l="l" t="t" r="r" b="b"/>
              <a:pathLst>
                <a:path w="285" h="184" extrusionOk="0">
                  <a:moveTo>
                    <a:pt x="227" y="0"/>
                  </a:moveTo>
                  <a:cubicBezTo>
                    <a:pt x="214" y="0"/>
                    <a:pt x="202" y="4"/>
                    <a:pt x="193" y="13"/>
                  </a:cubicBezTo>
                  <a:cubicBezTo>
                    <a:pt x="148" y="36"/>
                    <a:pt x="102" y="58"/>
                    <a:pt x="46" y="69"/>
                  </a:cubicBezTo>
                  <a:cubicBezTo>
                    <a:pt x="23" y="92"/>
                    <a:pt x="1" y="115"/>
                    <a:pt x="12" y="149"/>
                  </a:cubicBezTo>
                  <a:cubicBezTo>
                    <a:pt x="23" y="172"/>
                    <a:pt x="46" y="183"/>
                    <a:pt x="69" y="183"/>
                  </a:cubicBezTo>
                  <a:lnTo>
                    <a:pt x="92" y="183"/>
                  </a:lnTo>
                  <a:cubicBezTo>
                    <a:pt x="148" y="160"/>
                    <a:pt x="205" y="138"/>
                    <a:pt x="251" y="104"/>
                  </a:cubicBezTo>
                  <a:cubicBezTo>
                    <a:pt x="273" y="92"/>
                    <a:pt x="284" y="58"/>
                    <a:pt x="273" y="24"/>
                  </a:cubicBezTo>
                  <a:cubicBezTo>
                    <a:pt x="266" y="10"/>
                    <a:pt x="246" y="0"/>
                    <a:pt x="2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3"/>
            <p:cNvSpPr/>
            <p:nvPr/>
          </p:nvSpPr>
          <p:spPr>
            <a:xfrm>
              <a:off x="4893132" y="1867013"/>
              <a:ext cx="103159" cy="84852"/>
            </a:xfrm>
            <a:custGeom>
              <a:avLst/>
              <a:gdLst/>
              <a:ahLst/>
              <a:cxnLst/>
              <a:rect l="l" t="t" r="r" b="b"/>
              <a:pathLst>
                <a:path w="1775" h="1460" extrusionOk="0">
                  <a:moveTo>
                    <a:pt x="1702" y="0"/>
                  </a:moveTo>
                  <a:cubicBezTo>
                    <a:pt x="1695" y="0"/>
                    <a:pt x="1689" y="2"/>
                    <a:pt x="1683" y="4"/>
                  </a:cubicBezTo>
                  <a:cubicBezTo>
                    <a:pt x="1489" y="95"/>
                    <a:pt x="1353" y="266"/>
                    <a:pt x="1319" y="459"/>
                  </a:cubicBezTo>
                  <a:cubicBezTo>
                    <a:pt x="1262" y="732"/>
                    <a:pt x="1138" y="937"/>
                    <a:pt x="1001" y="948"/>
                  </a:cubicBezTo>
                  <a:lnTo>
                    <a:pt x="830" y="948"/>
                  </a:lnTo>
                  <a:cubicBezTo>
                    <a:pt x="569" y="959"/>
                    <a:pt x="160" y="959"/>
                    <a:pt x="69" y="1164"/>
                  </a:cubicBezTo>
                  <a:cubicBezTo>
                    <a:pt x="34" y="1244"/>
                    <a:pt x="12" y="1312"/>
                    <a:pt x="1" y="1391"/>
                  </a:cubicBezTo>
                  <a:cubicBezTo>
                    <a:pt x="1" y="1426"/>
                    <a:pt x="23" y="1449"/>
                    <a:pt x="57" y="1459"/>
                  </a:cubicBezTo>
                  <a:lnTo>
                    <a:pt x="69" y="1459"/>
                  </a:lnTo>
                  <a:cubicBezTo>
                    <a:pt x="92" y="1459"/>
                    <a:pt x="114" y="1437"/>
                    <a:pt x="125" y="1403"/>
                  </a:cubicBezTo>
                  <a:cubicBezTo>
                    <a:pt x="137" y="1346"/>
                    <a:pt x="148" y="1278"/>
                    <a:pt x="171" y="1221"/>
                  </a:cubicBezTo>
                  <a:cubicBezTo>
                    <a:pt x="239" y="1073"/>
                    <a:pt x="625" y="1073"/>
                    <a:pt x="842" y="1073"/>
                  </a:cubicBezTo>
                  <a:cubicBezTo>
                    <a:pt x="910" y="1073"/>
                    <a:pt x="967" y="1073"/>
                    <a:pt x="1012" y="1062"/>
                  </a:cubicBezTo>
                  <a:cubicBezTo>
                    <a:pt x="1206" y="1039"/>
                    <a:pt x="1365" y="823"/>
                    <a:pt x="1433" y="482"/>
                  </a:cubicBezTo>
                  <a:cubicBezTo>
                    <a:pt x="1467" y="323"/>
                    <a:pt x="1580" y="186"/>
                    <a:pt x="1729" y="118"/>
                  </a:cubicBezTo>
                  <a:cubicBezTo>
                    <a:pt x="1762" y="95"/>
                    <a:pt x="1774" y="62"/>
                    <a:pt x="1762" y="39"/>
                  </a:cubicBezTo>
                  <a:cubicBezTo>
                    <a:pt x="1745" y="13"/>
                    <a:pt x="1722" y="0"/>
                    <a:pt x="17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>
              <a:off x="3509354" y="2564529"/>
              <a:ext cx="18598" cy="12205"/>
            </a:xfrm>
            <a:custGeom>
              <a:avLst/>
              <a:gdLst/>
              <a:ahLst/>
              <a:cxnLst/>
              <a:rect l="l" t="t" r="r" b="b"/>
              <a:pathLst>
                <a:path w="320" h="210" extrusionOk="0">
                  <a:moveTo>
                    <a:pt x="249" y="0"/>
                  </a:moveTo>
                  <a:cubicBezTo>
                    <a:pt x="241" y="0"/>
                    <a:pt x="234" y="2"/>
                    <a:pt x="228" y="5"/>
                  </a:cubicBezTo>
                  <a:cubicBezTo>
                    <a:pt x="172" y="39"/>
                    <a:pt x="104" y="73"/>
                    <a:pt x="46" y="96"/>
                  </a:cubicBezTo>
                  <a:cubicBezTo>
                    <a:pt x="13" y="107"/>
                    <a:pt x="1" y="141"/>
                    <a:pt x="13" y="164"/>
                  </a:cubicBezTo>
                  <a:cubicBezTo>
                    <a:pt x="13" y="187"/>
                    <a:pt x="35" y="209"/>
                    <a:pt x="58" y="209"/>
                  </a:cubicBezTo>
                  <a:cubicBezTo>
                    <a:pt x="69" y="209"/>
                    <a:pt x="81" y="209"/>
                    <a:pt x="81" y="198"/>
                  </a:cubicBezTo>
                  <a:cubicBezTo>
                    <a:pt x="149" y="176"/>
                    <a:pt x="217" y="141"/>
                    <a:pt x="286" y="107"/>
                  </a:cubicBezTo>
                  <a:cubicBezTo>
                    <a:pt x="308" y="96"/>
                    <a:pt x="319" y="62"/>
                    <a:pt x="308" y="27"/>
                  </a:cubicBezTo>
                  <a:cubicBezTo>
                    <a:pt x="292" y="11"/>
                    <a:pt x="269" y="0"/>
                    <a:pt x="2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5297219" y="3302099"/>
              <a:ext cx="645627" cy="208874"/>
            </a:xfrm>
            <a:custGeom>
              <a:avLst/>
              <a:gdLst/>
              <a:ahLst/>
              <a:cxnLst/>
              <a:rect l="l" t="t" r="r" b="b"/>
              <a:pathLst>
                <a:path w="11109" h="3594" extrusionOk="0">
                  <a:moveTo>
                    <a:pt x="6943" y="125"/>
                  </a:moveTo>
                  <a:cubicBezTo>
                    <a:pt x="6977" y="125"/>
                    <a:pt x="7013" y="125"/>
                    <a:pt x="7049" y="126"/>
                  </a:cubicBezTo>
                  <a:cubicBezTo>
                    <a:pt x="8732" y="160"/>
                    <a:pt x="8835" y="1263"/>
                    <a:pt x="8835" y="1309"/>
                  </a:cubicBezTo>
                  <a:cubicBezTo>
                    <a:pt x="8835" y="1331"/>
                    <a:pt x="8846" y="1354"/>
                    <a:pt x="8868" y="1365"/>
                  </a:cubicBezTo>
                  <a:cubicBezTo>
                    <a:pt x="9755" y="1741"/>
                    <a:pt x="9687" y="2105"/>
                    <a:pt x="9641" y="2377"/>
                  </a:cubicBezTo>
                  <a:cubicBezTo>
                    <a:pt x="9619" y="2491"/>
                    <a:pt x="9596" y="2593"/>
                    <a:pt x="9664" y="2673"/>
                  </a:cubicBezTo>
                  <a:cubicBezTo>
                    <a:pt x="9767" y="2798"/>
                    <a:pt x="9881" y="2809"/>
                    <a:pt x="10005" y="2809"/>
                  </a:cubicBezTo>
                  <a:cubicBezTo>
                    <a:pt x="10142" y="2809"/>
                    <a:pt x="10313" y="2820"/>
                    <a:pt x="10540" y="2946"/>
                  </a:cubicBezTo>
                  <a:cubicBezTo>
                    <a:pt x="10881" y="3128"/>
                    <a:pt x="10881" y="3389"/>
                    <a:pt x="10869" y="3480"/>
                  </a:cubicBezTo>
                  <a:lnTo>
                    <a:pt x="240" y="3480"/>
                  </a:lnTo>
                  <a:cubicBezTo>
                    <a:pt x="354" y="3401"/>
                    <a:pt x="513" y="3298"/>
                    <a:pt x="649" y="3207"/>
                  </a:cubicBezTo>
                  <a:cubicBezTo>
                    <a:pt x="726" y="3152"/>
                    <a:pt x="823" y="3134"/>
                    <a:pt x="927" y="3134"/>
                  </a:cubicBezTo>
                  <a:cubicBezTo>
                    <a:pt x="1038" y="3134"/>
                    <a:pt x="1157" y="3155"/>
                    <a:pt x="1263" y="3173"/>
                  </a:cubicBezTo>
                  <a:cubicBezTo>
                    <a:pt x="1354" y="3196"/>
                    <a:pt x="1445" y="3207"/>
                    <a:pt x="1513" y="3207"/>
                  </a:cubicBezTo>
                  <a:cubicBezTo>
                    <a:pt x="1650" y="3207"/>
                    <a:pt x="1718" y="3128"/>
                    <a:pt x="1809" y="3025"/>
                  </a:cubicBezTo>
                  <a:cubicBezTo>
                    <a:pt x="1888" y="2923"/>
                    <a:pt x="2002" y="2787"/>
                    <a:pt x="2241" y="2650"/>
                  </a:cubicBezTo>
                  <a:cubicBezTo>
                    <a:pt x="2345" y="2579"/>
                    <a:pt x="2455" y="2553"/>
                    <a:pt x="2567" y="2553"/>
                  </a:cubicBezTo>
                  <a:cubicBezTo>
                    <a:pt x="2724" y="2553"/>
                    <a:pt x="2884" y="2604"/>
                    <a:pt x="3037" y="2650"/>
                  </a:cubicBezTo>
                  <a:cubicBezTo>
                    <a:pt x="3190" y="2704"/>
                    <a:pt x="3336" y="2751"/>
                    <a:pt x="3481" y="2751"/>
                  </a:cubicBezTo>
                  <a:cubicBezTo>
                    <a:pt x="3519" y="2751"/>
                    <a:pt x="3556" y="2748"/>
                    <a:pt x="3593" y="2741"/>
                  </a:cubicBezTo>
                  <a:cubicBezTo>
                    <a:pt x="3810" y="2684"/>
                    <a:pt x="3866" y="2502"/>
                    <a:pt x="3923" y="2297"/>
                  </a:cubicBezTo>
                  <a:cubicBezTo>
                    <a:pt x="3969" y="2093"/>
                    <a:pt x="4025" y="1888"/>
                    <a:pt x="4253" y="1741"/>
                  </a:cubicBezTo>
                  <a:cubicBezTo>
                    <a:pt x="4365" y="1670"/>
                    <a:pt x="4452" y="1648"/>
                    <a:pt x="4531" y="1648"/>
                  </a:cubicBezTo>
                  <a:cubicBezTo>
                    <a:pt x="4605" y="1648"/>
                    <a:pt x="4671" y="1667"/>
                    <a:pt x="4742" y="1683"/>
                  </a:cubicBezTo>
                  <a:cubicBezTo>
                    <a:pt x="4811" y="1705"/>
                    <a:pt x="4889" y="1726"/>
                    <a:pt x="4977" y="1726"/>
                  </a:cubicBezTo>
                  <a:cubicBezTo>
                    <a:pt x="5076" y="1726"/>
                    <a:pt x="5189" y="1699"/>
                    <a:pt x="5321" y="1615"/>
                  </a:cubicBezTo>
                  <a:cubicBezTo>
                    <a:pt x="5492" y="1513"/>
                    <a:pt x="5549" y="1297"/>
                    <a:pt x="5617" y="1081"/>
                  </a:cubicBezTo>
                  <a:cubicBezTo>
                    <a:pt x="5738" y="630"/>
                    <a:pt x="5881" y="125"/>
                    <a:pt x="6943" y="125"/>
                  </a:cubicBezTo>
                  <a:close/>
                  <a:moveTo>
                    <a:pt x="6983" y="0"/>
                  </a:moveTo>
                  <a:cubicBezTo>
                    <a:pt x="5804" y="0"/>
                    <a:pt x="5626" y="600"/>
                    <a:pt x="5503" y="1047"/>
                  </a:cubicBezTo>
                  <a:cubicBezTo>
                    <a:pt x="5447" y="1251"/>
                    <a:pt x="5390" y="1433"/>
                    <a:pt x="5265" y="1513"/>
                  </a:cubicBezTo>
                  <a:cubicBezTo>
                    <a:pt x="5150" y="1586"/>
                    <a:pt x="5061" y="1610"/>
                    <a:pt x="4981" y="1610"/>
                  </a:cubicBezTo>
                  <a:cubicBezTo>
                    <a:pt x="4910" y="1610"/>
                    <a:pt x="4845" y="1591"/>
                    <a:pt x="4776" y="1570"/>
                  </a:cubicBezTo>
                  <a:cubicBezTo>
                    <a:pt x="4701" y="1554"/>
                    <a:pt x="4623" y="1533"/>
                    <a:pt x="4535" y="1533"/>
                  </a:cubicBezTo>
                  <a:cubicBezTo>
                    <a:pt x="4436" y="1533"/>
                    <a:pt x="4323" y="1559"/>
                    <a:pt x="4185" y="1650"/>
                  </a:cubicBezTo>
                  <a:cubicBezTo>
                    <a:pt x="3923" y="1809"/>
                    <a:pt x="3855" y="2059"/>
                    <a:pt x="3810" y="2264"/>
                  </a:cubicBezTo>
                  <a:cubicBezTo>
                    <a:pt x="3753" y="2468"/>
                    <a:pt x="3707" y="2593"/>
                    <a:pt x="3560" y="2627"/>
                  </a:cubicBezTo>
                  <a:cubicBezTo>
                    <a:pt x="3535" y="2632"/>
                    <a:pt x="3509" y="2633"/>
                    <a:pt x="3483" y="2633"/>
                  </a:cubicBezTo>
                  <a:cubicBezTo>
                    <a:pt x="3361" y="2633"/>
                    <a:pt x="3220" y="2594"/>
                    <a:pt x="3070" y="2547"/>
                  </a:cubicBezTo>
                  <a:cubicBezTo>
                    <a:pt x="2911" y="2494"/>
                    <a:pt x="2737" y="2438"/>
                    <a:pt x="2559" y="2438"/>
                  </a:cubicBezTo>
                  <a:cubicBezTo>
                    <a:pt x="2431" y="2438"/>
                    <a:pt x="2301" y="2467"/>
                    <a:pt x="2173" y="2547"/>
                  </a:cubicBezTo>
                  <a:cubicBezTo>
                    <a:pt x="1934" y="2707"/>
                    <a:pt x="1809" y="2843"/>
                    <a:pt x="1718" y="2946"/>
                  </a:cubicBezTo>
                  <a:cubicBezTo>
                    <a:pt x="1638" y="3048"/>
                    <a:pt x="1593" y="3093"/>
                    <a:pt x="1513" y="3093"/>
                  </a:cubicBezTo>
                  <a:cubicBezTo>
                    <a:pt x="1456" y="3093"/>
                    <a:pt x="1377" y="3082"/>
                    <a:pt x="1286" y="3059"/>
                  </a:cubicBezTo>
                  <a:cubicBezTo>
                    <a:pt x="1169" y="3042"/>
                    <a:pt x="1039" y="3018"/>
                    <a:pt x="914" y="3018"/>
                  </a:cubicBezTo>
                  <a:cubicBezTo>
                    <a:pt x="795" y="3018"/>
                    <a:pt x="680" y="3039"/>
                    <a:pt x="581" y="3105"/>
                  </a:cubicBezTo>
                  <a:cubicBezTo>
                    <a:pt x="331" y="3275"/>
                    <a:pt x="24" y="3491"/>
                    <a:pt x="24" y="3491"/>
                  </a:cubicBezTo>
                  <a:cubicBezTo>
                    <a:pt x="1" y="3502"/>
                    <a:pt x="1" y="3537"/>
                    <a:pt x="1" y="3560"/>
                  </a:cubicBezTo>
                  <a:cubicBezTo>
                    <a:pt x="13" y="3582"/>
                    <a:pt x="35" y="3593"/>
                    <a:pt x="58" y="3593"/>
                  </a:cubicBezTo>
                  <a:lnTo>
                    <a:pt x="10915" y="3593"/>
                  </a:lnTo>
                  <a:cubicBezTo>
                    <a:pt x="10937" y="3593"/>
                    <a:pt x="10960" y="3582"/>
                    <a:pt x="10972" y="3560"/>
                  </a:cubicBezTo>
                  <a:cubicBezTo>
                    <a:pt x="10972" y="3548"/>
                    <a:pt x="11108" y="3116"/>
                    <a:pt x="10596" y="2843"/>
                  </a:cubicBezTo>
                  <a:cubicBezTo>
                    <a:pt x="10335" y="2707"/>
                    <a:pt x="10153" y="2696"/>
                    <a:pt x="10017" y="2696"/>
                  </a:cubicBezTo>
                  <a:cubicBezTo>
                    <a:pt x="9891" y="2684"/>
                    <a:pt x="9823" y="2684"/>
                    <a:pt x="9755" y="2605"/>
                  </a:cubicBezTo>
                  <a:cubicBezTo>
                    <a:pt x="9721" y="2559"/>
                    <a:pt x="9732" y="2491"/>
                    <a:pt x="9755" y="2400"/>
                  </a:cubicBezTo>
                  <a:cubicBezTo>
                    <a:pt x="9801" y="2115"/>
                    <a:pt x="9881" y="1683"/>
                    <a:pt x="8948" y="1274"/>
                  </a:cubicBezTo>
                  <a:cubicBezTo>
                    <a:pt x="8937" y="1172"/>
                    <a:pt x="8880" y="922"/>
                    <a:pt x="8676" y="672"/>
                  </a:cubicBezTo>
                  <a:cubicBezTo>
                    <a:pt x="8448" y="377"/>
                    <a:pt x="7982" y="24"/>
                    <a:pt x="7049" y="1"/>
                  </a:cubicBezTo>
                  <a:cubicBezTo>
                    <a:pt x="7027" y="1"/>
                    <a:pt x="7005" y="0"/>
                    <a:pt x="69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5523179" y="3456749"/>
              <a:ext cx="19295" cy="11914"/>
            </a:xfrm>
            <a:custGeom>
              <a:avLst/>
              <a:gdLst/>
              <a:ahLst/>
              <a:cxnLst/>
              <a:rect l="l" t="t" r="r" b="b"/>
              <a:pathLst>
                <a:path w="332" h="205" extrusionOk="0">
                  <a:moveTo>
                    <a:pt x="264" y="0"/>
                  </a:moveTo>
                  <a:cubicBezTo>
                    <a:pt x="253" y="0"/>
                    <a:pt x="241" y="4"/>
                    <a:pt x="228" y="12"/>
                  </a:cubicBezTo>
                  <a:cubicBezTo>
                    <a:pt x="172" y="46"/>
                    <a:pt x="115" y="68"/>
                    <a:pt x="46" y="91"/>
                  </a:cubicBezTo>
                  <a:cubicBezTo>
                    <a:pt x="13" y="103"/>
                    <a:pt x="1" y="137"/>
                    <a:pt x="13" y="171"/>
                  </a:cubicBezTo>
                  <a:cubicBezTo>
                    <a:pt x="24" y="194"/>
                    <a:pt x="46" y="205"/>
                    <a:pt x="69" y="205"/>
                  </a:cubicBezTo>
                  <a:lnTo>
                    <a:pt x="92" y="205"/>
                  </a:lnTo>
                  <a:cubicBezTo>
                    <a:pt x="160" y="182"/>
                    <a:pt x="228" y="148"/>
                    <a:pt x="286" y="114"/>
                  </a:cubicBezTo>
                  <a:cubicBezTo>
                    <a:pt x="319" y="91"/>
                    <a:pt x="331" y="57"/>
                    <a:pt x="308" y="35"/>
                  </a:cubicBezTo>
                  <a:cubicBezTo>
                    <a:pt x="301" y="12"/>
                    <a:pt x="284" y="0"/>
                    <a:pt x="2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>
              <a:off x="5548286" y="3340224"/>
              <a:ext cx="128963" cy="106006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2146" y="0"/>
                  </a:moveTo>
                  <a:cubicBezTo>
                    <a:pt x="2139" y="0"/>
                    <a:pt x="2133" y="2"/>
                    <a:pt x="2127" y="4"/>
                  </a:cubicBezTo>
                  <a:cubicBezTo>
                    <a:pt x="1888" y="107"/>
                    <a:pt x="1718" y="323"/>
                    <a:pt x="1673" y="573"/>
                  </a:cubicBezTo>
                  <a:cubicBezTo>
                    <a:pt x="1604" y="937"/>
                    <a:pt x="1433" y="1187"/>
                    <a:pt x="1251" y="1209"/>
                  </a:cubicBezTo>
                  <a:lnTo>
                    <a:pt x="1047" y="1209"/>
                  </a:lnTo>
                  <a:cubicBezTo>
                    <a:pt x="706" y="1209"/>
                    <a:pt x="195" y="1221"/>
                    <a:pt x="81" y="1471"/>
                  </a:cubicBezTo>
                  <a:cubicBezTo>
                    <a:pt x="46" y="1562"/>
                    <a:pt x="24" y="1653"/>
                    <a:pt x="1" y="1755"/>
                  </a:cubicBezTo>
                  <a:cubicBezTo>
                    <a:pt x="1" y="1790"/>
                    <a:pt x="24" y="1812"/>
                    <a:pt x="58" y="1823"/>
                  </a:cubicBezTo>
                  <a:cubicBezTo>
                    <a:pt x="92" y="1823"/>
                    <a:pt x="115" y="1801"/>
                    <a:pt x="115" y="1767"/>
                  </a:cubicBezTo>
                  <a:cubicBezTo>
                    <a:pt x="137" y="1687"/>
                    <a:pt x="160" y="1596"/>
                    <a:pt x="183" y="1528"/>
                  </a:cubicBezTo>
                  <a:cubicBezTo>
                    <a:pt x="274" y="1335"/>
                    <a:pt x="774" y="1335"/>
                    <a:pt x="1047" y="1335"/>
                  </a:cubicBezTo>
                  <a:cubicBezTo>
                    <a:pt x="1138" y="1323"/>
                    <a:pt x="1218" y="1323"/>
                    <a:pt x="1263" y="1323"/>
                  </a:cubicBezTo>
                  <a:cubicBezTo>
                    <a:pt x="1502" y="1289"/>
                    <a:pt x="1706" y="1017"/>
                    <a:pt x="1786" y="595"/>
                  </a:cubicBezTo>
                  <a:cubicBezTo>
                    <a:pt x="1832" y="380"/>
                    <a:pt x="1979" y="198"/>
                    <a:pt x="2173" y="118"/>
                  </a:cubicBezTo>
                  <a:cubicBezTo>
                    <a:pt x="2206" y="95"/>
                    <a:pt x="2218" y="62"/>
                    <a:pt x="2206" y="39"/>
                  </a:cubicBezTo>
                  <a:cubicBezTo>
                    <a:pt x="2189" y="13"/>
                    <a:pt x="2166" y="0"/>
                    <a:pt x="21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3194612" y="1867021"/>
              <a:ext cx="951596" cy="938468"/>
            </a:xfrm>
            <a:custGeom>
              <a:avLst/>
              <a:gdLst/>
              <a:ahLst/>
              <a:cxnLst/>
              <a:rect l="l" t="t" r="r" b="b"/>
              <a:pathLst>
                <a:path w="14746" h="14542" extrusionOk="0">
                  <a:moveTo>
                    <a:pt x="7420" y="3456"/>
                  </a:moveTo>
                  <a:cubicBezTo>
                    <a:pt x="7440" y="3456"/>
                    <a:pt x="7461" y="3456"/>
                    <a:pt x="7481" y="3456"/>
                  </a:cubicBezTo>
                  <a:cubicBezTo>
                    <a:pt x="9573" y="3491"/>
                    <a:pt x="11244" y="5184"/>
                    <a:pt x="11244" y="7276"/>
                  </a:cubicBezTo>
                  <a:cubicBezTo>
                    <a:pt x="11222" y="9384"/>
                    <a:pt x="9505" y="11085"/>
                    <a:pt x="7399" y="11085"/>
                  </a:cubicBezTo>
                  <a:cubicBezTo>
                    <a:pt x="7393" y="11085"/>
                    <a:pt x="7386" y="11085"/>
                    <a:pt x="7379" y="11085"/>
                  </a:cubicBezTo>
                  <a:cubicBezTo>
                    <a:pt x="5265" y="11062"/>
                    <a:pt x="3582" y="9323"/>
                    <a:pt x="3616" y="7220"/>
                  </a:cubicBezTo>
                  <a:cubicBezTo>
                    <a:pt x="3638" y="5137"/>
                    <a:pt x="5345" y="3456"/>
                    <a:pt x="7420" y="3456"/>
                  </a:cubicBezTo>
                  <a:close/>
                  <a:moveTo>
                    <a:pt x="6697" y="0"/>
                  </a:moveTo>
                  <a:lnTo>
                    <a:pt x="6503" y="1649"/>
                  </a:lnTo>
                  <a:cubicBezTo>
                    <a:pt x="6185" y="1695"/>
                    <a:pt x="5856" y="1774"/>
                    <a:pt x="5548" y="1888"/>
                  </a:cubicBezTo>
                  <a:lnTo>
                    <a:pt x="4514" y="512"/>
                  </a:lnTo>
                  <a:lnTo>
                    <a:pt x="3105" y="1308"/>
                  </a:lnTo>
                  <a:lnTo>
                    <a:pt x="3775" y="2832"/>
                  </a:lnTo>
                  <a:cubicBezTo>
                    <a:pt x="3514" y="3036"/>
                    <a:pt x="3275" y="3264"/>
                    <a:pt x="3059" y="3502"/>
                  </a:cubicBezTo>
                  <a:lnTo>
                    <a:pt x="1468" y="2820"/>
                  </a:lnTo>
                  <a:lnTo>
                    <a:pt x="649" y="4207"/>
                  </a:lnTo>
                  <a:lnTo>
                    <a:pt x="2001" y="5196"/>
                  </a:lnTo>
                  <a:cubicBezTo>
                    <a:pt x="1877" y="5503"/>
                    <a:pt x="1786" y="5821"/>
                    <a:pt x="1718" y="6139"/>
                  </a:cubicBezTo>
                  <a:lnTo>
                    <a:pt x="1" y="6333"/>
                  </a:lnTo>
                  <a:lnTo>
                    <a:pt x="1" y="7936"/>
                  </a:lnTo>
                  <a:lnTo>
                    <a:pt x="1672" y="8129"/>
                  </a:lnTo>
                  <a:cubicBezTo>
                    <a:pt x="1718" y="8459"/>
                    <a:pt x="1797" y="8766"/>
                    <a:pt x="1900" y="9084"/>
                  </a:cubicBezTo>
                  <a:lnTo>
                    <a:pt x="513" y="10096"/>
                  </a:lnTo>
                  <a:lnTo>
                    <a:pt x="1331" y="11483"/>
                  </a:lnTo>
                  <a:lnTo>
                    <a:pt x="2866" y="10823"/>
                  </a:lnTo>
                  <a:cubicBezTo>
                    <a:pt x="3082" y="11085"/>
                    <a:pt x="3309" y="11313"/>
                    <a:pt x="3548" y="11528"/>
                  </a:cubicBezTo>
                  <a:lnTo>
                    <a:pt x="2866" y="13097"/>
                  </a:lnTo>
                  <a:lnTo>
                    <a:pt x="4275" y="13905"/>
                  </a:lnTo>
                  <a:lnTo>
                    <a:pt x="5276" y="12574"/>
                  </a:lnTo>
                  <a:cubicBezTo>
                    <a:pt x="5583" y="12688"/>
                    <a:pt x="5901" y="12779"/>
                    <a:pt x="6220" y="12847"/>
                  </a:cubicBezTo>
                  <a:lnTo>
                    <a:pt x="6424" y="14541"/>
                  </a:lnTo>
                  <a:lnTo>
                    <a:pt x="8050" y="14541"/>
                  </a:lnTo>
                  <a:lnTo>
                    <a:pt x="8243" y="12904"/>
                  </a:lnTo>
                  <a:cubicBezTo>
                    <a:pt x="8572" y="12847"/>
                    <a:pt x="8891" y="12768"/>
                    <a:pt x="9198" y="12665"/>
                  </a:cubicBezTo>
                  <a:lnTo>
                    <a:pt x="10232" y="14041"/>
                  </a:lnTo>
                  <a:lnTo>
                    <a:pt x="11642" y="13233"/>
                  </a:lnTo>
                  <a:lnTo>
                    <a:pt x="10972" y="11710"/>
                  </a:lnTo>
                  <a:cubicBezTo>
                    <a:pt x="11233" y="11505"/>
                    <a:pt x="11472" y="11290"/>
                    <a:pt x="11687" y="11040"/>
                  </a:cubicBezTo>
                  <a:lnTo>
                    <a:pt x="13279" y="11722"/>
                  </a:lnTo>
                  <a:lnTo>
                    <a:pt x="14098" y="10335"/>
                  </a:lnTo>
                  <a:lnTo>
                    <a:pt x="12745" y="9345"/>
                  </a:lnTo>
                  <a:cubicBezTo>
                    <a:pt x="12870" y="9039"/>
                    <a:pt x="12961" y="8721"/>
                    <a:pt x="13029" y="8402"/>
                  </a:cubicBezTo>
                  <a:lnTo>
                    <a:pt x="14746" y="8208"/>
                  </a:lnTo>
                  <a:lnTo>
                    <a:pt x="14746" y="6606"/>
                  </a:lnTo>
                  <a:lnTo>
                    <a:pt x="13074" y="6412"/>
                  </a:lnTo>
                  <a:cubicBezTo>
                    <a:pt x="13029" y="6094"/>
                    <a:pt x="12950" y="5776"/>
                    <a:pt x="12847" y="5469"/>
                  </a:cubicBezTo>
                  <a:lnTo>
                    <a:pt x="14234" y="4446"/>
                  </a:lnTo>
                  <a:lnTo>
                    <a:pt x="13427" y="3059"/>
                  </a:lnTo>
                  <a:lnTo>
                    <a:pt x="11881" y="3718"/>
                  </a:lnTo>
                  <a:cubicBezTo>
                    <a:pt x="11677" y="3456"/>
                    <a:pt x="11449" y="3229"/>
                    <a:pt x="11199" y="3014"/>
                  </a:cubicBezTo>
                  <a:lnTo>
                    <a:pt x="11892" y="1445"/>
                  </a:lnTo>
                  <a:lnTo>
                    <a:pt x="10482" y="637"/>
                  </a:lnTo>
                  <a:lnTo>
                    <a:pt x="9482" y="1979"/>
                  </a:lnTo>
                  <a:cubicBezTo>
                    <a:pt x="9175" y="1854"/>
                    <a:pt x="8857" y="1763"/>
                    <a:pt x="8527" y="1695"/>
                  </a:cubicBez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3164738" y="3340201"/>
              <a:ext cx="645617" cy="636685"/>
            </a:xfrm>
            <a:custGeom>
              <a:avLst/>
              <a:gdLst/>
              <a:ahLst/>
              <a:cxnLst/>
              <a:rect l="l" t="t" r="r" b="b"/>
              <a:pathLst>
                <a:path w="14746" h="14542" extrusionOk="0">
                  <a:moveTo>
                    <a:pt x="7420" y="3456"/>
                  </a:moveTo>
                  <a:cubicBezTo>
                    <a:pt x="7440" y="3456"/>
                    <a:pt x="7461" y="3456"/>
                    <a:pt x="7481" y="3456"/>
                  </a:cubicBezTo>
                  <a:cubicBezTo>
                    <a:pt x="9573" y="3491"/>
                    <a:pt x="11244" y="5184"/>
                    <a:pt x="11244" y="7276"/>
                  </a:cubicBezTo>
                  <a:cubicBezTo>
                    <a:pt x="11222" y="9384"/>
                    <a:pt x="9505" y="11085"/>
                    <a:pt x="7399" y="11085"/>
                  </a:cubicBezTo>
                  <a:cubicBezTo>
                    <a:pt x="7393" y="11085"/>
                    <a:pt x="7386" y="11085"/>
                    <a:pt x="7379" y="11085"/>
                  </a:cubicBezTo>
                  <a:cubicBezTo>
                    <a:pt x="5265" y="11062"/>
                    <a:pt x="3582" y="9323"/>
                    <a:pt x="3616" y="7220"/>
                  </a:cubicBezTo>
                  <a:cubicBezTo>
                    <a:pt x="3638" y="5137"/>
                    <a:pt x="5345" y="3456"/>
                    <a:pt x="7420" y="3456"/>
                  </a:cubicBezTo>
                  <a:close/>
                  <a:moveTo>
                    <a:pt x="6697" y="0"/>
                  </a:moveTo>
                  <a:lnTo>
                    <a:pt x="6503" y="1649"/>
                  </a:lnTo>
                  <a:cubicBezTo>
                    <a:pt x="6185" y="1695"/>
                    <a:pt x="5856" y="1774"/>
                    <a:pt x="5548" y="1888"/>
                  </a:cubicBezTo>
                  <a:lnTo>
                    <a:pt x="4514" y="512"/>
                  </a:lnTo>
                  <a:lnTo>
                    <a:pt x="3105" y="1308"/>
                  </a:lnTo>
                  <a:lnTo>
                    <a:pt x="3775" y="2832"/>
                  </a:lnTo>
                  <a:cubicBezTo>
                    <a:pt x="3514" y="3036"/>
                    <a:pt x="3275" y="3264"/>
                    <a:pt x="3059" y="3502"/>
                  </a:cubicBezTo>
                  <a:lnTo>
                    <a:pt x="1468" y="2820"/>
                  </a:lnTo>
                  <a:lnTo>
                    <a:pt x="649" y="4207"/>
                  </a:lnTo>
                  <a:lnTo>
                    <a:pt x="2001" y="5196"/>
                  </a:lnTo>
                  <a:cubicBezTo>
                    <a:pt x="1877" y="5503"/>
                    <a:pt x="1786" y="5821"/>
                    <a:pt x="1718" y="6139"/>
                  </a:cubicBezTo>
                  <a:lnTo>
                    <a:pt x="1" y="6333"/>
                  </a:lnTo>
                  <a:lnTo>
                    <a:pt x="1" y="7936"/>
                  </a:lnTo>
                  <a:lnTo>
                    <a:pt x="1672" y="8129"/>
                  </a:lnTo>
                  <a:cubicBezTo>
                    <a:pt x="1718" y="8459"/>
                    <a:pt x="1797" y="8766"/>
                    <a:pt x="1900" y="9084"/>
                  </a:cubicBezTo>
                  <a:lnTo>
                    <a:pt x="513" y="10096"/>
                  </a:lnTo>
                  <a:lnTo>
                    <a:pt x="1331" y="11483"/>
                  </a:lnTo>
                  <a:lnTo>
                    <a:pt x="2866" y="10823"/>
                  </a:lnTo>
                  <a:cubicBezTo>
                    <a:pt x="3082" y="11085"/>
                    <a:pt x="3309" y="11313"/>
                    <a:pt x="3548" y="11528"/>
                  </a:cubicBezTo>
                  <a:lnTo>
                    <a:pt x="2866" y="13097"/>
                  </a:lnTo>
                  <a:lnTo>
                    <a:pt x="4275" y="13905"/>
                  </a:lnTo>
                  <a:lnTo>
                    <a:pt x="5276" y="12574"/>
                  </a:lnTo>
                  <a:cubicBezTo>
                    <a:pt x="5583" y="12688"/>
                    <a:pt x="5901" y="12779"/>
                    <a:pt x="6220" y="12847"/>
                  </a:cubicBezTo>
                  <a:lnTo>
                    <a:pt x="6424" y="14541"/>
                  </a:lnTo>
                  <a:lnTo>
                    <a:pt x="8050" y="14541"/>
                  </a:lnTo>
                  <a:lnTo>
                    <a:pt x="8243" y="12904"/>
                  </a:lnTo>
                  <a:cubicBezTo>
                    <a:pt x="8572" y="12847"/>
                    <a:pt x="8891" y="12768"/>
                    <a:pt x="9198" y="12665"/>
                  </a:cubicBezTo>
                  <a:lnTo>
                    <a:pt x="10232" y="14041"/>
                  </a:lnTo>
                  <a:lnTo>
                    <a:pt x="11642" y="13233"/>
                  </a:lnTo>
                  <a:lnTo>
                    <a:pt x="10972" y="11710"/>
                  </a:lnTo>
                  <a:cubicBezTo>
                    <a:pt x="11233" y="11505"/>
                    <a:pt x="11472" y="11290"/>
                    <a:pt x="11687" y="11040"/>
                  </a:cubicBezTo>
                  <a:lnTo>
                    <a:pt x="13279" y="11722"/>
                  </a:lnTo>
                  <a:lnTo>
                    <a:pt x="14098" y="10335"/>
                  </a:lnTo>
                  <a:lnTo>
                    <a:pt x="12745" y="9345"/>
                  </a:lnTo>
                  <a:cubicBezTo>
                    <a:pt x="12870" y="9039"/>
                    <a:pt x="12961" y="8721"/>
                    <a:pt x="13029" y="8402"/>
                  </a:cubicBezTo>
                  <a:lnTo>
                    <a:pt x="14746" y="8208"/>
                  </a:lnTo>
                  <a:lnTo>
                    <a:pt x="14746" y="6606"/>
                  </a:lnTo>
                  <a:lnTo>
                    <a:pt x="13074" y="6412"/>
                  </a:lnTo>
                  <a:cubicBezTo>
                    <a:pt x="13029" y="6094"/>
                    <a:pt x="12950" y="5776"/>
                    <a:pt x="12847" y="5469"/>
                  </a:cubicBezTo>
                  <a:lnTo>
                    <a:pt x="14234" y="4446"/>
                  </a:lnTo>
                  <a:lnTo>
                    <a:pt x="13427" y="3059"/>
                  </a:lnTo>
                  <a:lnTo>
                    <a:pt x="11881" y="3718"/>
                  </a:lnTo>
                  <a:cubicBezTo>
                    <a:pt x="11677" y="3456"/>
                    <a:pt x="11449" y="3229"/>
                    <a:pt x="11199" y="3014"/>
                  </a:cubicBezTo>
                  <a:lnTo>
                    <a:pt x="11892" y="1445"/>
                  </a:lnTo>
                  <a:lnTo>
                    <a:pt x="10482" y="637"/>
                  </a:lnTo>
                  <a:lnTo>
                    <a:pt x="9482" y="1979"/>
                  </a:lnTo>
                  <a:cubicBezTo>
                    <a:pt x="9175" y="1854"/>
                    <a:pt x="8857" y="1763"/>
                    <a:pt x="8527" y="1695"/>
                  </a:cubicBezTo>
                  <a:lnTo>
                    <a:pt x="83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85" name="Google Shape;985;p33"/>
          <p:cNvCxnSpPr/>
          <p:nvPr/>
        </p:nvCxnSpPr>
        <p:spPr>
          <a:xfrm>
            <a:off x="2437735" y="1756450"/>
            <a:ext cx="1094400" cy="383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86" name="Google Shape;986;p33"/>
          <p:cNvCxnSpPr/>
          <p:nvPr/>
        </p:nvCxnSpPr>
        <p:spPr>
          <a:xfrm flipH="1">
            <a:off x="5841435" y="1764650"/>
            <a:ext cx="864300" cy="544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87" name="Google Shape;987;p33"/>
          <p:cNvCxnSpPr/>
          <p:nvPr/>
        </p:nvCxnSpPr>
        <p:spPr>
          <a:xfrm>
            <a:off x="2434985" y="3261200"/>
            <a:ext cx="1020600" cy="848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88" name="Google Shape;988;p33"/>
          <p:cNvCxnSpPr/>
          <p:nvPr/>
        </p:nvCxnSpPr>
        <p:spPr>
          <a:xfrm flipH="1">
            <a:off x="5217435" y="3250250"/>
            <a:ext cx="1488300" cy="673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89" name="Google Shape;989;p33"/>
          <p:cNvSpPr txBox="1">
            <a:spLocks noGrp="1"/>
          </p:cNvSpPr>
          <p:nvPr>
            <p:ph type="subTitle" idx="1"/>
          </p:nvPr>
        </p:nvSpPr>
        <p:spPr>
          <a:xfrm>
            <a:off x="829275" y="3646900"/>
            <a:ext cx="15477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suppression...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4" name="Google Shape;994;p34"/>
          <p:cNvGrpSpPr/>
          <p:nvPr/>
        </p:nvGrpSpPr>
        <p:grpSpPr>
          <a:xfrm>
            <a:off x="1410669" y="456679"/>
            <a:ext cx="2376655" cy="4015720"/>
            <a:chOff x="620908" y="693629"/>
            <a:chExt cx="2376655" cy="4015720"/>
          </a:xfrm>
        </p:grpSpPr>
        <p:cxnSp>
          <p:nvCxnSpPr>
            <p:cNvPr id="995" name="Google Shape;995;p34"/>
            <p:cNvCxnSpPr/>
            <p:nvPr/>
          </p:nvCxnSpPr>
          <p:spPr>
            <a:xfrm rot="10800000">
              <a:off x="2516963" y="1318850"/>
              <a:ext cx="480600" cy="10176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34"/>
            <p:cNvCxnSpPr/>
            <p:nvPr/>
          </p:nvCxnSpPr>
          <p:spPr>
            <a:xfrm rot="10800000">
              <a:off x="1222575" y="2089225"/>
              <a:ext cx="1754100" cy="2661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97" name="Google Shape;997;p34"/>
            <p:cNvSpPr/>
            <p:nvPr/>
          </p:nvSpPr>
          <p:spPr>
            <a:xfrm>
              <a:off x="645425" y="1686526"/>
              <a:ext cx="629846" cy="629854"/>
            </a:xfrm>
            <a:custGeom>
              <a:avLst/>
              <a:gdLst/>
              <a:ahLst/>
              <a:cxnLst/>
              <a:rect l="l" t="t" r="r" b="b"/>
              <a:pathLst>
                <a:path w="29936" h="29930" extrusionOk="0">
                  <a:moveTo>
                    <a:pt x="15008" y="0"/>
                  </a:moveTo>
                  <a:cubicBezTo>
                    <a:pt x="6757" y="0"/>
                    <a:pt x="0" y="6670"/>
                    <a:pt x="0" y="14921"/>
                  </a:cubicBezTo>
                  <a:cubicBezTo>
                    <a:pt x="0" y="23179"/>
                    <a:pt x="6757" y="29929"/>
                    <a:pt x="15008" y="29929"/>
                  </a:cubicBezTo>
                  <a:cubicBezTo>
                    <a:pt x="23266" y="29929"/>
                    <a:pt x="29936" y="23179"/>
                    <a:pt x="29936" y="14921"/>
                  </a:cubicBezTo>
                  <a:cubicBezTo>
                    <a:pt x="29936" y="6670"/>
                    <a:pt x="23266" y="0"/>
                    <a:pt x="1500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8" name="Google Shape;998;p34"/>
            <p:cNvGrpSpPr/>
            <p:nvPr/>
          </p:nvGrpSpPr>
          <p:grpSpPr>
            <a:xfrm>
              <a:off x="2101164" y="693629"/>
              <a:ext cx="736791" cy="736948"/>
              <a:chOff x="1766223" y="908537"/>
              <a:chExt cx="410423" cy="410510"/>
            </a:xfrm>
          </p:grpSpPr>
          <p:sp>
            <p:nvSpPr>
              <p:cNvPr id="999" name="Google Shape;999;p34"/>
              <p:cNvSpPr/>
              <p:nvPr/>
            </p:nvSpPr>
            <p:spPr>
              <a:xfrm>
                <a:off x="1768180" y="911433"/>
                <a:ext cx="405571" cy="405669"/>
              </a:xfrm>
              <a:custGeom>
                <a:avLst/>
                <a:gdLst/>
                <a:ahLst/>
                <a:cxnLst/>
                <a:rect l="l" t="t" r="r" b="b"/>
                <a:pathLst>
                  <a:path w="34605" h="34606" extrusionOk="0">
                    <a:moveTo>
                      <a:pt x="17343" y="0"/>
                    </a:moveTo>
                    <a:cubicBezTo>
                      <a:pt x="7758" y="0"/>
                      <a:pt x="0" y="7758"/>
                      <a:pt x="0" y="17263"/>
                    </a:cubicBezTo>
                    <a:cubicBezTo>
                      <a:pt x="0" y="26848"/>
                      <a:pt x="7758" y="34605"/>
                      <a:pt x="17343" y="34605"/>
                    </a:cubicBezTo>
                    <a:cubicBezTo>
                      <a:pt x="26848" y="34605"/>
                      <a:pt x="34605" y="26848"/>
                      <a:pt x="34605" y="17263"/>
                    </a:cubicBezTo>
                    <a:cubicBezTo>
                      <a:pt x="34605" y="7758"/>
                      <a:pt x="26848" y="0"/>
                      <a:pt x="173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4"/>
              <p:cNvSpPr/>
              <p:nvPr/>
            </p:nvSpPr>
            <p:spPr>
              <a:xfrm>
                <a:off x="1766223" y="908537"/>
                <a:ext cx="410423" cy="410510"/>
              </a:xfrm>
              <a:custGeom>
                <a:avLst/>
                <a:gdLst/>
                <a:ahLst/>
                <a:cxnLst/>
                <a:rect l="l" t="t" r="r" b="b"/>
                <a:pathLst>
                  <a:path w="35019" h="35019" extrusionOk="0">
                    <a:moveTo>
                      <a:pt x="17510" y="501"/>
                    </a:moveTo>
                    <a:cubicBezTo>
                      <a:pt x="26935" y="501"/>
                      <a:pt x="34519" y="8171"/>
                      <a:pt x="34519" y="17510"/>
                    </a:cubicBezTo>
                    <a:cubicBezTo>
                      <a:pt x="34519" y="26928"/>
                      <a:pt x="26935" y="34599"/>
                      <a:pt x="17510" y="34599"/>
                    </a:cubicBezTo>
                    <a:cubicBezTo>
                      <a:pt x="8091" y="34599"/>
                      <a:pt x="421" y="26928"/>
                      <a:pt x="421" y="17510"/>
                    </a:cubicBezTo>
                    <a:cubicBezTo>
                      <a:pt x="421" y="8171"/>
                      <a:pt x="8091" y="501"/>
                      <a:pt x="17510" y="501"/>
                    </a:cubicBezTo>
                    <a:close/>
                    <a:moveTo>
                      <a:pt x="17510" y="1"/>
                    </a:moveTo>
                    <a:cubicBezTo>
                      <a:pt x="7838" y="1"/>
                      <a:pt x="0" y="7838"/>
                      <a:pt x="0" y="17510"/>
                    </a:cubicBezTo>
                    <a:cubicBezTo>
                      <a:pt x="0" y="27181"/>
                      <a:pt x="7838" y="35019"/>
                      <a:pt x="17510" y="35019"/>
                    </a:cubicBezTo>
                    <a:cubicBezTo>
                      <a:pt x="27181" y="35019"/>
                      <a:pt x="35019" y="27181"/>
                      <a:pt x="35019" y="17510"/>
                    </a:cubicBezTo>
                    <a:cubicBezTo>
                      <a:pt x="35019" y="7838"/>
                      <a:pt x="27181" y="1"/>
                      <a:pt x="175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01" name="Google Shape;1001;p34"/>
            <p:cNvCxnSpPr/>
            <p:nvPr/>
          </p:nvCxnSpPr>
          <p:spPr>
            <a:xfrm flipH="1">
              <a:off x="1044975" y="2336450"/>
              <a:ext cx="1909800" cy="11379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2" name="Google Shape;1002;p34"/>
            <p:cNvCxnSpPr/>
            <p:nvPr/>
          </p:nvCxnSpPr>
          <p:spPr>
            <a:xfrm rot="10800000" flipH="1">
              <a:off x="2161375" y="2320025"/>
              <a:ext cx="826200" cy="21012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3" name="Google Shape;1003;p34"/>
            <p:cNvCxnSpPr/>
            <p:nvPr/>
          </p:nvCxnSpPr>
          <p:spPr>
            <a:xfrm rot="10800000">
              <a:off x="1690800" y="1567250"/>
              <a:ext cx="1258500" cy="7692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flipH="1">
              <a:off x="995850" y="2331000"/>
              <a:ext cx="1942500" cy="3063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1701675" y="2331000"/>
              <a:ext cx="1275000" cy="10944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 flipH="1">
              <a:off x="1740150" y="2331000"/>
              <a:ext cx="1198200" cy="17565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07" name="Google Shape;1007;p34"/>
            <p:cNvSpPr/>
            <p:nvPr/>
          </p:nvSpPr>
          <p:spPr>
            <a:xfrm>
              <a:off x="620908" y="2426925"/>
              <a:ext cx="478991" cy="480777"/>
            </a:xfrm>
            <a:custGeom>
              <a:avLst/>
              <a:gdLst/>
              <a:ahLst/>
              <a:cxnLst/>
              <a:rect l="l" t="t" r="r" b="b"/>
              <a:pathLst>
                <a:path w="22766" h="22846" extrusionOk="0">
                  <a:moveTo>
                    <a:pt x="11426" y="1"/>
                  </a:moveTo>
                  <a:cubicBezTo>
                    <a:pt x="5089" y="1"/>
                    <a:pt x="0" y="5090"/>
                    <a:pt x="0" y="11427"/>
                  </a:cubicBezTo>
                  <a:cubicBezTo>
                    <a:pt x="0" y="17676"/>
                    <a:pt x="5089" y="22846"/>
                    <a:pt x="11426" y="22846"/>
                  </a:cubicBezTo>
                  <a:cubicBezTo>
                    <a:pt x="17676" y="22846"/>
                    <a:pt x="22765" y="17676"/>
                    <a:pt x="22765" y="11427"/>
                  </a:cubicBezTo>
                  <a:cubicBezTo>
                    <a:pt x="22765" y="5090"/>
                    <a:pt x="17676" y="1"/>
                    <a:pt x="1142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1898105" y="4228888"/>
              <a:ext cx="484188" cy="480461"/>
            </a:xfrm>
            <a:custGeom>
              <a:avLst/>
              <a:gdLst/>
              <a:ahLst/>
              <a:cxnLst/>
              <a:rect l="l" t="t" r="r" b="b"/>
              <a:pathLst>
                <a:path w="23013" h="22831" extrusionOk="0">
                  <a:moveTo>
                    <a:pt x="11510" y="1"/>
                  </a:moveTo>
                  <a:cubicBezTo>
                    <a:pt x="11426" y="1"/>
                    <a:pt x="11343" y="21"/>
                    <a:pt x="11260" y="61"/>
                  </a:cubicBezTo>
                  <a:cubicBezTo>
                    <a:pt x="5003" y="148"/>
                    <a:pt x="0" y="5317"/>
                    <a:pt x="87" y="11654"/>
                  </a:cubicBezTo>
                  <a:cubicBezTo>
                    <a:pt x="254" y="17737"/>
                    <a:pt x="5170" y="22660"/>
                    <a:pt x="11260" y="22826"/>
                  </a:cubicBezTo>
                  <a:cubicBezTo>
                    <a:pt x="11362" y="22829"/>
                    <a:pt x="11465" y="22830"/>
                    <a:pt x="11567" y="22830"/>
                  </a:cubicBezTo>
                  <a:cubicBezTo>
                    <a:pt x="17763" y="22830"/>
                    <a:pt x="22768" y="17888"/>
                    <a:pt x="22932" y="11654"/>
                  </a:cubicBezTo>
                  <a:cubicBezTo>
                    <a:pt x="23012" y="5317"/>
                    <a:pt x="18010" y="148"/>
                    <a:pt x="11760" y="61"/>
                  </a:cubicBezTo>
                  <a:cubicBezTo>
                    <a:pt x="11676" y="21"/>
                    <a:pt x="11593" y="1"/>
                    <a:pt x="1151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1541812" y="3930139"/>
              <a:ext cx="378926" cy="379028"/>
            </a:xfrm>
            <a:custGeom>
              <a:avLst/>
              <a:gdLst/>
              <a:ahLst/>
              <a:cxnLst/>
              <a:rect l="l" t="t" r="r" b="b"/>
              <a:pathLst>
                <a:path w="18010" h="18011" extrusionOk="0">
                  <a:moveTo>
                    <a:pt x="9005" y="1"/>
                  </a:moveTo>
                  <a:cubicBezTo>
                    <a:pt x="4003" y="1"/>
                    <a:pt x="0" y="4003"/>
                    <a:pt x="0" y="9005"/>
                  </a:cubicBezTo>
                  <a:cubicBezTo>
                    <a:pt x="0" y="13921"/>
                    <a:pt x="4003" y="18010"/>
                    <a:pt x="9005" y="18010"/>
                  </a:cubicBezTo>
                  <a:cubicBezTo>
                    <a:pt x="13921" y="18010"/>
                    <a:pt x="18010" y="13921"/>
                    <a:pt x="18010" y="9005"/>
                  </a:cubicBezTo>
                  <a:cubicBezTo>
                    <a:pt x="18010" y="4003"/>
                    <a:pt x="13921" y="1"/>
                    <a:pt x="900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1436296" y="1293481"/>
              <a:ext cx="392959" cy="393043"/>
            </a:xfrm>
            <a:custGeom>
              <a:avLst/>
              <a:gdLst/>
              <a:ahLst/>
              <a:cxnLst/>
              <a:rect l="l" t="t" r="r" b="b"/>
              <a:pathLst>
                <a:path w="18677" h="18677" extrusionOk="0">
                  <a:moveTo>
                    <a:pt x="9339" y="0"/>
                  </a:moveTo>
                  <a:cubicBezTo>
                    <a:pt x="4169" y="0"/>
                    <a:pt x="0" y="4169"/>
                    <a:pt x="0" y="9338"/>
                  </a:cubicBezTo>
                  <a:cubicBezTo>
                    <a:pt x="0" y="14508"/>
                    <a:pt x="4169" y="18677"/>
                    <a:pt x="9339" y="18677"/>
                  </a:cubicBezTo>
                  <a:cubicBezTo>
                    <a:pt x="14508" y="18677"/>
                    <a:pt x="18677" y="14508"/>
                    <a:pt x="18677" y="9338"/>
                  </a:cubicBezTo>
                  <a:cubicBezTo>
                    <a:pt x="18677" y="4169"/>
                    <a:pt x="14508" y="0"/>
                    <a:pt x="93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720008" y="3237765"/>
              <a:ext cx="480680" cy="480794"/>
            </a:xfrm>
            <a:custGeom>
              <a:avLst/>
              <a:gdLst/>
              <a:ahLst/>
              <a:cxnLst/>
              <a:rect l="l" t="t" r="r" b="b"/>
              <a:pathLst>
                <a:path w="22846" h="22846" extrusionOk="0">
                  <a:moveTo>
                    <a:pt x="11420" y="0"/>
                  </a:moveTo>
                  <a:cubicBezTo>
                    <a:pt x="5083" y="0"/>
                    <a:pt x="0" y="5090"/>
                    <a:pt x="0" y="11426"/>
                  </a:cubicBezTo>
                  <a:cubicBezTo>
                    <a:pt x="0" y="17763"/>
                    <a:pt x="5083" y="22846"/>
                    <a:pt x="11420" y="22846"/>
                  </a:cubicBezTo>
                  <a:cubicBezTo>
                    <a:pt x="17676" y="22846"/>
                    <a:pt x="22759" y="17763"/>
                    <a:pt x="22846" y="11426"/>
                  </a:cubicBezTo>
                  <a:cubicBezTo>
                    <a:pt x="22759" y="5170"/>
                    <a:pt x="17676" y="0"/>
                    <a:pt x="114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1503313" y="3237768"/>
              <a:ext cx="394790" cy="393043"/>
            </a:xfrm>
            <a:custGeom>
              <a:avLst/>
              <a:gdLst/>
              <a:ahLst/>
              <a:cxnLst/>
              <a:rect l="l" t="t" r="r" b="b"/>
              <a:pathLst>
                <a:path w="18764" h="18677" extrusionOk="0">
                  <a:moveTo>
                    <a:pt x="9425" y="0"/>
                  </a:moveTo>
                  <a:cubicBezTo>
                    <a:pt x="4256" y="0"/>
                    <a:pt x="0" y="4169"/>
                    <a:pt x="0" y="9339"/>
                  </a:cubicBezTo>
                  <a:cubicBezTo>
                    <a:pt x="0" y="14508"/>
                    <a:pt x="4256" y="18677"/>
                    <a:pt x="9425" y="18677"/>
                  </a:cubicBezTo>
                  <a:cubicBezTo>
                    <a:pt x="14508" y="18677"/>
                    <a:pt x="18764" y="14508"/>
                    <a:pt x="18764" y="9339"/>
                  </a:cubicBezTo>
                  <a:cubicBezTo>
                    <a:pt x="18764" y="4169"/>
                    <a:pt x="14508" y="0"/>
                    <a:pt x="942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3" name="Google Shape;1013;p34"/>
          <p:cNvSpPr/>
          <p:nvPr/>
        </p:nvSpPr>
        <p:spPr>
          <a:xfrm>
            <a:off x="7370400" y="142475"/>
            <a:ext cx="2314779" cy="2284444"/>
          </a:xfrm>
          <a:custGeom>
            <a:avLst/>
            <a:gdLst/>
            <a:ahLst/>
            <a:cxnLst/>
            <a:rect l="l" t="t" r="r" b="b"/>
            <a:pathLst>
              <a:path w="212365" h="209534" extrusionOk="0">
                <a:moveTo>
                  <a:pt x="95052" y="0"/>
                </a:moveTo>
                <a:cubicBezTo>
                  <a:pt x="73877" y="0"/>
                  <a:pt x="51843" y="8574"/>
                  <a:pt x="35606" y="25269"/>
                </a:cubicBezTo>
                <a:cubicBezTo>
                  <a:pt x="5670" y="55951"/>
                  <a:pt x="3836" y="87635"/>
                  <a:pt x="3836" y="87635"/>
                </a:cubicBezTo>
                <a:cubicBezTo>
                  <a:pt x="3836" y="87635"/>
                  <a:pt x="0" y="124988"/>
                  <a:pt x="27601" y="156004"/>
                </a:cubicBezTo>
                <a:cubicBezTo>
                  <a:pt x="55196" y="187020"/>
                  <a:pt x="97885" y="197359"/>
                  <a:pt x="132323" y="206697"/>
                </a:cubicBezTo>
                <a:cubicBezTo>
                  <a:pt x="139391" y="208614"/>
                  <a:pt x="146244" y="209533"/>
                  <a:pt x="152743" y="209533"/>
                </a:cubicBezTo>
                <a:cubicBezTo>
                  <a:pt x="177907" y="209533"/>
                  <a:pt x="197764" y="195755"/>
                  <a:pt x="204194" y="172759"/>
                </a:cubicBezTo>
                <a:cubicBezTo>
                  <a:pt x="212365" y="143744"/>
                  <a:pt x="186932" y="129737"/>
                  <a:pt x="177180" y="92884"/>
                </a:cubicBezTo>
                <a:cubicBezTo>
                  <a:pt x="167421" y="56118"/>
                  <a:pt x="170176" y="45279"/>
                  <a:pt x="142575" y="18345"/>
                </a:cubicBezTo>
                <a:cubicBezTo>
                  <a:pt x="129952" y="6026"/>
                  <a:pt x="112804" y="0"/>
                  <a:pt x="95052" y="0"/>
                </a:cubicBezTo>
                <a:close/>
              </a:path>
            </a:pathLst>
          </a:custGeom>
          <a:solidFill>
            <a:srgbClr val="0EAD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4" name="Google Shape;1014;p34"/>
          <p:cNvGrpSpPr/>
          <p:nvPr/>
        </p:nvGrpSpPr>
        <p:grpSpPr>
          <a:xfrm rot="683914" flipH="1">
            <a:off x="6424226" y="284000"/>
            <a:ext cx="2353876" cy="1495257"/>
            <a:chOff x="1402715" y="1440235"/>
            <a:chExt cx="742661" cy="498476"/>
          </a:xfrm>
        </p:grpSpPr>
        <p:sp>
          <p:nvSpPr>
            <p:cNvPr id="1015" name="Google Shape;1015;p34"/>
            <p:cNvSpPr/>
            <p:nvPr/>
          </p:nvSpPr>
          <p:spPr>
            <a:xfrm>
              <a:off x="1461339" y="1742206"/>
              <a:ext cx="72324" cy="193761"/>
            </a:xfrm>
            <a:custGeom>
              <a:avLst/>
              <a:gdLst/>
              <a:ahLst/>
              <a:cxnLst/>
              <a:rect l="l" t="t" r="r" b="b"/>
              <a:pathLst>
                <a:path w="6171" h="16529" extrusionOk="0">
                  <a:moveTo>
                    <a:pt x="1668" y="1"/>
                  </a:moveTo>
                  <a:cubicBezTo>
                    <a:pt x="1668" y="1"/>
                    <a:pt x="1" y="14428"/>
                    <a:pt x="254" y="15175"/>
                  </a:cubicBezTo>
                  <a:cubicBezTo>
                    <a:pt x="447" y="15826"/>
                    <a:pt x="2212" y="16528"/>
                    <a:pt x="3297" y="16528"/>
                  </a:cubicBezTo>
                  <a:cubicBezTo>
                    <a:pt x="3604" y="16528"/>
                    <a:pt x="3856" y="16472"/>
                    <a:pt x="4003" y="16343"/>
                  </a:cubicBezTo>
                  <a:cubicBezTo>
                    <a:pt x="4670" y="15842"/>
                    <a:pt x="4256" y="14842"/>
                    <a:pt x="4003" y="14175"/>
                  </a:cubicBezTo>
                  <a:cubicBezTo>
                    <a:pt x="3756" y="13508"/>
                    <a:pt x="6171" y="1422"/>
                    <a:pt x="6171" y="1422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1458444" y="1739838"/>
              <a:ext cx="78196" cy="198872"/>
            </a:xfrm>
            <a:custGeom>
              <a:avLst/>
              <a:gdLst/>
              <a:ahLst/>
              <a:cxnLst/>
              <a:rect l="l" t="t" r="r" b="b"/>
              <a:pathLst>
                <a:path w="6672" h="16965" extrusionOk="0">
                  <a:moveTo>
                    <a:pt x="2082" y="536"/>
                  </a:moveTo>
                  <a:lnTo>
                    <a:pt x="6171" y="1790"/>
                  </a:lnTo>
                  <a:cubicBezTo>
                    <a:pt x="5504" y="4872"/>
                    <a:pt x="3750" y="13797"/>
                    <a:pt x="4003" y="14464"/>
                  </a:cubicBezTo>
                  <a:cubicBezTo>
                    <a:pt x="4337" y="15211"/>
                    <a:pt x="4583" y="16044"/>
                    <a:pt x="4083" y="16378"/>
                  </a:cubicBezTo>
                  <a:cubicBezTo>
                    <a:pt x="4008" y="16453"/>
                    <a:pt x="3831" y="16495"/>
                    <a:pt x="3583" y="16495"/>
                  </a:cubicBezTo>
                  <a:cubicBezTo>
                    <a:pt x="3281" y="16495"/>
                    <a:pt x="2873" y="16433"/>
                    <a:pt x="2416" y="16298"/>
                  </a:cubicBezTo>
                  <a:cubicBezTo>
                    <a:pt x="1415" y="16044"/>
                    <a:pt x="748" y="15631"/>
                    <a:pt x="668" y="15377"/>
                  </a:cubicBezTo>
                  <a:cubicBezTo>
                    <a:pt x="501" y="14710"/>
                    <a:pt x="1415" y="6293"/>
                    <a:pt x="2082" y="536"/>
                  </a:cubicBezTo>
                  <a:close/>
                  <a:moveTo>
                    <a:pt x="1917" y="1"/>
                  </a:moveTo>
                  <a:cubicBezTo>
                    <a:pt x="1861" y="1"/>
                    <a:pt x="1806" y="36"/>
                    <a:pt x="1749" y="36"/>
                  </a:cubicBezTo>
                  <a:cubicBezTo>
                    <a:pt x="1749" y="36"/>
                    <a:pt x="1669" y="123"/>
                    <a:pt x="1669" y="203"/>
                  </a:cubicBezTo>
                  <a:cubicBezTo>
                    <a:pt x="1415" y="2624"/>
                    <a:pt x="1" y="14710"/>
                    <a:pt x="248" y="15464"/>
                  </a:cubicBezTo>
                  <a:cubicBezTo>
                    <a:pt x="415" y="16044"/>
                    <a:pt x="1415" y="16465"/>
                    <a:pt x="2249" y="16712"/>
                  </a:cubicBezTo>
                  <a:cubicBezTo>
                    <a:pt x="2502" y="16798"/>
                    <a:pt x="3083" y="16965"/>
                    <a:pt x="3583" y="16965"/>
                  </a:cubicBezTo>
                  <a:cubicBezTo>
                    <a:pt x="3916" y="16965"/>
                    <a:pt x="4170" y="16878"/>
                    <a:pt x="4417" y="16798"/>
                  </a:cubicBezTo>
                  <a:cubicBezTo>
                    <a:pt x="5170" y="16131"/>
                    <a:pt x="4670" y="14877"/>
                    <a:pt x="4417" y="14297"/>
                  </a:cubicBezTo>
                  <a:cubicBezTo>
                    <a:pt x="4337" y="13710"/>
                    <a:pt x="5751" y="6293"/>
                    <a:pt x="6671" y="1704"/>
                  </a:cubicBezTo>
                  <a:cubicBezTo>
                    <a:pt x="6671" y="1624"/>
                    <a:pt x="6584" y="1457"/>
                    <a:pt x="6504" y="1457"/>
                  </a:cubicBezTo>
                  <a:lnTo>
                    <a:pt x="2002" y="36"/>
                  </a:lnTo>
                  <a:cubicBezTo>
                    <a:pt x="1973" y="9"/>
                    <a:pt x="1945" y="1"/>
                    <a:pt x="19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1405680" y="1527181"/>
              <a:ext cx="361574" cy="303003"/>
            </a:xfrm>
            <a:custGeom>
              <a:avLst/>
              <a:gdLst/>
              <a:ahLst/>
              <a:cxnLst/>
              <a:rect l="l" t="t" r="r" b="b"/>
              <a:pathLst>
                <a:path w="30851" h="25848" extrusionOk="0">
                  <a:moveTo>
                    <a:pt x="30850" y="1"/>
                  </a:moveTo>
                  <a:lnTo>
                    <a:pt x="2335" y="8926"/>
                  </a:lnTo>
                  <a:cubicBezTo>
                    <a:pt x="1001" y="8926"/>
                    <a:pt x="1" y="10840"/>
                    <a:pt x="1" y="13094"/>
                  </a:cubicBezTo>
                  <a:cubicBezTo>
                    <a:pt x="1" y="15342"/>
                    <a:pt x="1001" y="17263"/>
                    <a:pt x="2335" y="17263"/>
                  </a:cubicBezTo>
                  <a:lnTo>
                    <a:pt x="30850" y="25848"/>
                  </a:lnTo>
                  <a:lnTo>
                    <a:pt x="308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1402715" y="1524297"/>
              <a:ext cx="366484" cy="308864"/>
            </a:xfrm>
            <a:custGeom>
              <a:avLst/>
              <a:gdLst/>
              <a:ahLst/>
              <a:cxnLst/>
              <a:rect l="l" t="t" r="r" b="b"/>
              <a:pathLst>
                <a:path w="31270" h="26348" extrusionOk="0">
                  <a:moveTo>
                    <a:pt x="30850" y="580"/>
                  </a:moveTo>
                  <a:lnTo>
                    <a:pt x="30850" y="25760"/>
                  </a:lnTo>
                  <a:lnTo>
                    <a:pt x="2668" y="17256"/>
                  </a:lnTo>
                  <a:lnTo>
                    <a:pt x="2588" y="17256"/>
                  </a:lnTo>
                  <a:cubicBezTo>
                    <a:pt x="1421" y="17256"/>
                    <a:pt x="500" y="15422"/>
                    <a:pt x="500" y="13340"/>
                  </a:cubicBezTo>
                  <a:cubicBezTo>
                    <a:pt x="500" y="11253"/>
                    <a:pt x="1421" y="9418"/>
                    <a:pt x="2588" y="9418"/>
                  </a:cubicBezTo>
                  <a:lnTo>
                    <a:pt x="2668" y="9418"/>
                  </a:lnTo>
                  <a:lnTo>
                    <a:pt x="30850" y="580"/>
                  </a:lnTo>
                  <a:close/>
                  <a:moveTo>
                    <a:pt x="31016" y="0"/>
                  </a:moveTo>
                  <a:lnTo>
                    <a:pt x="2501" y="9005"/>
                  </a:lnTo>
                  <a:cubicBezTo>
                    <a:pt x="1167" y="9005"/>
                    <a:pt x="0" y="10919"/>
                    <a:pt x="0" y="13340"/>
                  </a:cubicBezTo>
                  <a:cubicBezTo>
                    <a:pt x="0" y="15755"/>
                    <a:pt x="1167" y="17676"/>
                    <a:pt x="2501" y="17676"/>
                  </a:cubicBezTo>
                  <a:lnTo>
                    <a:pt x="31016" y="26261"/>
                  </a:lnTo>
                  <a:cubicBezTo>
                    <a:pt x="31016" y="26347"/>
                    <a:pt x="31016" y="26347"/>
                    <a:pt x="31103" y="26347"/>
                  </a:cubicBezTo>
                  <a:lnTo>
                    <a:pt x="31183" y="26261"/>
                  </a:lnTo>
                  <a:cubicBezTo>
                    <a:pt x="31270" y="26180"/>
                    <a:pt x="31270" y="26180"/>
                    <a:pt x="31270" y="26094"/>
                  </a:cubicBezTo>
                  <a:lnTo>
                    <a:pt x="31270" y="247"/>
                  </a:lnTo>
                  <a:cubicBezTo>
                    <a:pt x="31270" y="167"/>
                    <a:pt x="31270" y="80"/>
                    <a:pt x="31183" y="80"/>
                  </a:cubicBezTo>
                  <a:cubicBezTo>
                    <a:pt x="31103" y="0"/>
                    <a:pt x="31103" y="0"/>
                    <a:pt x="310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1487767" y="1589357"/>
              <a:ext cx="135800" cy="42459"/>
            </a:xfrm>
            <a:custGeom>
              <a:avLst/>
              <a:gdLst/>
              <a:ahLst/>
              <a:cxnLst/>
              <a:rect l="l" t="t" r="r" b="b"/>
              <a:pathLst>
                <a:path w="11587" h="3622" extrusionOk="0">
                  <a:moveTo>
                    <a:pt x="11380" y="0"/>
                  </a:moveTo>
                  <a:cubicBezTo>
                    <a:pt x="11343" y="0"/>
                    <a:pt x="11301" y="10"/>
                    <a:pt x="11253" y="33"/>
                  </a:cubicBezTo>
                  <a:lnTo>
                    <a:pt x="167" y="3201"/>
                  </a:lnTo>
                  <a:cubicBezTo>
                    <a:pt x="0" y="3201"/>
                    <a:pt x="0" y="3368"/>
                    <a:pt x="0" y="3455"/>
                  </a:cubicBezTo>
                  <a:cubicBezTo>
                    <a:pt x="0" y="3622"/>
                    <a:pt x="80" y="3622"/>
                    <a:pt x="247" y="3622"/>
                  </a:cubicBezTo>
                  <a:lnTo>
                    <a:pt x="11420" y="453"/>
                  </a:lnTo>
                  <a:cubicBezTo>
                    <a:pt x="11506" y="367"/>
                    <a:pt x="11586" y="286"/>
                    <a:pt x="11586" y="120"/>
                  </a:cubicBezTo>
                  <a:cubicBezTo>
                    <a:pt x="11530" y="58"/>
                    <a:pt x="11469" y="0"/>
                    <a:pt x="113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1634338" y="1576673"/>
              <a:ext cx="33238" cy="13082"/>
            </a:xfrm>
            <a:custGeom>
              <a:avLst/>
              <a:gdLst/>
              <a:ahLst/>
              <a:cxnLst/>
              <a:rect l="l" t="t" r="r" b="b"/>
              <a:pathLst>
                <a:path w="2836" h="1116" extrusionOk="0">
                  <a:moveTo>
                    <a:pt x="2581" y="0"/>
                  </a:moveTo>
                  <a:cubicBezTo>
                    <a:pt x="2552" y="0"/>
                    <a:pt x="2524" y="11"/>
                    <a:pt x="2502" y="34"/>
                  </a:cubicBezTo>
                  <a:lnTo>
                    <a:pt x="168" y="701"/>
                  </a:lnTo>
                  <a:cubicBezTo>
                    <a:pt x="1" y="701"/>
                    <a:pt x="1" y="868"/>
                    <a:pt x="1" y="948"/>
                  </a:cubicBezTo>
                  <a:cubicBezTo>
                    <a:pt x="1" y="1035"/>
                    <a:pt x="168" y="1115"/>
                    <a:pt x="248" y="1115"/>
                  </a:cubicBezTo>
                  <a:lnTo>
                    <a:pt x="334" y="1115"/>
                  </a:lnTo>
                  <a:lnTo>
                    <a:pt x="2582" y="448"/>
                  </a:lnTo>
                  <a:cubicBezTo>
                    <a:pt x="2749" y="448"/>
                    <a:pt x="2836" y="281"/>
                    <a:pt x="2749" y="201"/>
                  </a:cubicBezTo>
                  <a:cubicBezTo>
                    <a:pt x="2749" y="79"/>
                    <a:pt x="2660" y="0"/>
                    <a:pt x="2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1405680" y="1619062"/>
              <a:ext cx="70367" cy="121211"/>
            </a:xfrm>
            <a:custGeom>
              <a:avLst/>
              <a:gdLst/>
              <a:ahLst/>
              <a:cxnLst/>
              <a:rect l="l" t="t" r="r" b="b"/>
              <a:pathLst>
                <a:path w="6004" h="10340" extrusionOk="0">
                  <a:moveTo>
                    <a:pt x="6004" y="0"/>
                  </a:moveTo>
                  <a:lnTo>
                    <a:pt x="2335" y="1088"/>
                  </a:lnTo>
                  <a:cubicBezTo>
                    <a:pt x="1001" y="1088"/>
                    <a:pt x="1" y="3002"/>
                    <a:pt x="1" y="5256"/>
                  </a:cubicBezTo>
                  <a:cubicBezTo>
                    <a:pt x="1" y="7504"/>
                    <a:pt x="1001" y="9425"/>
                    <a:pt x="2335" y="9425"/>
                  </a:cubicBezTo>
                  <a:lnTo>
                    <a:pt x="5584" y="10339"/>
                  </a:lnTo>
                  <a:cubicBezTo>
                    <a:pt x="4003" y="7091"/>
                    <a:pt x="4169" y="3169"/>
                    <a:pt x="6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1402715" y="1616166"/>
              <a:ext cx="76227" cy="127072"/>
            </a:xfrm>
            <a:custGeom>
              <a:avLst/>
              <a:gdLst/>
              <a:ahLst/>
              <a:cxnLst/>
              <a:rect l="l" t="t" r="r" b="b"/>
              <a:pathLst>
                <a:path w="6504" h="10840" extrusionOk="0">
                  <a:moveTo>
                    <a:pt x="5757" y="581"/>
                  </a:moveTo>
                  <a:cubicBezTo>
                    <a:pt x="4256" y="3582"/>
                    <a:pt x="4169" y="7171"/>
                    <a:pt x="5423" y="10253"/>
                  </a:cubicBezTo>
                  <a:lnTo>
                    <a:pt x="2668" y="9419"/>
                  </a:lnTo>
                  <a:lnTo>
                    <a:pt x="2588" y="9419"/>
                  </a:lnTo>
                  <a:cubicBezTo>
                    <a:pt x="1421" y="9419"/>
                    <a:pt x="500" y="7585"/>
                    <a:pt x="500" y="5503"/>
                  </a:cubicBezTo>
                  <a:cubicBezTo>
                    <a:pt x="500" y="3416"/>
                    <a:pt x="1421" y="1581"/>
                    <a:pt x="2588" y="1581"/>
                  </a:cubicBezTo>
                  <a:lnTo>
                    <a:pt x="2668" y="1581"/>
                  </a:lnTo>
                  <a:lnTo>
                    <a:pt x="5757" y="581"/>
                  </a:lnTo>
                  <a:close/>
                  <a:moveTo>
                    <a:pt x="6170" y="1"/>
                  </a:moveTo>
                  <a:lnTo>
                    <a:pt x="2501" y="1168"/>
                  </a:lnTo>
                  <a:cubicBezTo>
                    <a:pt x="1167" y="1168"/>
                    <a:pt x="0" y="3082"/>
                    <a:pt x="0" y="5503"/>
                  </a:cubicBezTo>
                  <a:cubicBezTo>
                    <a:pt x="0" y="7918"/>
                    <a:pt x="1167" y="9839"/>
                    <a:pt x="2501" y="9839"/>
                  </a:cubicBezTo>
                  <a:lnTo>
                    <a:pt x="5757" y="10840"/>
                  </a:lnTo>
                  <a:lnTo>
                    <a:pt x="5837" y="10840"/>
                  </a:lnTo>
                  <a:cubicBezTo>
                    <a:pt x="5923" y="10840"/>
                    <a:pt x="6003" y="10840"/>
                    <a:pt x="6003" y="10753"/>
                  </a:cubicBezTo>
                  <a:cubicBezTo>
                    <a:pt x="6090" y="10673"/>
                    <a:pt x="6090" y="10586"/>
                    <a:pt x="6090" y="10506"/>
                  </a:cubicBezTo>
                  <a:cubicBezTo>
                    <a:pt x="4503" y="7251"/>
                    <a:pt x="4669" y="3502"/>
                    <a:pt x="6424" y="334"/>
                  </a:cubicBezTo>
                  <a:cubicBezTo>
                    <a:pt x="6504" y="247"/>
                    <a:pt x="6424" y="167"/>
                    <a:pt x="6424" y="81"/>
                  </a:cubicBezTo>
                  <a:cubicBezTo>
                    <a:pt x="6337" y="1"/>
                    <a:pt x="6257" y="1"/>
                    <a:pt x="61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1681241" y="1477372"/>
              <a:ext cx="228681" cy="406607"/>
            </a:xfrm>
            <a:custGeom>
              <a:avLst/>
              <a:gdLst/>
              <a:ahLst/>
              <a:cxnLst/>
              <a:rect l="l" t="t" r="r" b="b"/>
              <a:pathLst>
                <a:path w="19512" h="34686" extrusionOk="0">
                  <a:moveTo>
                    <a:pt x="9753" y="1"/>
                  </a:moveTo>
                  <a:cubicBezTo>
                    <a:pt x="4337" y="1"/>
                    <a:pt x="1" y="7752"/>
                    <a:pt x="1" y="17343"/>
                  </a:cubicBezTo>
                  <a:cubicBezTo>
                    <a:pt x="1" y="26928"/>
                    <a:pt x="4337" y="34686"/>
                    <a:pt x="9753" y="34686"/>
                  </a:cubicBezTo>
                  <a:cubicBezTo>
                    <a:pt x="15176" y="34686"/>
                    <a:pt x="19511" y="26928"/>
                    <a:pt x="19511" y="17343"/>
                  </a:cubicBezTo>
                  <a:cubicBezTo>
                    <a:pt x="19511" y="7752"/>
                    <a:pt x="15176" y="1"/>
                    <a:pt x="9753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1678276" y="1474406"/>
              <a:ext cx="234529" cy="412468"/>
            </a:xfrm>
            <a:custGeom>
              <a:avLst/>
              <a:gdLst/>
              <a:ahLst/>
              <a:cxnLst/>
              <a:rect l="l" t="t" r="r" b="b"/>
              <a:pathLst>
                <a:path w="20011" h="35186" extrusionOk="0">
                  <a:moveTo>
                    <a:pt x="10006" y="501"/>
                  </a:moveTo>
                  <a:cubicBezTo>
                    <a:pt x="15262" y="501"/>
                    <a:pt x="19511" y="8171"/>
                    <a:pt x="19511" y="17596"/>
                  </a:cubicBezTo>
                  <a:cubicBezTo>
                    <a:pt x="19511" y="27015"/>
                    <a:pt x="15262" y="34685"/>
                    <a:pt x="10006" y="34685"/>
                  </a:cubicBezTo>
                  <a:cubicBezTo>
                    <a:pt x="4756" y="34685"/>
                    <a:pt x="501" y="27015"/>
                    <a:pt x="501" y="17596"/>
                  </a:cubicBezTo>
                  <a:cubicBezTo>
                    <a:pt x="501" y="8171"/>
                    <a:pt x="4756" y="501"/>
                    <a:pt x="10006" y="501"/>
                  </a:cubicBezTo>
                  <a:close/>
                  <a:moveTo>
                    <a:pt x="10006" y="1"/>
                  </a:moveTo>
                  <a:cubicBezTo>
                    <a:pt x="4503" y="1"/>
                    <a:pt x="0" y="7925"/>
                    <a:pt x="0" y="17596"/>
                  </a:cubicBezTo>
                  <a:cubicBezTo>
                    <a:pt x="0" y="27268"/>
                    <a:pt x="4503" y="35186"/>
                    <a:pt x="10006" y="35186"/>
                  </a:cubicBezTo>
                  <a:cubicBezTo>
                    <a:pt x="15509" y="35186"/>
                    <a:pt x="20011" y="27268"/>
                    <a:pt x="20011" y="17596"/>
                  </a:cubicBezTo>
                  <a:cubicBezTo>
                    <a:pt x="20011" y="7925"/>
                    <a:pt x="15509" y="1"/>
                    <a:pt x="10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1677338" y="1606390"/>
              <a:ext cx="122122" cy="156402"/>
            </a:xfrm>
            <a:custGeom>
              <a:avLst/>
              <a:gdLst/>
              <a:ahLst/>
              <a:cxnLst/>
              <a:rect l="l" t="t" r="r" b="b"/>
              <a:pathLst>
                <a:path w="10420" h="13342" extrusionOk="0">
                  <a:moveTo>
                    <a:pt x="748" y="1"/>
                  </a:moveTo>
                  <a:lnTo>
                    <a:pt x="0" y="6671"/>
                  </a:lnTo>
                  <a:lnTo>
                    <a:pt x="1001" y="13341"/>
                  </a:lnTo>
                  <a:lnTo>
                    <a:pt x="10086" y="10173"/>
                  </a:lnTo>
                  <a:lnTo>
                    <a:pt x="10419" y="2669"/>
                  </a:lnTo>
                  <a:lnTo>
                    <a:pt x="10086" y="2502"/>
                  </a:lnTo>
                  <a:lnTo>
                    <a:pt x="748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1674361" y="1603424"/>
              <a:ext cx="128064" cy="162251"/>
            </a:xfrm>
            <a:custGeom>
              <a:avLst/>
              <a:gdLst/>
              <a:ahLst/>
              <a:cxnLst/>
              <a:rect l="l" t="t" r="r" b="b"/>
              <a:pathLst>
                <a:path w="10927" h="13841" extrusionOk="0">
                  <a:moveTo>
                    <a:pt x="1255" y="501"/>
                  </a:moveTo>
                  <a:lnTo>
                    <a:pt x="10260" y="3002"/>
                  </a:lnTo>
                  <a:cubicBezTo>
                    <a:pt x="10336" y="3002"/>
                    <a:pt x="10419" y="3002"/>
                    <a:pt x="10426" y="2931"/>
                  </a:cubicBezTo>
                  <a:lnTo>
                    <a:pt x="10426" y="2931"/>
                  </a:lnTo>
                  <a:lnTo>
                    <a:pt x="10093" y="10259"/>
                  </a:lnTo>
                  <a:lnTo>
                    <a:pt x="1422" y="13341"/>
                  </a:lnTo>
                  <a:lnTo>
                    <a:pt x="421" y="6837"/>
                  </a:lnTo>
                  <a:lnTo>
                    <a:pt x="1255" y="501"/>
                  </a:lnTo>
                  <a:close/>
                  <a:moveTo>
                    <a:pt x="1088" y="0"/>
                  </a:moveTo>
                  <a:cubicBezTo>
                    <a:pt x="1002" y="0"/>
                    <a:pt x="921" y="0"/>
                    <a:pt x="921" y="87"/>
                  </a:cubicBezTo>
                  <a:cubicBezTo>
                    <a:pt x="835" y="87"/>
                    <a:pt x="835" y="167"/>
                    <a:pt x="755" y="254"/>
                  </a:cubicBezTo>
                  <a:lnTo>
                    <a:pt x="1" y="6837"/>
                  </a:lnTo>
                  <a:lnTo>
                    <a:pt x="1" y="6924"/>
                  </a:lnTo>
                  <a:lnTo>
                    <a:pt x="1002" y="13674"/>
                  </a:lnTo>
                  <a:cubicBezTo>
                    <a:pt x="1002" y="13761"/>
                    <a:pt x="1088" y="13761"/>
                    <a:pt x="1168" y="13841"/>
                  </a:cubicBezTo>
                  <a:lnTo>
                    <a:pt x="1335" y="13841"/>
                  </a:lnTo>
                  <a:lnTo>
                    <a:pt x="10426" y="10673"/>
                  </a:lnTo>
                  <a:cubicBezTo>
                    <a:pt x="10506" y="10593"/>
                    <a:pt x="10593" y="10506"/>
                    <a:pt x="10593" y="10426"/>
                  </a:cubicBezTo>
                  <a:lnTo>
                    <a:pt x="10927" y="2922"/>
                  </a:lnTo>
                  <a:cubicBezTo>
                    <a:pt x="10927" y="2835"/>
                    <a:pt x="10840" y="2668"/>
                    <a:pt x="10673" y="2668"/>
                  </a:cubicBezTo>
                  <a:cubicBezTo>
                    <a:pt x="10673" y="2668"/>
                    <a:pt x="10593" y="2668"/>
                    <a:pt x="10593" y="2755"/>
                  </a:cubicBezTo>
                  <a:cubicBezTo>
                    <a:pt x="10593" y="2588"/>
                    <a:pt x="10506" y="2502"/>
                    <a:pt x="10426" y="2502"/>
                  </a:cubicBezTo>
                  <a:lnTo>
                    <a:pt x="108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1670459" y="1458768"/>
              <a:ext cx="250163" cy="443744"/>
            </a:xfrm>
            <a:custGeom>
              <a:avLst/>
              <a:gdLst/>
              <a:ahLst/>
              <a:cxnLst/>
              <a:rect l="l" t="t" r="r" b="b"/>
              <a:pathLst>
                <a:path w="21345" h="37854" extrusionOk="0">
                  <a:moveTo>
                    <a:pt x="10926" y="2669"/>
                  </a:moveTo>
                  <a:cubicBezTo>
                    <a:pt x="15842" y="2669"/>
                    <a:pt x="19844" y="10006"/>
                    <a:pt x="19844" y="18930"/>
                  </a:cubicBezTo>
                  <a:cubicBezTo>
                    <a:pt x="19844" y="27848"/>
                    <a:pt x="15842" y="35186"/>
                    <a:pt x="10926" y="35186"/>
                  </a:cubicBezTo>
                  <a:cubicBezTo>
                    <a:pt x="6004" y="35186"/>
                    <a:pt x="2088" y="27848"/>
                    <a:pt x="2088" y="18930"/>
                  </a:cubicBezTo>
                  <a:cubicBezTo>
                    <a:pt x="2088" y="10006"/>
                    <a:pt x="6004" y="2669"/>
                    <a:pt x="10926" y="2669"/>
                  </a:cubicBezTo>
                  <a:close/>
                  <a:moveTo>
                    <a:pt x="10673" y="0"/>
                  </a:moveTo>
                  <a:cubicBezTo>
                    <a:pt x="4756" y="0"/>
                    <a:pt x="0" y="8505"/>
                    <a:pt x="0" y="18930"/>
                  </a:cubicBezTo>
                  <a:cubicBezTo>
                    <a:pt x="0" y="29349"/>
                    <a:pt x="4756" y="37854"/>
                    <a:pt x="10673" y="37854"/>
                  </a:cubicBezTo>
                  <a:cubicBezTo>
                    <a:pt x="16509" y="37854"/>
                    <a:pt x="21345" y="29349"/>
                    <a:pt x="21345" y="18930"/>
                  </a:cubicBezTo>
                  <a:cubicBezTo>
                    <a:pt x="21345" y="8505"/>
                    <a:pt x="16509" y="0"/>
                    <a:pt x="106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1667564" y="1455873"/>
              <a:ext cx="255015" cy="449616"/>
            </a:xfrm>
            <a:custGeom>
              <a:avLst/>
              <a:gdLst/>
              <a:ahLst/>
              <a:cxnLst/>
              <a:rect l="l" t="t" r="r" b="b"/>
              <a:pathLst>
                <a:path w="21759" h="38355" extrusionOk="0">
                  <a:moveTo>
                    <a:pt x="11173" y="3169"/>
                  </a:moveTo>
                  <a:cubicBezTo>
                    <a:pt x="15922" y="3169"/>
                    <a:pt x="19844" y="10339"/>
                    <a:pt x="19844" y="19177"/>
                  </a:cubicBezTo>
                  <a:cubicBezTo>
                    <a:pt x="19844" y="28015"/>
                    <a:pt x="15922" y="35186"/>
                    <a:pt x="11173" y="35186"/>
                  </a:cubicBezTo>
                  <a:cubicBezTo>
                    <a:pt x="6417" y="35186"/>
                    <a:pt x="2502" y="28015"/>
                    <a:pt x="2502" y="19177"/>
                  </a:cubicBezTo>
                  <a:cubicBezTo>
                    <a:pt x="2502" y="10339"/>
                    <a:pt x="6417" y="3169"/>
                    <a:pt x="11173" y="3169"/>
                  </a:cubicBezTo>
                  <a:close/>
                  <a:moveTo>
                    <a:pt x="11173" y="2749"/>
                  </a:moveTo>
                  <a:cubicBezTo>
                    <a:pt x="6171" y="2749"/>
                    <a:pt x="2082" y="10086"/>
                    <a:pt x="2082" y="19177"/>
                  </a:cubicBezTo>
                  <a:cubicBezTo>
                    <a:pt x="2082" y="28262"/>
                    <a:pt x="6171" y="35599"/>
                    <a:pt x="11173" y="35599"/>
                  </a:cubicBezTo>
                  <a:cubicBezTo>
                    <a:pt x="16176" y="35599"/>
                    <a:pt x="20258" y="28262"/>
                    <a:pt x="20258" y="19177"/>
                  </a:cubicBezTo>
                  <a:cubicBezTo>
                    <a:pt x="20258" y="10086"/>
                    <a:pt x="16176" y="2749"/>
                    <a:pt x="11173" y="2749"/>
                  </a:cubicBezTo>
                  <a:close/>
                  <a:moveTo>
                    <a:pt x="10920" y="501"/>
                  </a:moveTo>
                  <a:cubicBezTo>
                    <a:pt x="16676" y="501"/>
                    <a:pt x="21345" y="8839"/>
                    <a:pt x="21345" y="19177"/>
                  </a:cubicBezTo>
                  <a:cubicBezTo>
                    <a:pt x="21345" y="29429"/>
                    <a:pt x="16676" y="37854"/>
                    <a:pt x="10920" y="37854"/>
                  </a:cubicBezTo>
                  <a:cubicBezTo>
                    <a:pt x="5170" y="37854"/>
                    <a:pt x="501" y="29429"/>
                    <a:pt x="501" y="19177"/>
                  </a:cubicBezTo>
                  <a:cubicBezTo>
                    <a:pt x="501" y="8839"/>
                    <a:pt x="5170" y="501"/>
                    <a:pt x="10920" y="501"/>
                  </a:cubicBezTo>
                  <a:close/>
                  <a:moveTo>
                    <a:pt x="10920" y="1"/>
                  </a:moveTo>
                  <a:cubicBezTo>
                    <a:pt x="4917" y="1"/>
                    <a:pt x="1" y="8585"/>
                    <a:pt x="1" y="19177"/>
                  </a:cubicBezTo>
                  <a:cubicBezTo>
                    <a:pt x="1" y="29763"/>
                    <a:pt x="4917" y="38354"/>
                    <a:pt x="10920" y="38354"/>
                  </a:cubicBezTo>
                  <a:cubicBezTo>
                    <a:pt x="16923" y="38354"/>
                    <a:pt x="21759" y="29763"/>
                    <a:pt x="21759" y="19177"/>
                  </a:cubicBezTo>
                  <a:cubicBezTo>
                    <a:pt x="21759" y="8585"/>
                    <a:pt x="16923" y="1"/>
                    <a:pt x="10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1770125" y="1635719"/>
              <a:ext cx="50830" cy="89923"/>
            </a:xfrm>
            <a:custGeom>
              <a:avLst/>
              <a:gdLst/>
              <a:ahLst/>
              <a:cxnLst/>
              <a:rect l="l" t="t" r="r" b="b"/>
              <a:pathLst>
                <a:path w="4337" h="7671" extrusionOk="0">
                  <a:moveTo>
                    <a:pt x="2169" y="0"/>
                  </a:moveTo>
                  <a:cubicBezTo>
                    <a:pt x="1001" y="0"/>
                    <a:pt x="1" y="1668"/>
                    <a:pt x="1" y="3835"/>
                  </a:cubicBezTo>
                  <a:cubicBezTo>
                    <a:pt x="1" y="5917"/>
                    <a:pt x="1001" y="7671"/>
                    <a:pt x="2169" y="7671"/>
                  </a:cubicBezTo>
                  <a:cubicBezTo>
                    <a:pt x="3336" y="7671"/>
                    <a:pt x="4337" y="5917"/>
                    <a:pt x="4337" y="3835"/>
                  </a:cubicBezTo>
                  <a:cubicBezTo>
                    <a:pt x="4337" y="1668"/>
                    <a:pt x="3336" y="0"/>
                    <a:pt x="2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1767242" y="1632742"/>
              <a:ext cx="56678" cy="95796"/>
            </a:xfrm>
            <a:custGeom>
              <a:avLst/>
              <a:gdLst/>
              <a:ahLst/>
              <a:cxnLst/>
              <a:rect l="l" t="t" r="r" b="b"/>
              <a:pathLst>
                <a:path w="4836" h="8172" extrusionOk="0">
                  <a:moveTo>
                    <a:pt x="2415" y="501"/>
                  </a:moveTo>
                  <a:cubicBezTo>
                    <a:pt x="3502" y="501"/>
                    <a:pt x="4336" y="2088"/>
                    <a:pt x="4336" y="4089"/>
                  </a:cubicBezTo>
                  <a:cubicBezTo>
                    <a:pt x="4336" y="6004"/>
                    <a:pt x="3502" y="7671"/>
                    <a:pt x="2415" y="7671"/>
                  </a:cubicBezTo>
                  <a:cubicBezTo>
                    <a:pt x="1334" y="7671"/>
                    <a:pt x="500" y="6004"/>
                    <a:pt x="500" y="4089"/>
                  </a:cubicBezTo>
                  <a:cubicBezTo>
                    <a:pt x="500" y="2088"/>
                    <a:pt x="1334" y="501"/>
                    <a:pt x="2415" y="501"/>
                  </a:cubicBezTo>
                  <a:close/>
                  <a:moveTo>
                    <a:pt x="2415" y="1"/>
                  </a:moveTo>
                  <a:cubicBezTo>
                    <a:pt x="1081" y="1"/>
                    <a:pt x="0" y="1835"/>
                    <a:pt x="0" y="4089"/>
                  </a:cubicBezTo>
                  <a:cubicBezTo>
                    <a:pt x="0" y="6337"/>
                    <a:pt x="1081" y="8172"/>
                    <a:pt x="2415" y="8172"/>
                  </a:cubicBezTo>
                  <a:cubicBezTo>
                    <a:pt x="3749" y="8172"/>
                    <a:pt x="4836" y="6337"/>
                    <a:pt x="4836" y="4089"/>
                  </a:cubicBezTo>
                  <a:cubicBezTo>
                    <a:pt x="4836" y="1835"/>
                    <a:pt x="3749" y="1"/>
                    <a:pt x="2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2114096" y="1440235"/>
              <a:ext cx="31281" cy="13692"/>
            </a:xfrm>
            <a:custGeom>
              <a:avLst/>
              <a:gdLst/>
              <a:ahLst/>
              <a:cxnLst/>
              <a:rect l="l" t="t" r="r" b="b"/>
              <a:pathLst>
                <a:path w="2669" h="1168" extrusionOk="0">
                  <a:moveTo>
                    <a:pt x="2422" y="1"/>
                  </a:moveTo>
                  <a:lnTo>
                    <a:pt x="254" y="668"/>
                  </a:lnTo>
                  <a:cubicBezTo>
                    <a:pt x="87" y="748"/>
                    <a:pt x="1" y="834"/>
                    <a:pt x="87" y="1001"/>
                  </a:cubicBezTo>
                  <a:cubicBezTo>
                    <a:pt x="87" y="1081"/>
                    <a:pt x="167" y="1168"/>
                    <a:pt x="254" y="1168"/>
                  </a:cubicBezTo>
                  <a:cubicBezTo>
                    <a:pt x="334" y="1168"/>
                    <a:pt x="334" y="1168"/>
                    <a:pt x="334" y="1081"/>
                  </a:cubicBezTo>
                  <a:lnTo>
                    <a:pt x="2502" y="414"/>
                  </a:lnTo>
                  <a:cubicBezTo>
                    <a:pt x="2669" y="414"/>
                    <a:pt x="2669" y="247"/>
                    <a:pt x="2669" y="167"/>
                  </a:cubicBezTo>
                  <a:cubicBezTo>
                    <a:pt x="2669" y="1"/>
                    <a:pt x="2502" y="1"/>
                    <a:pt x="2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1933362" y="1457432"/>
              <a:ext cx="156357" cy="52177"/>
            </a:xfrm>
            <a:custGeom>
              <a:avLst/>
              <a:gdLst/>
              <a:ahLst/>
              <a:cxnLst/>
              <a:rect l="l" t="t" r="r" b="b"/>
              <a:pathLst>
                <a:path w="13341" h="4451" extrusionOk="0">
                  <a:moveTo>
                    <a:pt x="13086" y="0"/>
                  </a:moveTo>
                  <a:cubicBezTo>
                    <a:pt x="13057" y="0"/>
                    <a:pt x="13029" y="11"/>
                    <a:pt x="13007" y="34"/>
                  </a:cubicBezTo>
                  <a:lnTo>
                    <a:pt x="167" y="4037"/>
                  </a:lnTo>
                  <a:cubicBezTo>
                    <a:pt x="0" y="4037"/>
                    <a:pt x="0" y="4203"/>
                    <a:pt x="0" y="4283"/>
                  </a:cubicBezTo>
                  <a:cubicBezTo>
                    <a:pt x="0" y="4370"/>
                    <a:pt x="80" y="4450"/>
                    <a:pt x="247" y="4450"/>
                  </a:cubicBezTo>
                  <a:lnTo>
                    <a:pt x="13087" y="448"/>
                  </a:lnTo>
                  <a:cubicBezTo>
                    <a:pt x="13254" y="448"/>
                    <a:pt x="13341" y="281"/>
                    <a:pt x="13254" y="201"/>
                  </a:cubicBezTo>
                  <a:cubicBezTo>
                    <a:pt x="13254" y="79"/>
                    <a:pt x="13165" y="0"/>
                    <a:pt x="130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1952899" y="1666995"/>
              <a:ext cx="143617" cy="9777"/>
            </a:xfrm>
            <a:custGeom>
              <a:avLst/>
              <a:gdLst/>
              <a:ahLst/>
              <a:cxnLst/>
              <a:rect l="l" t="t" r="r" b="b"/>
              <a:pathLst>
                <a:path w="12254" h="834" extrusionOk="0">
                  <a:moveTo>
                    <a:pt x="248" y="0"/>
                  </a:moveTo>
                  <a:cubicBezTo>
                    <a:pt x="81" y="0"/>
                    <a:pt x="1" y="80"/>
                    <a:pt x="1" y="167"/>
                  </a:cubicBezTo>
                  <a:cubicBezTo>
                    <a:pt x="1" y="334"/>
                    <a:pt x="81" y="414"/>
                    <a:pt x="248" y="414"/>
                  </a:cubicBezTo>
                  <a:lnTo>
                    <a:pt x="12007" y="834"/>
                  </a:lnTo>
                  <a:cubicBezTo>
                    <a:pt x="12087" y="834"/>
                    <a:pt x="12254" y="747"/>
                    <a:pt x="12254" y="667"/>
                  </a:cubicBezTo>
                  <a:cubicBezTo>
                    <a:pt x="12254" y="500"/>
                    <a:pt x="12174" y="414"/>
                    <a:pt x="12007" y="414"/>
                  </a:cubicBezTo>
                  <a:lnTo>
                    <a:pt x="2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2067192" y="1869267"/>
              <a:ext cx="34258" cy="14712"/>
            </a:xfrm>
            <a:custGeom>
              <a:avLst/>
              <a:gdLst/>
              <a:ahLst/>
              <a:cxnLst/>
              <a:rect l="l" t="t" r="r" b="b"/>
              <a:pathLst>
                <a:path w="2923" h="1255" extrusionOk="0">
                  <a:moveTo>
                    <a:pt x="334" y="1"/>
                  </a:moveTo>
                  <a:cubicBezTo>
                    <a:pt x="167" y="1"/>
                    <a:pt x="87" y="1"/>
                    <a:pt x="1" y="168"/>
                  </a:cubicBezTo>
                  <a:cubicBezTo>
                    <a:pt x="1" y="254"/>
                    <a:pt x="1" y="421"/>
                    <a:pt x="167" y="421"/>
                  </a:cubicBezTo>
                  <a:lnTo>
                    <a:pt x="2589" y="1255"/>
                  </a:lnTo>
                  <a:lnTo>
                    <a:pt x="2669" y="1255"/>
                  </a:lnTo>
                  <a:cubicBezTo>
                    <a:pt x="2755" y="1255"/>
                    <a:pt x="2835" y="1168"/>
                    <a:pt x="2922" y="1088"/>
                  </a:cubicBezTo>
                  <a:cubicBezTo>
                    <a:pt x="2922" y="1001"/>
                    <a:pt x="2835" y="835"/>
                    <a:pt x="2755" y="835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1943136" y="1829234"/>
              <a:ext cx="107496" cy="38098"/>
            </a:xfrm>
            <a:custGeom>
              <a:avLst/>
              <a:gdLst/>
              <a:ahLst/>
              <a:cxnLst/>
              <a:rect l="l" t="t" r="r" b="b"/>
              <a:pathLst>
                <a:path w="9172" h="3250" extrusionOk="0">
                  <a:moveTo>
                    <a:pt x="334" y="1"/>
                  </a:moveTo>
                  <a:cubicBezTo>
                    <a:pt x="167" y="1"/>
                    <a:pt x="80" y="81"/>
                    <a:pt x="0" y="167"/>
                  </a:cubicBezTo>
                  <a:cubicBezTo>
                    <a:pt x="0" y="248"/>
                    <a:pt x="0" y="414"/>
                    <a:pt x="167" y="501"/>
                  </a:cubicBezTo>
                  <a:lnTo>
                    <a:pt x="8838" y="3249"/>
                  </a:lnTo>
                  <a:lnTo>
                    <a:pt x="8918" y="3249"/>
                  </a:lnTo>
                  <a:cubicBezTo>
                    <a:pt x="9005" y="3249"/>
                    <a:pt x="9085" y="3169"/>
                    <a:pt x="9085" y="3082"/>
                  </a:cubicBezTo>
                  <a:cubicBezTo>
                    <a:pt x="9171" y="3002"/>
                    <a:pt x="9085" y="2836"/>
                    <a:pt x="8918" y="2836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1947976" y="1568233"/>
              <a:ext cx="79204" cy="15650"/>
            </a:xfrm>
            <a:custGeom>
              <a:avLst/>
              <a:gdLst/>
              <a:ahLst/>
              <a:cxnLst/>
              <a:rect l="l" t="t" r="r" b="b"/>
              <a:pathLst>
                <a:path w="6758" h="1335" extrusionOk="0">
                  <a:moveTo>
                    <a:pt x="6504" y="1"/>
                  </a:moveTo>
                  <a:lnTo>
                    <a:pt x="167" y="834"/>
                  </a:lnTo>
                  <a:cubicBezTo>
                    <a:pt x="87" y="834"/>
                    <a:pt x="1" y="1001"/>
                    <a:pt x="1" y="1088"/>
                  </a:cubicBezTo>
                  <a:cubicBezTo>
                    <a:pt x="1" y="1255"/>
                    <a:pt x="87" y="1335"/>
                    <a:pt x="254" y="1335"/>
                  </a:cubicBezTo>
                  <a:lnTo>
                    <a:pt x="6591" y="501"/>
                  </a:lnTo>
                  <a:cubicBezTo>
                    <a:pt x="6671" y="421"/>
                    <a:pt x="6757" y="334"/>
                    <a:pt x="6757" y="167"/>
                  </a:cubicBezTo>
                  <a:cubicBezTo>
                    <a:pt x="6757" y="87"/>
                    <a:pt x="6591" y="1"/>
                    <a:pt x="65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1912793" y="1883205"/>
              <a:ext cx="60604" cy="49645"/>
            </a:xfrm>
            <a:custGeom>
              <a:avLst/>
              <a:gdLst/>
              <a:ahLst/>
              <a:cxnLst/>
              <a:rect l="l" t="t" r="r" b="b"/>
              <a:pathLst>
                <a:path w="5171" h="4235" extrusionOk="0">
                  <a:moveTo>
                    <a:pt x="252" y="1"/>
                  </a:moveTo>
                  <a:cubicBezTo>
                    <a:pt x="189" y="1"/>
                    <a:pt x="128" y="22"/>
                    <a:pt x="88" y="66"/>
                  </a:cubicBezTo>
                  <a:cubicBezTo>
                    <a:pt x="1" y="233"/>
                    <a:pt x="88" y="313"/>
                    <a:pt x="168" y="399"/>
                  </a:cubicBezTo>
                  <a:lnTo>
                    <a:pt x="4757" y="4235"/>
                  </a:lnTo>
                  <a:lnTo>
                    <a:pt x="4924" y="4235"/>
                  </a:lnTo>
                  <a:cubicBezTo>
                    <a:pt x="5004" y="4235"/>
                    <a:pt x="5090" y="4235"/>
                    <a:pt x="5090" y="4148"/>
                  </a:cubicBezTo>
                  <a:cubicBezTo>
                    <a:pt x="5170" y="4068"/>
                    <a:pt x="5170" y="3901"/>
                    <a:pt x="5090" y="3814"/>
                  </a:cubicBezTo>
                  <a:lnTo>
                    <a:pt x="421" y="66"/>
                  </a:lnTo>
                  <a:cubicBezTo>
                    <a:pt x="378" y="22"/>
                    <a:pt x="314" y="1"/>
                    <a:pt x="2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8" name="Google Shape;1038;p34"/>
          <p:cNvSpPr txBox="1">
            <a:spLocks noGrp="1"/>
          </p:cNvSpPr>
          <p:nvPr>
            <p:ph type="title"/>
          </p:nvPr>
        </p:nvSpPr>
        <p:spPr>
          <a:xfrm>
            <a:off x="2619012" y="1413100"/>
            <a:ext cx="5485500" cy="1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Falc0n</a:t>
            </a:r>
            <a:endParaRPr/>
          </a:p>
        </p:txBody>
      </p:sp>
      <p:pic>
        <p:nvPicPr>
          <p:cNvPr id="1039" name="Google Shape;10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937" y="676790"/>
            <a:ext cx="566351" cy="3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Google Shape;10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120" y="4137266"/>
            <a:ext cx="348925" cy="208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Google Shape;10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707" y="3155084"/>
            <a:ext cx="348925" cy="208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Google Shape;10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349" y="1662952"/>
            <a:ext cx="457651" cy="273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Google Shape;104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8982" y="3724072"/>
            <a:ext cx="239765" cy="2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4" name="Google Shape;104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5853" y="2192142"/>
            <a:ext cx="348925" cy="397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1C75"/>
        </a:solidFill>
        <a:effectLst/>
      </p:bgPr>
    </p:bg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35"/>
          <p:cNvSpPr/>
          <p:nvPr/>
        </p:nvSpPr>
        <p:spPr>
          <a:xfrm>
            <a:off x="3679832" y="1091991"/>
            <a:ext cx="1784320" cy="1418809"/>
          </a:xfrm>
          <a:custGeom>
            <a:avLst/>
            <a:gdLst/>
            <a:ahLst/>
            <a:cxnLst/>
            <a:rect l="l" t="t" r="r" b="b"/>
            <a:pathLst>
              <a:path w="237119" h="188546" extrusionOk="0">
                <a:moveTo>
                  <a:pt x="134694" y="1"/>
                </a:moveTo>
                <a:cubicBezTo>
                  <a:pt x="121175" y="1"/>
                  <a:pt x="103087" y="2692"/>
                  <a:pt x="85126" y="13546"/>
                </a:cubicBezTo>
                <a:cubicBezTo>
                  <a:pt x="49377" y="35063"/>
                  <a:pt x="31255" y="75189"/>
                  <a:pt x="15574" y="107416"/>
                </a:cubicBezTo>
                <a:cubicBezTo>
                  <a:pt x="1" y="139517"/>
                  <a:pt x="8639" y="171131"/>
                  <a:pt x="35759" y="184380"/>
                </a:cubicBezTo>
                <a:cubicBezTo>
                  <a:pt x="41840" y="187367"/>
                  <a:pt x="47495" y="188546"/>
                  <a:pt x="53043" y="188546"/>
                </a:cubicBezTo>
                <a:cubicBezTo>
                  <a:pt x="72121" y="188546"/>
                  <a:pt x="89927" y="174608"/>
                  <a:pt x="119415" y="172347"/>
                </a:cubicBezTo>
                <a:cubicBezTo>
                  <a:pt x="157469" y="169429"/>
                  <a:pt x="167683" y="174166"/>
                  <a:pt x="199424" y="151793"/>
                </a:cubicBezTo>
                <a:cubicBezTo>
                  <a:pt x="231155" y="129546"/>
                  <a:pt x="237118" y="80296"/>
                  <a:pt x="212556" y="45277"/>
                </a:cubicBezTo>
                <a:cubicBezTo>
                  <a:pt x="187868" y="10258"/>
                  <a:pt x="156866" y="2602"/>
                  <a:pt x="156866" y="2602"/>
                </a:cubicBezTo>
                <a:cubicBezTo>
                  <a:pt x="156866" y="2602"/>
                  <a:pt x="147988" y="1"/>
                  <a:pt x="1346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35"/>
          <p:cNvSpPr txBox="1">
            <a:spLocks noGrp="1"/>
          </p:cNvSpPr>
          <p:nvPr>
            <p:ph type="title" idx="2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051" name="Google Shape;1051;p35"/>
          <p:cNvGrpSpPr/>
          <p:nvPr/>
        </p:nvGrpSpPr>
        <p:grpSpPr>
          <a:xfrm rot="1624084">
            <a:off x="7004130" y="2412113"/>
            <a:ext cx="3600069" cy="2225613"/>
            <a:chOff x="6999975" y="885875"/>
            <a:chExt cx="3349431" cy="2022525"/>
          </a:xfrm>
        </p:grpSpPr>
        <p:sp>
          <p:nvSpPr>
            <p:cNvPr id="1052" name="Google Shape;1052;p35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5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8354074" y="2233504"/>
              <a:ext cx="1995332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8349700" y="2229113"/>
              <a:ext cx="1999442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5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5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6" name="Google Shape;1086;p35"/>
          <p:cNvGrpSpPr/>
          <p:nvPr/>
        </p:nvGrpSpPr>
        <p:grpSpPr>
          <a:xfrm rot="1410844" flipH="1">
            <a:off x="-148588" y="112517"/>
            <a:ext cx="2850043" cy="2205491"/>
            <a:chOff x="6999975" y="885875"/>
            <a:chExt cx="2685625" cy="2022525"/>
          </a:xfrm>
        </p:grpSpPr>
        <p:sp>
          <p:nvSpPr>
            <p:cNvPr id="1087" name="Google Shape;1087;p35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5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5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5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5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5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5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5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5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5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5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5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5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5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5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5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5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5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5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5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5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5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5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5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5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5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5"/>
            <p:cNvSpPr/>
            <p:nvPr/>
          </p:nvSpPr>
          <p:spPr>
            <a:xfrm>
              <a:off x="8354075" y="2233500"/>
              <a:ext cx="1327125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5"/>
            <p:cNvSpPr/>
            <p:nvPr/>
          </p:nvSpPr>
          <p:spPr>
            <a:xfrm>
              <a:off x="8349700" y="2229125"/>
              <a:ext cx="1335900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5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5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1" name="Google Shape;1121;p35"/>
          <p:cNvSpPr txBox="1"/>
          <p:nvPr/>
        </p:nvSpPr>
        <p:spPr>
          <a:xfrm>
            <a:off x="1185838" y="2619425"/>
            <a:ext cx="659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Analyse et Conception</a:t>
            </a:r>
            <a:endParaRPr sz="3600" b="1">
              <a:solidFill>
                <a:schemeClr val="lt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" name="Google Shape;11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726" y="983150"/>
            <a:ext cx="4536936" cy="3875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7" name="Google Shape;1127;p36"/>
          <p:cNvSpPr/>
          <p:nvPr/>
        </p:nvSpPr>
        <p:spPr>
          <a:xfrm>
            <a:off x="-509277" y="-1857275"/>
            <a:ext cx="5204603" cy="4070732"/>
          </a:xfrm>
          <a:custGeom>
            <a:avLst/>
            <a:gdLst/>
            <a:ahLst/>
            <a:cxnLst/>
            <a:rect l="l" t="t" r="r" b="b"/>
            <a:pathLst>
              <a:path w="58139" h="47017" extrusionOk="0">
                <a:moveTo>
                  <a:pt x="31608" y="1"/>
                </a:moveTo>
                <a:cubicBezTo>
                  <a:pt x="28463" y="1"/>
                  <a:pt x="24560" y="621"/>
                  <a:pt x="20691" y="2851"/>
                </a:cubicBezTo>
                <a:cubicBezTo>
                  <a:pt x="11960" y="7875"/>
                  <a:pt x="7561" y="17880"/>
                  <a:pt x="3774" y="25883"/>
                </a:cubicBezTo>
                <a:cubicBezTo>
                  <a:pt x="0" y="33886"/>
                  <a:pt x="2172" y="42026"/>
                  <a:pt x="8834" y="45732"/>
                </a:cubicBezTo>
                <a:cubicBezTo>
                  <a:pt x="10510" y="46665"/>
                  <a:pt x="12051" y="47017"/>
                  <a:pt x="13568" y="47017"/>
                </a:cubicBezTo>
                <a:cubicBezTo>
                  <a:pt x="18078" y="47017"/>
                  <a:pt x="22374" y="43905"/>
                  <a:pt x="29376" y="43709"/>
                </a:cubicBezTo>
                <a:cubicBezTo>
                  <a:pt x="30452" y="43675"/>
                  <a:pt x="31437" y="43666"/>
                  <a:pt x="32348" y="43666"/>
                </a:cubicBezTo>
                <a:cubicBezTo>
                  <a:pt x="32978" y="43666"/>
                  <a:pt x="33573" y="43670"/>
                  <a:pt x="34140" y="43675"/>
                </a:cubicBezTo>
                <a:cubicBezTo>
                  <a:pt x="34651" y="43678"/>
                  <a:pt x="35139" y="43681"/>
                  <a:pt x="35608" y="43681"/>
                </a:cubicBezTo>
                <a:cubicBezTo>
                  <a:pt x="40426" y="43681"/>
                  <a:pt x="43300" y="43366"/>
                  <a:pt x="48987" y="39492"/>
                </a:cubicBezTo>
                <a:cubicBezTo>
                  <a:pt x="56751" y="34217"/>
                  <a:pt x="58138" y="21757"/>
                  <a:pt x="52022" y="12526"/>
                </a:cubicBezTo>
                <a:cubicBezTo>
                  <a:pt x="45906" y="3305"/>
                  <a:pt x="38301" y="975"/>
                  <a:pt x="38301" y="975"/>
                </a:cubicBezTo>
                <a:cubicBezTo>
                  <a:pt x="38301" y="975"/>
                  <a:pt x="35550" y="1"/>
                  <a:pt x="31608" y="1"/>
                </a:cubicBezTo>
                <a:close/>
              </a:path>
            </a:pathLst>
          </a:cu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6"/>
          <p:cNvSpPr txBox="1">
            <a:spLocks noGrp="1"/>
          </p:cNvSpPr>
          <p:nvPr>
            <p:ph type="title"/>
          </p:nvPr>
        </p:nvSpPr>
        <p:spPr>
          <a:xfrm>
            <a:off x="697775" y="311700"/>
            <a:ext cx="3113100" cy="12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Diagramme de 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cas d’utilisation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O Audi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EAD69"/>
      </a:accent1>
      <a:accent2>
        <a:srgbClr val="EE4266"/>
      </a:accent2>
      <a:accent3>
        <a:srgbClr val="263238"/>
      </a:accent3>
      <a:accent4>
        <a:srgbClr val="89E2CD"/>
      </a:accent4>
      <a:accent5>
        <a:srgbClr val="0EAD69"/>
      </a:accent5>
      <a:accent6>
        <a:srgbClr val="263238"/>
      </a:accent6>
      <a:hlink>
        <a:srgbClr val="EE42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On-screen Show (16:9)</PresentationFormat>
  <Paragraphs>68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Darker Grotesque Medium</vt:lpstr>
      <vt:lpstr>Darker Grotesque</vt:lpstr>
      <vt:lpstr>Enriqueta Medium</vt:lpstr>
      <vt:lpstr>Kulim Park</vt:lpstr>
      <vt:lpstr>Arial</vt:lpstr>
      <vt:lpstr>Trebuchet MS</vt:lpstr>
      <vt:lpstr>Overpass</vt:lpstr>
      <vt:lpstr>SEO Audit Proposal by Slidesgo</vt:lpstr>
      <vt:lpstr>Falc0n</vt:lpstr>
      <vt:lpstr>01</vt:lpstr>
      <vt:lpstr>PowerPoint Presentation</vt:lpstr>
      <vt:lpstr>01</vt:lpstr>
      <vt:lpstr>La problématique principale que nous essayons de résoudre avec notre application est la gestion des boutiques en ligne</vt:lpstr>
      <vt:lpstr>Si on a plusieurs magasins en ligne ? </vt:lpstr>
      <vt:lpstr>Falc0n</vt:lpstr>
      <vt:lpstr>02</vt:lpstr>
      <vt:lpstr>Diagramme de  cas d’utilisation</vt:lpstr>
      <vt:lpstr>Diagramme  de classe</vt:lpstr>
      <vt:lpstr>03</vt:lpstr>
      <vt:lpstr>Frontend</vt:lpstr>
      <vt:lpstr>Backend</vt:lpstr>
      <vt:lpstr>Autre Outils  </vt:lpstr>
      <vt:lpstr>03</vt:lpstr>
      <vt:lpstr>Presentation de la platform finale</vt:lpstr>
      <vt:lpstr>Les Parties qui restent à développer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Falc0n</dc:title>
  <cp:lastModifiedBy>Falcon MR</cp:lastModifiedBy>
  <cp:revision>1</cp:revision>
  <dcterms:modified xsi:type="dcterms:W3CDTF">2021-08-16T02:43:26Z</dcterms:modified>
</cp:coreProperties>
</file>