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2"/>
  </p:notesMasterIdLst>
  <p:handoutMasterIdLst>
    <p:handoutMasterId r:id="rId23"/>
  </p:handoutMasterIdLst>
  <p:sldIdLst>
    <p:sldId id="256" r:id="rId5"/>
    <p:sldId id="2444" r:id="rId6"/>
    <p:sldId id="2445" r:id="rId7"/>
    <p:sldId id="2446" r:id="rId8"/>
    <p:sldId id="2447" r:id="rId9"/>
    <p:sldId id="2448" r:id="rId10"/>
    <p:sldId id="2449" r:id="rId11"/>
    <p:sldId id="2450" r:id="rId12"/>
    <p:sldId id="2452" r:id="rId13"/>
    <p:sldId id="2451" r:id="rId14"/>
    <p:sldId id="2453" r:id="rId15"/>
    <p:sldId id="2459" r:id="rId16"/>
    <p:sldId id="2454" r:id="rId17"/>
    <p:sldId id="2455" r:id="rId18"/>
    <p:sldId id="2456" r:id="rId19"/>
    <p:sldId id="2457" r:id="rId20"/>
    <p:sldId id="244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a:srgbClr val="C0F400"/>
    <a:srgbClr val="05EE55"/>
    <a:srgbClr val="038B30"/>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584" autoAdjust="0"/>
  </p:normalViewPr>
  <p:slideViewPr>
    <p:cSldViewPr snapToGrid="0">
      <p:cViewPr varScale="1">
        <p:scale>
          <a:sx n="89" d="100"/>
          <a:sy n="89" d="100"/>
        </p:scale>
        <p:origin x="120" y="252"/>
      </p:cViewPr>
      <p:guideLst/>
    </p:cSldViewPr>
  </p:slideViewPr>
  <p:notesTextViewPr>
    <p:cViewPr>
      <p:scale>
        <a:sx n="1" d="1"/>
        <a:sy n="1" d="1"/>
      </p:scale>
      <p:origin x="0" y="0"/>
    </p:cViewPr>
  </p:notesTextViewPr>
  <p:sorterViewPr>
    <p:cViewPr>
      <p:scale>
        <a:sx n="100" d="100"/>
        <a:sy n="100" d="100"/>
      </p:scale>
      <p:origin x="0" y="-557"/>
    </p:cViewPr>
  </p:sorter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12/3/2020</a:t>
            </a:fld>
            <a:endParaRPr lang="en-US" dirty="0"/>
          </a:p>
        </p:txBody>
      </p:sp>
      <p:sp>
        <p:nvSpPr>
          <p:cNvPr id="4" name="Footer Placeholder 3">
            <a:extLst>
              <a:ext uri="{FF2B5EF4-FFF2-40B4-BE49-F238E27FC236}">
                <a16:creationId xmlns=""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12/3/2020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smtClean="0"/>
              <a:t>Click icon to add picture</a:t>
            </a:r>
            <a:endParaRPr lang="en-US" dirty="0"/>
          </a:p>
        </p:txBody>
      </p:sp>
      <p:grpSp>
        <p:nvGrpSpPr>
          <p:cNvPr id="14" name="Group 13">
            <a:extLst>
              <a:ext uri="{FF2B5EF4-FFF2-40B4-BE49-F238E27FC236}">
                <a16:creationId xmlns=""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 xmlns:a16="http://schemas.microsoft.com/office/drawing/2014/main" id="{B2D9F108-8C30-4BEC-8122-BE2632644482}"/>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tx1"/>
                </a:solidFill>
                <a:latin typeface="+mj-lt"/>
              </a:defRPr>
            </a:lvl1pPr>
          </a:lstStyle>
          <a:p>
            <a:r>
              <a:rPr lang="en-US" smtClean="0"/>
              <a:t>Click to edit Master title style</a:t>
            </a:r>
            <a:endParaRPr lang="en-US" dirty="0"/>
          </a:p>
        </p:txBody>
      </p:sp>
      <p:sp>
        <p:nvSpPr>
          <p:cNvPr id="2" name="Footer Placeholder 1">
            <a:extLst>
              <a:ext uri="{FF2B5EF4-FFF2-40B4-BE49-F238E27FC236}">
                <a16:creationId xmlns=""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solidFill>
                  <a:schemeClr val="tx1"/>
                </a:solidFill>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2263729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Rectangle 17">
            <a:extLst>
              <a:ext uri="{FF2B5EF4-FFF2-40B4-BE49-F238E27FC236}">
                <a16:creationId xmlns=""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smtClean="0"/>
              <a:t>Click to edit Master title style</a:t>
            </a:r>
            <a:endParaRPr lang="en-US"/>
          </a:p>
        </p:txBody>
      </p:sp>
      <p:sp>
        <p:nvSpPr>
          <p:cNvPr id="17" name="Rectangle 16">
            <a:extLst>
              <a:ext uri="{FF2B5EF4-FFF2-40B4-BE49-F238E27FC236}">
                <a16:creationId xmlns=""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solidFill>
                  <a:schemeClr val="tx1"/>
                </a:solidFill>
                <a:latin typeface="+mj-lt"/>
              </a:defRPr>
            </a:lvl1pPr>
          </a:lstStyle>
          <a:p>
            <a:pPr marL="228600" lvl="0" indent="-228600" algn="ctr"/>
            <a:r>
              <a:rPr lang="en-US" smtClean="0"/>
              <a:t>Click to edit Master text styles</a:t>
            </a:r>
          </a:p>
        </p:txBody>
      </p:sp>
      <p:sp>
        <p:nvSpPr>
          <p:cNvPr id="16" name="Content Placeholder 5">
            <a:extLst>
              <a:ext uri="{FF2B5EF4-FFF2-40B4-BE49-F238E27FC236}">
                <a16:creationId xmlns="" xmlns:a16="http://schemas.microsoft.com/office/drawing/2014/main" id="{12AF2780-75D3-4992-93BC-8EA50C648A8E}"/>
              </a:ext>
            </a:extLst>
          </p:cNvPr>
          <p:cNvSpPr>
            <a:spLocks noGrp="1"/>
          </p:cNvSpPr>
          <p:nvPr>
            <p:ph sz="quarter" idx="4"/>
          </p:nvPr>
        </p:nvSpPr>
        <p:spPr>
          <a:xfrm>
            <a:off x="8153394" y="2108201"/>
            <a:ext cx="3464721" cy="3684588"/>
          </a:xfrm>
        </p:spPr>
        <p:txBody>
          <a:bodyPr>
            <a:normAutofit/>
          </a:bodyPr>
          <a:lstStyle>
            <a:lvl1pPr>
              <a:defRPr sz="1600"/>
            </a:lvl1pPr>
            <a:lvl2pPr>
              <a:defRPr sz="1400"/>
            </a:lvl2pPr>
            <a:lvl3pPr>
              <a:defRPr sz="12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3">
            <a:extLst>
              <a:ext uri="{FF2B5EF4-FFF2-40B4-BE49-F238E27FC236}">
                <a16:creationId xmlns="" xmlns:a16="http://schemas.microsoft.com/office/drawing/2014/main" id="{EAAE1C5B-7233-4F49-895F-7566CEB6D819}"/>
              </a:ext>
            </a:extLst>
          </p:cNvPr>
          <p:cNvSpPr>
            <a:spLocks noGrp="1"/>
          </p:cNvSpPr>
          <p:nvPr>
            <p:ph sz="half" idx="2"/>
          </p:nvPr>
        </p:nvSpPr>
        <p:spPr>
          <a:xfrm>
            <a:off x="573882" y="2108201"/>
            <a:ext cx="3464717" cy="3684588"/>
          </a:xfrm>
        </p:spPr>
        <p:txBody>
          <a:bodyPr>
            <a:normAutofit/>
          </a:bodyPr>
          <a:lstStyle>
            <a:lvl1pPr>
              <a:defRPr sz="1600"/>
            </a:lvl1pPr>
            <a:lvl2pPr>
              <a:defRPr sz="1400"/>
            </a:lvl2pPr>
            <a:lvl3pPr>
              <a:defRPr sz="12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210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smtClean="0"/>
              <a:t>Click to edit Master title style</a:t>
            </a:r>
            <a:endParaRPr lang="en-US"/>
          </a:p>
        </p:txBody>
      </p:sp>
      <p:sp>
        <p:nvSpPr>
          <p:cNvPr id="17" name="Rectangle 16">
            <a:extLst>
              <a:ext uri="{FF2B5EF4-FFF2-40B4-BE49-F238E27FC236}">
                <a16:creationId xmlns=""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smtClean="0"/>
              <a:t>Click to edit Master text styles</a:t>
            </a:r>
          </a:p>
          <a:p>
            <a:pPr lvl="1">
              <a:lnSpc>
                <a:spcPct val="150000"/>
              </a:lnSpc>
            </a:pPr>
            <a:r>
              <a:rPr lang="en-US" smtClean="0"/>
              <a:t>Second level</a:t>
            </a:r>
          </a:p>
          <a:p>
            <a:pPr lvl="2">
              <a:lnSpc>
                <a:spcPct val="150000"/>
              </a:lnSpc>
            </a:pPr>
            <a:r>
              <a:rPr lang="en-US" smtClean="0"/>
              <a:t>Third level</a:t>
            </a:r>
          </a:p>
          <a:p>
            <a:pPr lvl="3">
              <a:lnSpc>
                <a:spcPct val="150000"/>
              </a:lnSpc>
            </a:pPr>
            <a:r>
              <a:rPr lang="en-US" smtClean="0"/>
              <a:t>Fourth level</a:t>
            </a:r>
          </a:p>
          <a:p>
            <a:pPr lvl="4">
              <a:lnSpc>
                <a:spcPct val="150000"/>
              </a:lnSpc>
            </a:pPr>
            <a:r>
              <a:rPr lang="en-US" smtClean="0"/>
              <a:t>Fifth level</a:t>
            </a:r>
            <a:endParaRPr lang="en-US" dirty="0"/>
          </a:p>
        </p:txBody>
      </p:sp>
      <p:sp>
        <p:nvSpPr>
          <p:cNvPr id="19" name="Content Placeholder 3">
            <a:extLst>
              <a:ext uri="{FF2B5EF4-FFF2-40B4-BE49-F238E27FC236}">
                <a16:creationId xmlns=""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smtClean="0"/>
              <a:t>Click to edit Master text styles</a:t>
            </a:r>
          </a:p>
          <a:p>
            <a:pPr lvl="1">
              <a:lnSpc>
                <a:spcPct val="150000"/>
              </a:lnSpc>
            </a:pPr>
            <a:r>
              <a:rPr lang="en-US" smtClean="0"/>
              <a:t>Second level</a:t>
            </a:r>
          </a:p>
          <a:p>
            <a:pPr lvl="2">
              <a:lnSpc>
                <a:spcPct val="150000"/>
              </a:lnSpc>
            </a:pPr>
            <a:r>
              <a:rPr lang="en-US" smtClean="0"/>
              <a:t>Third level</a:t>
            </a:r>
          </a:p>
          <a:p>
            <a:pPr lvl="3">
              <a:lnSpc>
                <a:spcPct val="150000"/>
              </a:lnSpc>
            </a:pPr>
            <a:r>
              <a:rPr lang="en-US" smtClean="0"/>
              <a:t>Fourth level</a:t>
            </a:r>
          </a:p>
          <a:p>
            <a:pPr lvl="4">
              <a:lnSpc>
                <a:spcPct val="150000"/>
              </a:lnSpc>
            </a:pPr>
            <a:r>
              <a:rPr lang="en-US" smtClean="0"/>
              <a:t>Fifth level</a:t>
            </a:r>
            <a:endParaRPr lang="en-US" dirty="0"/>
          </a:p>
        </p:txBody>
      </p:sp>
    </p:spTree>
    <p:extLst>
      <p:ext uri="{BB962C8B-B14F-4D97-AF65-F5344CB8AC3E}">
        <p14:creationId xmlns:p14="http://schemas.microsoft.com/office/powerpoint/2010/main" val="4130980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115BFBAA-B5F1-4F95-8C05-5E30A7076BD7}"/>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8" name="Footer Placeholder 7">
            <a:extLst>
              <a:ext uri="{FF2B5EF4-FFF2-40B4-BE49-F238E27FC236}">
                <a16:creationId xmlns=""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Rectangle 14">
            <a:extLst>
              <a:ext uri="{FF2B5EF4-FFF2-40B4-BE49-F238E27FC236}">
                <a16:creationId xmlns=""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 xmlns:a16="http://schemas.microsoft.com/office/drawing/2014/main" id="{97A3D921-B9D5-42DC-9037-298968D94C95}"/>
              </a:ext>
            </a:extLst>
          </p:cNvPr>
          <p:cNvGrpSpPr/>
          <p:nvPr userDrawn="1"/>
        </p:nvGrpSpPr>
        <p:grpSpPr>
          <a:xfrm>
            <a:off x="657060" y="435124"/>
            <a:ext cx="5134751" cy="5965370"/>
            <a:chOff x="252031" y="391887"/>
            <a:chExt cx="7433283" cy="5965370"/>
          </a:xfrm>
        </p:grpSpPr>
        <p:sp>
          <p:nvSpPr>
            <p:cNvPr id="18" name="Rectangle 17">
              <a:extLst>
                <a:ext uri="{FF2B5EF4-FFF2-40B4-BE49-F238E27FC236}">
                  <a16:creationId xmlns=""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 xmlns:a16="http://schemas.microsoft.com/office/drawing/2014/main" id="{B9335681-5A6F-48BE-8160-2000D0F242FB}"/>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 name="Title 1">
            <a:extLst>
              <a:ext uri="{FF2B5EF4-FFF2-40B4-BE49-F238E27FC236}">
                <a16:creationId xmlns=""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tx1"/>
                </a:solidFill>
                <a:latin typeface="+mn-lt"/>
              </a:defRPr>
            </a:lvl1pPr>
          </a:lstStyle>
          <a:p>
            <a:r>
              <a:rPr lang="en-US" smtClean="0"/>
              <a:t>Click to edit Master title style</a:t>
            </a:r>
            <a:endParaRPr lang="en-US" dirty="0"/>
          </a:p>
        </p:txBody>
      </p:sp>
      <p:sp>
        <p:nvSpPr>
          <p:cNvPr id="13" name="Rectangle 12" hidden="1">
            <a:extLst>
              <a:ext uri="{FF2B5EF4-FFF2-40B4-BE49-F238E27FC236}">
                <a16:creationId xmlns="" xmlns:a16="http://schemas.microsoft.com/office/drawing/2014/main" id="{116E8B30-475D-4275-8DC2-14C98F2F9B76}"/>
              </a:ext>
            </a:extLst>
          </p:cNvPr>
          <p:cNvSpPr/>
          <p:nvPr userDrawn="1"/>
        </p:nvSpPr>
        <p:spPr>
          <a:xfrm>
            <a:off x="1159727" y="1191137"/>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Tree>
    <p:extLst>
      <p:ext uri="{BB962C8B-B14F-4D97-AF65-F5344CB8AC3E}">
        <p14:creationId xmlns:p14="http://schemas.microsoft.com/office/powerpoint/2010/main" val="3348310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Slide Number Placeholder 5">
            <a:extLst>
              <a:ext uri="{FF2B5EF4-FFF2-40B4-BE49-F238E27FC236}">
                <a16:creationId xmlns=""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2" name="Rectangle 1">
            <a:extLst>
              <a:ext uri="{FF2B5EF4-FFF2-40B4-BE49-F238E27FC236}">
                <a16:creationId xmlns="" xmlns:a16="http://schemas.microsoft.com/office/drawing/2014/main" id="{774F1136-B1CD-4171-BB47-0281C1974B22}"/>
              </a:ext>
            </a:extLst>
          </p:cNvPr>
          <p:cNvSpPr/>
          <p:nvPr userDrawn="1"/>
        </p:nvSpPr>
        <p:spPr>
          <a:xfrm>
            <a:off x="471340" y="1189038"/>
            <a:ext cx="11149160" cy="4834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 xmlns:a16="http://schemas.microsoft.com/office/drawing/2014/main" id="{389ADD4C-B26C-41B3-B492-DC9D032ACC44}"/>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34313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6504862A-62CA-4399-88B0-181961E0F691}"/>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7" name="Footer Placeholder 6">
            <a:extLst>
              <a:ext uri="{FF2B5EF4-FFF2-40B4-BE49-F238E27FC236}">
                <a16:creationId xmlns="" xmlns:a16="http://schemas.microsoft.com/office/drawing/2014/main" id="{A902D481-2888-4133-AD94-7700AA117DFE}"/>
              </a:ext>
            </a:extLst>
          </p:cNvPr>
          <p:cNvSpPr>
            <a:spLocks noGrp="1"/>
          </p:cNvSpPr>
          <p:nvPr>
            <p:ph type="ftr" sz="quarter" idx="10"/>
          </p:nvPr>
        </p:nvSpPr>
        <p:spPr/>
        <p:txBody>
          <a:bodyPr/>
          <a:lstStyle/>
          <a:p>
            <a:r>
              <a:rPr lang="en-US" dirty="0"/>
              <a:t>Add a Footer</a:t>
            </a:r>
          </a:p>
        </p:txBody>
      </p:sp>
      <p:sp>
        <p:nvSpPr>
          <p:cNvPr id="8" name="Slide Number Placeholder 7">
            <a:extLst>
              <a:ext uri="{FF2B5EF4-FFF2-40B4-BE49-F238E27FC236}">
                <a16:creationId xmlns="" xmlns:a16="http://schemas.microsoft.com/office/drawing/2014/main" id="{D2B113A8-E04C-44C2-962F-5FFA40FB7866}"/>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B44C8ED9-0534-4EC5-8080-49DFF65B3B51}"/>
              </a:ext>
            </a:extLst>
          </p:cNvPr>
          <p:cNvSpPr>
            <a:spLocks noGrp="1"/>
          </p:cNvSpPr>
          <p:nvPr>
            <p:ph type="title" hasCustomPrompt="1"/>
          </p:nvPr>
        </p:nvSpPr>
        <p:spPr>
          <a:xfrm>
            <a:off x="594519" y="0"/>
            <a:ext cx="11002962" cy="1189038"/>
          </a:xfrm>
        </p:spPr>
        <p:txBody>
          <a:bodyPr>
            <a:normAutofit/>
          </a:bodyPr>
          <a:lstStyle>
            <a:lvl1pPr algn="ctr">
              <a:defRPr sz="3600" b="1" spc="0">
                <a:solidFill>
                  <a:srgbClr val="2F3342"/>
                </a:solidFill>
                <a:latin typeface="+mj-lt"/>
              </a:defRPr>
            </a:lvl1pPr>
          </a:lstStyle>
          <a:p>
            <a:r>
              <a:rPr lang="en-US" dirty="0"/>
              <a:t>CLICK TO EDIT MASTER TITLE STYLE</a:t>
            </a:r>
          </a:p>
        </p:txBody>
      </p:sp>
      <p:sp>
        <p:nvSpPr>
          <p:cNvPr id="8" name="Slide Number Placeholder 5">
            <a:extLst>
              <a:ext uri="{FF2B5EF4-FFF2-40B4-BE49-F238E27FC236}">
                <a16:creationId xmlns=""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13" name="Content Placeholder 2">
            <a:extLst>
              <a:ext uri="{FF2B5EF4-FFF2-40B4-BE49-F238E27FC236}">
                <a16:creationId xmlns="" xmlns:a16="http://schemas.microsoft.com/office/drawing/2014/main" id="{B5B32411-640A-47B5-9A67-FED6430E9A73}"/>
              </a:ext>
            </a:extLst>
          </p:cNvPr>
          <p:cNvSpPr>
            <a:spLocks noGrp="1"/>
          </p:cNvSpPr>
          <p:nvPr>
            <p:ph idx="1"/>
          </p:nvPr>
        </p:nvSpPr>
        <p:spPr>
          <a:xfrm>
            <a:off x="609600" y="1189038"/>
            <a:ext cx="10939668" cy="4834129"/>
          </a:xfrm>
          <a:solidFill>
            <a:schemeClr val="bg1"/>
          </a:solid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56861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smtClean="0"/>
              <a:t>Click icon to add picture</a:t>
            </a:r>
            <a:endParaRPr lang="en-US" dirty="0"/>
          </a:p>
        </p:txBody>
      </p:sp>
      <p:sp>
        <p:nvSpPr>
          <p:cNvPr id="2" name="Title 1">
            <a:extLst>
              <a:ext uri="{FF2B5EF4-FFF2-40B4-BE49-F238E27FC236}">
                <a16:creationId xmlns=""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rgbClr val="2F3342"/>
                </a:solidFill>
                <a:latin typeface="+mj-lt"/>
              </a:defRPr>
            </a:lvl1pPr>
          </a:lstStyle>
          <a:p>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1" name="Graphic 10">
            <a:extLst>
              <a:ext uri="{FF2B5EF4-FFF2-40B4-BE49-F238E27FC236}">
                <a16:creationId xmlns="" xmlns:a16="http://schemas.microsoft.com/office/drawing/2014/main" id="{479D679C-E90D-4916-BCE6-71C32B831ECF}"/>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 xmlns:a16="http://schemas.microsoft.com/office/drawing/2014/main" id="{75107A3F-3DCD-44DD-AF42-32098DCC3A78}"/>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 xmlns:a16="http://schemas.microsoft.com/office/drawing/2014/main" id="{CE1DB279-F403-4D2A-8D1B-FB3C81796B4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smtClean="0"/>
              <a:t>Click icon to add picture</a:t>
            </a:r>
            <a:endParaRPr lang="en-US" dirty="0"/>
          </a:p>
        </p:txBody>
      </p:sp>
      <p:grpSp>
        <p:nvGrpSpPr>
          <p:cNvPr id="12" name="Group 11">
            <a:extLst>
              <a:ext uri="{FF2B5EF4-FFF2-40B4-BE49-F238E27FC236}">
                <a16:creationId xmlns=""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5" name="Graphic 14">
              <a:extLst>
                <a:ext uri="{FF2B5EF4-FFF2-40B4-BE49-F238E27FC236}">
                  <a16:creationId xmlns="" xmlns:a16="http://schemas.microsoft.com/office/drawing/2014/main" id="{E66B1E37-8CEC-44ED-A239-C755B72AC616}"/>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25781" y="1107282"/>
              <a:ext cx="4572000" cy="4572000"/>
            </a:xfrm>
            <a:prstGeom prst="rect">
              <a:avLst/>
            </a:prstGeom>
          </p:spPr>
        </p:pic>
        <p:sp>
          <p:nvSpPr>
            <p:cNvPr id="14" name="Rectangle 13">
              <a:extLst>
                <a:ext uri="{FF2B5EF4-FFF2-40B4-BE49-F238E27FC236}">
                  <a16:creationId xmlns="" xmlns:a16="http://schemas.microsoft.com/office/drawing/2014/main" id="{B7E28405-97F5-4E03-86F1-FAE2FEA6CFF8}"/>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6" name="Title 1">
            <a:extLst>
              <a:ext uri="{FF2B5EF4-FFF2-40B4-BE49-F238E27FC236}">
                <a16:creationId xmlns=""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rgbClr val="2F3342"/>
                </a:solidFill>
                <a:latin typeface="+mj-lt"/>
              </a:defRPr>
            </a:lvl1pPr>
          </a:lstStyle>
          <a:p>
            <a:r>
              <a:rPr lang="en-US" smtClean="0"/>
              <a:t>Click to edit Master title style</a:t>
            </a:r>
            <a:endParaRPr lang="en-US" dirty="0"/>
          </a:p>
        </p:txBody>
      </p:sp>
      <p:sp>
        <p:nvSpPr>
          <p:cNvPr id="17" name="Text Placeholder 2">
            <a:extLst>
              <a:ext uri="{FF2B5EF4-FFF2-40B4-BE49-F238E27FC236}">
                <a16:creationId xmlns=""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 xmlns:a16="http://schemas.microsoft.com/office/drawing/2014/main" id="{1A26DCC3-B99B-481C-AC63-F17D5215DCC8}"/>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 xmlns:a16="http://schemas.microsoft.com/office/drawing/2014/main" id="{40D24A36-5F75-40A5-8DA4-0364F4492FC6}"/>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smtClean="0"/>
              <a:t>Click icon to add picture</a:t>
            </a:r>
            <a:endParaRPr lang="en-US" dirty="0"/>
          </a:p>
        </p:txBody>
      </p:sp>
      <p:grpSp>
        <p:nvGrpSpPr>
          <p:cNvPr id="14" name="Group 13">
            <a:extLst>
              <a:ext uri="{FF2B5EF4-FFF2-40B4-BE49-F238E27FC236}">
                <a16:creationId xmlns=""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 xmlns:a16="http://schemas.microsoft.com/office/drawing/2014/main" id="{B2D9F108-8C30-4BEC-8122-BE2632644482}"/>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rgbClr val="2F3342"/>
                </a:solidFill>
                <a:latin typeface="+mj-lt"/>
              </a:defRPr>
            </a:lvl1pPr>
          </a:lstStyle>
          <a:p>
            <a:r>
              <a:rPr lang="en-US" smtClean="0"/>
              <a:t>Click to edit Master title style</a:t>
            </a:r>
            <a:endParaRPr lang="en-US" dirty="0"/>
          </a:p>
        </p:txBody>
      </p:sp>
      <p:sp>
        <p:nvSpPr>
          <p:cNvPr id="22" name="Text Placeholder 2">
            <a:extLst>
              <a:ext uri="{FF2B5EF4-FFF2-40B4-BE49-F238E27FC236}">
                <a16:creationId xmlns=""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3" name="Slide Number Placeholder 2">
            <a:extLst>
              <a:ext uri="{FF2B5EF4-FFF2-40B4-BE49-F238E27FC236}">
                <a16:creationId xmlns="" xmlns:a16="http://schemas.microsoft.com/office/drawing/2014/main" id="{D11BF64E-D1E6-463D-B3F0-1491C107C8B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2" name="Footer Placeholder 1">
            <a:extLst>
              <a:ext uri="{FF2B5EF4-FFF2-40B4-BE49-F238E27FC236}">
                <a16:creationId xmlns="" xmlns:a16="http://schemas.microsoft.com/office/drawing/2014/main" id="{1149EC66-F633-4F8B-BA43-E48843E5AD21}"/>
              </a:ext>
            </a:extLst>
          </p:cNvPr>
          <p:cNvSpPr>
            <a:spLocks noGrp="1"/>
          </p:cNvSpPr>
          <p:nvPr>
            <p:ph type="ftr" sz="quarter" idx="16"/>
          </p:nvPr>
        </p:nvSpPr>
        <p:spPr/>
        <p:txBody>
          <a:bodyPr/>
          <a:lstStyle>
            <a:lvl1pPr>
              <a:defRPr>
                <a:solidFill>
                  <a:schemeClr val="bg1"/>
                </a:solidFill>
              </a:defRPr>
            </a:lvl1pPr>
          </a:lstStyle>
          <a:p>
            <a:r>
              <a:rPr lang="en-US" dirty="0"/>
              <a:t>Add a Footer</a:t>
            </a:r>
          </a:p>
        </p:txBody>
      </p:sp>
    </p:spTree>
    <p:extLst>
      <p:ext uri="{BB962C8B-B14F-4D97-AF65-F5344CB8AC3E}">
        <p14:creationId xmlns:p14="http://schemas.microsoft.com/office/powerpoint/2010/main" val="28995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 name="Text Placeholder 2">
            <a:extLst>
              <a:ext uri="{FF2B5EF4-FFF2-40B4-BE49-F238E27FC236}">
                <a16:creationId xmlns="" xmlns:a16="http://schemas.microsoft.com/office/drawing/2014/main" id="{CF38A5A1-070F-43C9-B2D5-C557B0D72B9C}"/>
              </a:ext>
            </a:extLst>
          </p:cNvPr>
          <p:cNvSpPr>
            <a:spLocks noGrp="1"/>
          </p:cNvSpPr>
          <p:nvPr>
            <p:ph type="body" idx="1"/>
          </p:nvPr>
        </p:nvSpPr>
        <p:spPr>
          <a:xfrm>
            <a:off x="573882"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2">
            <a:extLst>
              <a:ext uri="{FF2B5EF4-FFF2-40B4-BE49-F238E27FC236}">
                <a16:creationId xmlns="" xmlns:a16="http://schemas.microsoft.com/office/drawing/2014/main" id="{367F380C-58A9-4490-AC57-579A90290F36}"/>
              </a:ext>
            </a:extLst>
          </p:cNvPr>
          <p:cNvSpPr>
            <a:spLocks noGrp="1"/>
          </p:cNvSpPr>
          <p:nvPr>
            <p:ph type="body" idx="13"/>
          </p:nvPr>
        </p:nvSpPr>
        <p:spPr>
          <a:xfrm>
            <a:off x="8153400"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a:extLst>
              <a:ext uri="{FF2B5EF4-FFF2-40B4-BE49-F238E27FC236}">
                <a16:creationId xmlns=""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Rectangle 17">
            <a:extLst>
              <a:ext uri="{FF2B5EF4-FFF2-40B4-BE49-F238E27FC236}">
                <a16:creationId xmlns="" xmlns:a16="http://schemas.microsoft.com/office/drawing/2014/main"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6" name="Picture Placeholder 13">
            <a:extLst>
              <a:ext uri="{FF2B5EF4-FFF2-40B4-BE49-F238E27FC236}">
                <a16:creationId xmlns=""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smtClean="0"/>
              <a:t>Click icon to add picture</a:t>
            </a:r>
            <a:endParaRPr lang="en-US" dirty="0"/>
          </a:p>
        </p:txBody>
      </p:sp>
      <p:sp>
        <p:nvSpPr>
          <p:cNvPr id="2" name="Footer Placeholder 1">
            <a:extLst>
              <a:ext uri="{FF2B5EF4-FFF2-40B4-BE49-F238E27FC236}">
                <a16:creationId xmlns="" xmlns:a16="http://schemas.microsoft.com/office/drawing/2014/main" id="{0C0FCBE5-63C0-4DC7-8687-C2C76ABBDDB2}"/>
              </a:ext>
            </a:extLst>
          </p:cNvPr>
          <p:cNvSpPr>
            <a:spLocks noGrp="1"/>
          </p:cNvSpPr>
          <p:nvPr>
            <p:ph type="ftr" sz="quarter" idx="16"/>
          </p:nvPr>
        </p:nvSpPr>
        <p:spPr/>
        <p:txBody>
          <a:bodyPr/>
          <a:lstStyle/>
          <a:p>
            <a:r>
              <a:rPr lang="en-US" dirty="0"/>
              <a:t>Add a Footer</a:t>
            </a:r>
          </a:p>
        </p:txBody>
      </p:sp>
      <p:sp>
        <p:nvSpPr>
          <p:cNvPr id="5" name="Slide Number Placeholder 4">
            <a:extLst>
              <a:ext uri="{FF2B5EF4-FFF2-40B4-BE49-F238E27FC236}">
                <a16:creationId xmlns="" xmlns:a16="http://schemas.microsoft.com/office/drawing/2014/main" id="{D0F240C4-B3CD-49AA-8C48-9FE7AA1FE3D0}"/>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6" name="Title 5" hidden="1">
            <a:extLst>
              <a:ext uri="{FF2B5EF4-FFF2-40B4-BE49-F238E27FC236}">
                <a16:creationId xmlns="" xmlns:a16="http://schemas.microsoft.com/office/drawing/2014/main" id="{A43A44DE-9B7B-49B8-AE13-95164A3FA9F1}"/>
              </a:ext>
            </a:extLst>
          </p:cNvPr>
          <p:cNvSpPr>
            <a:spLocks noGrp="1"/>
          </p:cNvSpPr>
          <p:nvPr>
            <p:ph type="title"/>
          </p:nvPr>
        </p:nvSpPr>
        <p:spPr>
          <a:xfrm>
            <a:off x="595884" y="0"/>
            <a:ext cx="3605998" cy="1188720"/>
          </a:xfrm>
        </p:spPr>
        <p:txBody>
          <a:bodyPr>
            <a:normAutofit/>
          </a:bodyPr>
          <a:lstStyle>
            <a:lvl1pPr>
              <a:defRPr sz="2800"/>
            </a:lvl1pPr>
          </a:lstStyle>
          <a:p>
            <a:r>
              <a:rPr lang="en-US" smtClean="0"/>
              <a:t>Click to edit Master title style</a:t>
            </a:r>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CAE90E16-AEC5-4F82-85B0-DDEA26AA939A}"/>
              </a:ext>
            </a:extLst>
          </p:cNvPr>
          <p:cNvSpPr>
            <a:spLocks noGrp="1"/>
          </p:cNvSpPr>
          <p:nvPr>
            <p:ph type="pic" idx="1"/>
          </p:nvPr>
        </p:nvSpPr>
        <p:spPr>
          <a:xfrm>
            <a:off x="6727370" y="0"/>
            <a:ext cx="5464629"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Rectangle 9">
            <a:extLst>
              <a:ext uri="{FF2B5EF4-FFF2-40B4-BE49-F238E27FC236}">
                <a16:creationId xmlns="" xmlns:a16="http://schemas.microsoft.com/office/drawing/2014/main" id="{ABD40C7A-92CE-46D6-B056-C75D73663328}"/>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Rectangle 13">
            <a:extLst>
              <a:ext uri="{FF2B5EF4-FFF2-40B4-BE49-F238E27FC236}">
                <a16:creationId xmlns="" xmlns:a16="http://schemas.microsoft.com/office/drawing/2014/main" id="{A69E75A6-06C5-49D0-9164-3098CE0E53D8}"/>
              </a:ext>
            </a:extLst>
          </p:cNvPr>
          <p:cNvSpPr/>
          <p:nvPr userDrawn="1"/>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9AF0F519-65FC-434F-8F2F-F778A20A82ED}"/>
              </a:ext>
            </a:extLst>
          </p:cNvPr>
          <p:cNvSpPr>
            <a:spLocks noGrp="1"/>
          </p:cNvSpPr>
          <p:nvPr>
            <p:ph type="title"/>
          </p:nvPr>
        </p:nvSpPr>
        <p:spPr>
          <a:xfrm>
            <a:off x="957943" y="1480457"/>
            <a:ext cx="5138057" cy="587876"/>
          </a:xfrm>
        </p:spPr>
        <p:txBody>
          <a:bodyPr anchor="b"/>
          <a:lstStyle>
            <a:lvl1pPr>
              <a:defRPr sz="3200" b="1">
                <a:solidFill>
                  <a:srgbClr val="2F3342"/>
                </a:solidFill>
                <a:latin typeface="+mj-lt"/>
              </a:defRPr>
            </a:lvl1pPr>
          </a:lstStyle>
          <a:p>
            <a:r>
              <a:rPr lang="en-US" smtClean="0"/>
              <a:t>Click to edit Master title style</a:t>
            </a:r>
            <a:endParaRPr lang="en-US" dirty="0"/>
          </a:p>
        </p:txBody>
      </p:sp>
      <p:sp>
        <p:nvSpPr>
          <p:cNvPr id="4" name="Text Placeholder 3">
            <a:extLst>
              <a:ext uri="{FF2B5EF4-FFF2-40B4-BE49-F238E27FC236}">
                <a16:creationId xmlns=""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rgbClr val="2F334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1" name="Text Placeholder 2">
            <a:extLst>
              <a:ext uri="{FF2B5EF4-FFF2-40B4-BE49-F238E27FC236}">
                <a16:creationId xmlns="" xmlns:a16="http://schemas.microsoft.com/office/drawing/2014/main" id="{D9EF0584-D46D-4C21-99D2-074ADF23E018}"/>
              </a:ext>
            </a:extLst>
          </p:cNvPr>
          <p:cNvSpPr>
            <a:spLocks noGrp="1"/>
          </p:cNvSpPr>
          <p:nvPr>
            <p:ph type="body" idx="13" hasCustomPrompt="1"/>
          </p:nvPr>
        </p:nvSpPr>
        <p:spPr>
          <a:xfrm>
            <a:off x="979714" y="2095547"/>
            <a:ext cx="4958100" cy="365125"/>
          </a:xfrm>
        </p:spPr>
        <p:txBody>
          <a:bodyPr>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Footer Placeholder 7">
            <a:extLst>
              <a:ext uri="{FF2B5EF4-FFF2-40B4-BE49-F238E27FC236}">
                <a16:creationId xmlns="" xmlns:a16="http://schemas.microsoft.com/office/drawing/2014/main" id="{86AFC205-B079-430E-B82F-CBF6F56DE09D}"/>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 xmlns:a16="http://schemas.microsoft.com/office/drawing/2014/main" id="{E82B84E2-AAE4-4BC1-8C01-AF4ABADD6EDE}"/>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5" name="Group 4">
            <a:extLst>
              <a:ext uri="{FF2B5EF4-FFF2-40B4-BE49-F238E27FC236}">
                <a16:creationId xmlns=""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
            <a:extLst>
              <a:ext uri="{FF2B5EF4-FFF2-40B4-BE49-F238E27FC236}">
                <a16:creationId xmlns=""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 xmlns:a16="http://schemas.microsoft.com/office/drawing/2014/main" id="{01A066D4-321A-48BF-84C2-18FC1D7184A7}"/>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 xmlns:a16="http://schemas.microsoft.com/office/drawing/2014/main" id="{0CDB4336-A0EC-4019-904C-112405358769}"/>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tx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046122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Single Corner Snipped 7">
            <a:extLst>
              <a:ext uri="{FF2B5EF4-FFF2-40B4-BE49-F238E27FC236}">
                <a16:creationId xmlns="" xmlns:a16="http://schemas.microsoft.com/office/drawing/2014/main" id="{C39E4676-2097-45B1-B554-0DFE67952792}"/>
              </a:ext>
            </a:extLst>
          </p:cNvPr>
          <p:cNvSpPr/>
          <p:nvPr userDrawn="1"/>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a:extLst>
              <a:ext uri="{FF2B5EF4-FFF2-40B4-BE49-F238E27FC236}">
                <a16:creationId xmlns="" xmlns:a16="http://schemas.microsoft.com/office/drawing/2014/main" id="{FBBF3059-D5B9-418C-A60B-C3C8E261E486}"/>
              </a:ext>
            </a:extLst>
          </p:cNvPr>
          <p:cNvSpPr>
            <a:spLocks noGrp="1"/>
          </p:cNvSpPr>
          <p:nvPr>
            <p:ph type="body" idx="1"/>
          </p:nvPr>
        </p:nvSpPr>
        <p:spPr>
          <a:xfrm>
            <a:off x="595884" y="1188720"/>
            <a:ext cx="11024616" cy="498824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 xmlns:a16="http://schemas.microsoft.com/office/drawing/2014/main" id="{E087F727-48BD-4EB4-B57F-5AC03BEB1A4D}"/>
              </a:ext>
            </a:extLst>
          </p:cNvPr>
          <p:cNvSpPr>
            <a:spLocks noGrp="1"/>
          </p:cNvSpPr>
          <p:nvPr>
            <p:ph type="ftr" sz="quarter" idx="3"/>
          </p:nvPr>
        </p:nvSpPr>
        <p:spPr>
          <a:xfrm>
            <a:off x="595884" y="6456328"/>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Add a Footer</a:t>
            </a:r>
          </a:p>
        </p:txBody>
      </p:sp>
      <p:sp>
        <p:nvSpPr>
          <p:cNvPr id="11" name="Slide Number Placeholder 5">
            <a:extLst>
              <a:ext uri="{FF2B5EF4-FFF2-40B4-BE49-F238E27FC236}">
                <a16:creationId xmlns="" xmlns:a16="http://schemas.microsoft.com/office/drawing/2014/main" id="{49B3254E-B445-46A8-8E69-B2596E25AD38}"/>
              </a:ext>
            </a:extLst>
          </p:cNvPr>
          <p:cNvSpPr>
            <a:spLocks noGrp="1"/>
          </p:cNvSpPr>
          <p:nvPr>
            <p:ph type="sldNum" sz="quarter" idx="4"/>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4" r:id="rId4"/>
    <p:sldLayoutId id="2147483651" r:id="rId5"/>
    <p:sldLayoutId id="2147483653" r:id="rId6"/>
    <p:sldLayoutId id="2147483657" r:id="rId7"/>
    <p:sldLayoutId id="2147483663" r:id="rId8"/>
    <p:sldLayoutId id="2147483670" r:id="rId9"/>
    <p:sldLayoutId id="2147483669" r:id="rId10"/>
    <p:sldLayoutId id="2147483667" r:id="rId11"/>
    <p:sldLayoutId id="2147483668" r:id="rId12"/>
    <p:sldLayoutId id="2147483666" r:id="rId13"/>
    <p:sldLayoutId id="2147483671" r:id="rId14"/>
    <p:sldLayoutId id="2147483655" r:id="rId15"/>
  </p:sldLayoutIdLst>
  <p:hf hdr="0" dt="0"/>
  <p:txStyles>
    <p:title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 xmlns:a16="http://schemas.microsoft.com/office/drawing/2014/main" id="{1805319F-612A-49F0-B6DA-8A214D5DBD2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 xmlns:a16="http://schemas.microsoft.com/office/drawing/2014/main" id="{B6C8E487-ADDC-4F1B-A30A-BAABB4998F49}"/>
              </a:ext>
              <a:ext uri="{C183D7F6-B498-43B3-948B-1728B52AA6E4}">
                <adec:decorative xmlns="" xmlns:adec="http://schemas.microsoft.com/office/drawing/2017/decorative" val="1"/>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 xmlns:a16="http://schemas.microsoft.com/office/drawing/2014/main" id="{11BEC607-8474-408E-A7AC-48A065F31B63}"/>
              </a:ext>
              <a:ext uri="{C183D7F6-B498-43B3-948B-1728B52AA6E4}">
                <adec:decorative xmlns=""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 xmlns:a16="http://schemas.microsoft.com/office/drawing/2014/main" id="{7E0E8055-17FA-43CE-9F03-E712F496B7CF}"/>
              </a:ext>
            </a:extLst>
          </p:cNvPr>
          <p:cNvSpPr>
            <a:spLocks noGrp="1"/>
          </p:cNvSpPr>
          <p:nvPr>
            <p:ph type="ctrTitle"/>
          </p:nvPr>
        </p:nvSpPr>
        <p:spPr>
          <a:xfrm>
            <a:off x="3355211" y="2586899"/>
            <a:ext cx="5615492" cy="1345181"/>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en-US" dirty="0" smtClean="0">
                <a:solidFill>
                  <a:srgbClr val="2F3342"/>
                </a:solidFill>
              </a:rPr>
              <a:t>STUDENT FEEDBACK SYSTEM</a:t>
            </a:r>
            <a:endParaRPr lang="en-US" dirty="0">
              <a:solidFill>
                <a:srgbClr val="2F3342"/>
              </a:solidFill>
            </a:endParaRPr>
          </a:p>
        </p:txBody>
      </p:sp>
      <p:pic>
        <p:nvPicPr>
          <p:cNvPr id="2" name="Picture 1"/>
          <p:cNvPicPr>
            <a:picLocks noChangeAspect="1"/>
          </p:cNvPicPr>
          <p:nvPr/>
        </p:nvPicPr>
        <p:blipFill>
          <a:blip r:embed="rId3"/>
          <a:stretch>
            <a:fillRect/>
          </a:stretch>
        </p:blipFill>
        <p:spPr>
          <a:xfrm>
            <a:off x="9151916" y="5257799"/>
            <a:ext cx="2627707" cy="1422700"/>
          </a:xfrm>
          <a:prstGeom prst="rect">
            <a:avLst/>
          </a:prstGeom>
        </p:spPr>
      </p:pic>
    </p:spTree>
    <p:extLst>
      <p:ext uri="{BB962C8B-B14F-4D97-AF65-F5344CB8AC3E}">
        <p14:creationId xmlns:p14="http://schemas.microsoft.com/office/powerpoint/2010/main" val="250621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Add a Footer</a:t>
            </a:r>
            <a:endParaRPr lang="en-US" dirty="0"/>
          </a:p>
        </p:txBody>
      </p:sp>
      <p:sp>
        <p:nvSpPr>
          <p:cNvPr id="3" name="Slide Number Placeholder 2"/>
          <p:cNvSpPr>
            <a:spLocks noGrp="1"/>
          </p:cNvSpPr>
          <p:nvPr>
            <p:ph type="sldNum" sz="quarter" idx="11"/>
          </p:nvPr>
        </p:nvSpPr>
        <p:spPr/>
        <p:txBody>
          <a:bodyPr/>
          <a:lstStyle/>
          <a:p>
            <a:fld id="{8C2E478F-E849-4A8C-AF1F-CBCC78A7CBFA}" type="slidenum">
              <a:rPr lang="en-US" smtClean="0"/>
              <a:pPr/>
              <a:t>10</a:t>
            </a:fld>
            <a:endParaRPr lang="en-US" dirty="0"/>
          </a:p>
        </p:txBody>
      </p:sp>
      <p:sp>
        <p:nvSpPr>
          <p:cNvPr id="4" name="Title 3"/>
          <p:cNvSpPr>
            <a:spLocks noGrp="1"/>
          </p:cNvSpPr>
          <p:nvPr>
            <p:ph type="title"/>
          </p:nvPr>
        </p:nvSpPr>
        <p:spPr/>
        <p:txBody>
          <a:bodyPr/>
          <a:lstStyle/>
          <a:p>
            <a:r>
              <a:rPr lang="en-US" dirty="0" smtClean="0"/>
              <a:t>Figure 2</a:t>
            </a:r>
            <a:endParaRPr lang="en-US" dirty="0"/>
          </a:p>
        </p:txBody>
      </p:sp>
      <p:pic>
        <p:nvPicPr>
          <p:cNvPr id="6" name="Picture 5"/>
          <p:cNvPicPr>
            <a:picLocks noChangeAspect="1"/>
          </p:cNvPicPr>
          <p:nvPr/>
        </p:nvPicPr>
        <p:blipFill>
          <a:blip r:embed="rId2"/>
          <a:stretch>
            <a:fillRect/>
          </a:stretch>
        </p:blipFill>
        <p:spPr>
          <a:xfrm>
            <a:off x="2082501" y="1430767"/>
            <a:ext cx="8026997" cy="4313816"/>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2256072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Add a Footer</a:t>
            </a:r>
            <a:endParaRPr lang="en-US" dirty="0"/>
          </a:p>
        </p:txBody>
      </p:sp>
      <p:sp>
        <p:nvSpPr>
          <p:cNvPr id="3" name="Slide Number Placeholder 2"/>
          <p:cNvSpPr>
            <a:spLocks noGrp="1"/>
          </p:cNvSpPr>
          <p:nvPr>
            <p:ph type="sldNum" sz="quarter" idx="11"/>
          </p:nvPr>
        </p:nvSpPr>
        <p:spPr/>
        <p:txBody>
          <a:bodyPr/>
          <a:lstStyle/>
          <a:p>
            <a:fld id="{8C2E478F-E849-4A8C-AF1F-CBCC78A7CBFA}" type="slidenum">
              <a:rPr lang="en-US" smtClean="0"/>
              <a:pPr/>
              <a:t>11</a:t>
            </a:fld>
            <a:endParaRPr lang="en-US" dirty="0"/>
          </a:p>
        </p:txBody>
      </p:sp>
      <p:sp>
        <p:nvSpPr>
          <p:cNvPr id="4" name="Title 3"/>
          <p:cNvSpPr>
            <a:spLocks noGrp="1"/>
          </p:cNvSpPr>
          <p:nvPr>
            <p:ph type="title"/>
          </p:nvPr>
        </p:nvSpPr>
        <p:spPr/>
        <p:txBody>
          <a:bodyPr/>
          <a:lstStyle/>
          <a:p>
            <a:r>
              <a:rPr lang="en-US" dirty="0" smtClean="0"/>
              <a:t>FIGURE 3</a:t>
            </a:r>
            <a:endParaRPr lang="en-US" dirty="0"/>
          </a:p>
        </p:txBody>
      </p:sp>
      <p:pic>
        <p:nvPicPr>
          <p:cNvPr id="5" name="Picture 4"/>
          <p:cNvPicPr>
            <a:picLocks noChangeAspect="1"/>
          </p:cNvPicPr>
          <p:nvPr/>
        </p:nvPicPr>
        <p:blipFill>
          <a:blip r:embed="rId2"/>
          <a:stretch>
            <a:fillRect/>
          </a:stretch>
        </p:blipFill>
        <p:spPr>
          <a:xfrm>
            <a:off x="2130399" y="1409252"/>
            <a:ext cx="7931202" cy="4346090"/>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1395037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Add a Footer</a:t>
            </a:r>
            <a:endParaRPr lang="en-US" dirty="0"/>
          </a:p>
        </p:txBody>
      </p:sp>
      <p:sp>
        <p:nvSpPr>
          <p:cNvPr id="3" name="Slide Number Placeholder 2"/>
          <p:cNvSpPr>
            <a:spLocks noGrp="1"/>
          </p:cNvSpPr>
          <p:nvPr>
            <p:ph type="sldNum" sz="quarter" idx="11"/>
          </p:nvPr>
        </p:nvSpPr>
        <p:spPr/>
        <p:txBody>
          <a:bodyPr/>
          <a:lstStyle/>
          <a:p>
            <a:fld id="{8C2E478F-E849-4A8C-AF1F-CBCC78A7CBFA}" type="slidenum">
              <a:rPr lang="en-US" smtClean="0"/>
              <a:pPr/>
              <a:t>12</a:t>
            </a:fld>
            <a:endParaRPr lang="en-US" dirty="0"/>
          </a:p>
        </p:txBody>
      </p:sp>
      <p:sp>
        <p:nvSpPr>
          <p:cNvPr id="4" name="Title 3"/>
          <p:cNvSpPr>
            <a:spLocks noGrp="1"/>
          </p:cNvSpPr>
          <p:nvPr>
            <p:ph type="title"/>
          </p:nvPr>
        </p:nvSpPr>
        <p:spPr/>
        <p:txBody>
          <a:bodyPr/>
          <a:lstStyle/>
          <a:p>
            <a:r>
              <a:rPr lang="en-US" dirty="0" smtClean="0"/>
              <a:t>FIGURE 4</a:t>
            </a:r>
            <a:endParaRPr lang="en-US" dirty="0"/>
          </a:p>
        </p:txBody>
      </p:sp>
      <p:pic>
        <p:nvPicPr>
          <p:cNvPr id="5" name="Picture 4"/>
          <p:cNvPicPr>
            <a:picLocks noChangeAspect="1"/>
          </p:cNvPicPr>
          <p:nvPr/>
        </p:nvPicPr>
        <p:blipFill>
          <a:blip r:embed="rId2"/>
          <a:stretch>
            <a:fillRect/>
          </a:stretch>
        </p:blipFill>
        <p:spPr>
          <a:xfrm>
            <a:off x="1111125" y="1485731"/>
            <a:ext cx="9969750" cy="4205064"/>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1174599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Add a Footer</a:t>
            </a:r>
            <a:endParaRPr lang="en-US" dirty="0"/>
          </a:p>
        </p:txBody>
      </p:sp>
      <p:sp>
        <p:nvSpPr>
          <p:cNvPr id="4" name="Slide Number Placeholder 3"/>
          <p:cNvSpPr>
            <a:spLocks noGrp="1"/>
          </p:cNvSpPr>
          <p:nvPr>
            <p:ph type="sldNum" sz="quarter" idx="11"/>
          </p:nvPr>
        </p:nvSpPr>
        <p:spPr/>
        <p:txBody>
          <a:bodyPr/>
          <a:lstStyle/>
          <a:p>
            <a:fld id="{8C2E478F-E849-4A8C-AF1F-CBCC78A7CBFA}" type="slidenum">
              <a:rPr lang="en-US" smtClean="0"/>
              <a:pPr/>
              <a:t>13</a:t>
            </a:fld>
            <a:endParaRPr lang="en-US" dirty="0"/>
          </a:p>
        </p:txBody>
      </p:sp>
      <p:sp>
        <p:nvSpPr>
          <p:cNvPr id="5" name="Content Placeholder 4"/>
          <p:cNvSpPr>
            <a:spLocks noGrp="1"/>
          </p:cNvSpPr>
          <p:nvPr>
            <p:ph idx="1"/>
          </p:nvPr>
        </p:nvSpPr>
        <p:spPr>
          <a:xfrm>
            <a:off x="609600" y="408792"/>
            <a:ext cx="10939668" cy="5614376"/>
          </a:xfrm>
        </p:spPr>
        <p:txBody>
          <a:bodyPr>
            <a:normAutofit lnSpcReduction="10000"/>
          </a:bodyPr>
          <a:lstStyle/>
          <a:p>
            <a:pPr marL="0" indent="0">
              <a:buNone/>
            </a:pPr>
            <a:endParaRPr lang="en-IN" b="1" u="sng" dirty="0" smtClean="0"/>
          </a:p>
          <a:p>
            <a:pPr marL="0" indent="0">
              <a:buNone/>
            </a:pPr>
            <a:r>
              <a:rPr lang="en-IN" b="1" u="sng" dirty="0" smtClean="0"/>
              <a:t>Tier-II</a:t>
            </a:r>
            <a:r>
              <a:rPr lang="en-IN" b="1" u="sng" dirty="0"/>
              <a:t>: Web Server (Scripting) </a:t>
            </a:r>
            <a:endParaRPr lang="en-IN" b="1" u="sng" dirty="0" smtClean="0"/>
          </a:p>
          <a:p>
            <a:pPr marL="0" indent="0">
              <a:buNone/>
            </a:pPr>
            <a:endParaRPr lang="en-US" dirty="0"/>
          </a:p>
          <a:p>
            <a:r>
              <a:rPr lang="en-IN" sz="2400" dirty="0"/>
              <a:t>The entire data handling at the server has been done through PHP. There are various handlers that have been developed for the successful implementation. MySQL queries are embedded in php for communication with the database server. </a:t>
            </a:r>
            <a:endParaRPr lang="en-US" sz="2400" dirty="0"/>
          </a:p>
          <a:p>
            <a:pPr lvl="0"/>
            <a:r>
              <a:rPr lang="en-IN" sz="2400" b="1" dirty="0"/>
              <a:t>Login</a:t>
            </a:r>
            <a:r>
              <a:rPr lang="en-IN" sz="2400" dirty="0"/>
              <a:t>: The login handler checks the authentication of the users and the passwords have been stored in the database. </a:t>
            </a:r>
            <a:endParaRPr lang="en-US" sz="2400" dirty="0"/>
          </a:p>
          <a:p>
            <a:pPr lvl="0"/>
            <a:r>
              <a:rPr lang="en-IN" sz="2400" b="1" dirty="0"/>
              <a:t>User Count Handler</a:t>
            </a:r>
            <a:r>
              <a:rPr lang="en-IN" sz="2400" dirty="0"/>
              <a:t>: Every time a student gives a feedback, the user count is updated to get the information regarding the number of users who have given feedback.</a:t>
            </a:r>
            <a:endParaRPr lang="en-US" sz="2400" dirty="0"/>
          </a:p>
          <a:p>
            <a:pPr lvl="0"/>
            <a:r>
              <a:rPr lang="en-IN" sz="2400" b="1" dirty="0"/>
              <a:t>Data Insertion Handler:</a:t>
            </a:r>
            <a:r>
              <a:rPr lang="en-IN" sz="2400" dirty="0"/>
              <a:t> This handler is used to insert the feedback data in the database.</a:t>
            </a:r>
            <a:endParaRPr lang="en-US" sz="2400" dirty="0"/>
          </a:p>
          <a:p>
            <a:pPr lvl="0"/>
            <a:r>
              <a:rPr lang="en-IN" sz="2400" b="1" dirty="0"/>
              <a:t>Data generation Handler</a:t>
            </a:r>
            <a:r>
              <a:rPr lang="en-IN" sz="2400" dirty="0"/>
              <a:t>: This handler is used to analyses the data submitted by the users.</a:t>
            </a:r>
            <a:endParaRPr lang="en-US" sz="2400" dirty="0"/>
          </a:p>
          <a:p>
            <a:endParaRPr lang="en-US" dirty="0"/>
          </a:p>
        </p:txBody>
      </p:sp>
    </p:spTree>
    <p:extLst>
      <p:ext uri="{BB962C8B-B14F-4D97-AF65-F5344CB8AC3E}">
        <p14:creationId xmlns:p14="http://schemas.microsoft.com/office/powerpoint/2010/main" val="3714633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Add a Footer</a:t>
            </a:r>
            <a:endParaRPr lang="en-US" dirty="0"/>
          </a:p>
        </p:txBody>
      </p:sp>
      <p:sp>
        <p:nvSpPr>
          <p:cNvPr id="4" name="Slide Number Placeholder 3"/>
          <p:cNvSpPr>
            <a:spLocks noGrp="1"/>
          </p:cNvSpPr>
          <p:nvPr>
            <p:ph type="sldNum" sz="quarter" idx="11"/>
          </p:nvPr>
        </p:nvSpPr>
        <p:spPr/>
        <p:txBody>
          <a:bodyPr/>
          <a:lstStyle/>
          <a:p>
            <a:fld id="{8C2E478F-E849-4A8C-AF1F-CBCC78A7CBFA}" type="slidenum">
              <a:rPr lang="en-US" smtClean="0"/>
              <a:pPr/>
              <a:t>14</a:t>
            </a:fld>
            <a:endParaRPr lang="en-US" dirty="0"/>
          </a:p>
        </p:txBody>
      </p:sp>
      <p:sp>
        <p:nvSpPr>
          <p:cNvPr id="5" name="Content Placeholder 4"/>
          <p:cNvSpPr>
            <a:spLocks noGrp="1"/>
          </p:cNvSpPr>
          <p:nvPr>
            <p:ph idx="1"/>
          </p:nvPr>
        </p:nvSpPr>
        <p:spPr>
          <a:xfrm>
            <a:off x="609600" y="333488"/>
            <a:ext cx="10939668" cy="5689680"/>
          </a:xfrm>
        </p:spPr>
        <p:txBody>
          <a:bodyPr/>
          <a:lstStyle/>
          <a:p>
            <a:pPr marL="0" indent="0">
              <a:buNone/>
            </a:pPr>
            <a:endParaRPr lang="en-IN" b="1" u="sng" dirty="0" smtClean="0"/>
          </a:p>
          <a:p>
            <a:pPr marL="0" indent="0">
              <a:buNone/>
            </a:pPr>
            <a:r>
              <a:rPr lang="en-IN" b="1" u="sng" dirty="0" smtClean="0"/>
              <a:t>Tier-III</a:t>
            </a:r>
            <a:r>
              <a:rPr lang="en-IN" b="1" u="sng" dirty="0"/>
              <a:t>: </a:t>
            </a:r>
            <a:r>
              <a:rPr lang="en-IN" b="1" u="sng" dirty="0" smtClean="0"/>
              <a:t>Database</a:t>
            </a:r>
          </a:p>
          <a:p>
            <a:pPr marL="0" indent="0">
              <a:buNone/>
            </a:pPr>
            <a:endParaRPr lang="en-US" dirty="0"/>
          </a:p>
          <a:p>
            <a:r>
              <a:rPr lang="en-IN" sz="2400" dirty="0"/>
              <a:t>For database development, the relational model of database has been used in the feedback system and same has been developed </a:t>
            </a:r>
            <a:r>
              <a:rPr lang="en-IN" sz="2400" dirty="0" smtClean="0"/>
              <a:t>in </a:t>
            </a:r>
            <a:r>
              <a:rPr lang="en-IN" sz="2400" dirty="0"/>
              <a:t>MySQL.</a:t>
            </a:r>
            <a:endParaRPr lang="en-US" sz="2400" dirty="0"/>
          </a:p>
          <a:p>
            <a:r>
              <a:rPr lang="en-IN" sz="2400" dirty="0"/>
              <a:t> The various Entities used in the model are:</a:t>
            </a:r>
            <a:endParaRPr lang="en-US" sz="2400" dirty="0"/>
          </a:p>
          <a:p>
            <a:pPr marL="0" indent="0">
              <a:buNone/>
            </a:pPr>
            <a:r>
              <a:rPr lang="en-IN" sz="2400" b="1" dirty="0"/>
              <a:t>a)</a:t>
            </a:r>
            <a:r>
              <a:rPr lang="en-IN" sz="2400" dirty="0"/>
              <a:t> Courses (for storing the information about the various subjects being taught in the University) </a:t>
            </a:r>
            <a:endParaRPr lang="en-US" sz="2400" dirty="0"/>
          </a:p>
          <a:p>
            <a:pPr marL="0" indent="0">
              <a:buNone/>
            </a:pPr>
            <a:r>
              <a:rPr lang="en-IN" sz="2400" b="1" dirty="0"/>
              <a:t>b)</a:t>
            </a:r>
            <a:r>
              <a:rPr lang="en-IN" sz="2400" dirty="0"/>
              <a:t> Rating, the entity used to store the actual rating points for each question in the questionnaire. </a:t>
            </a:r>
            <a:endParaRPr lang="en-US" sz="2400" dirty="0"/>
          </a:p>
          <a:p>
            <a:pPr marL="0" indent="0">
              <a:buNone/>
            </a:pPr>
            <a:r>
              <a:rPr lang="en-IN" sz="2400" b="1" dirty="0"/>
              <a:t>c)</a:t>
            </a:r>
            <a:r>
              <a:rPr lang="en-IN" sz="2400" dirty="0"/>
              <a:t> User-account, the entity used to store the log in details.</a:t>
            </a:r>
            <a:endParaRPr lang="en-US" sz="2400" dirty="0"/>
          </a:p>
        </p:txBody>
      </p:sp>
    </p:spTree>
    <p:extLst>
      <p:ext uri="{BB962C8B-B14F-4D97-AF65-F5344CB8AC3E}">
        <p14:creationId xmlns:p14="http://schemas.microsoft.com/office/powerpoint/2010/main" val="524501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Footer Placeholder 2"/>
          <p:cNvSpPr>
            <a:spLocks noGrp="1"/>
          </p:cNvSpPr>
          <p:nvPr>
            <p:ph type="ftr" sz="quarter" idx="10"/>
          </p:nvPr>
        </p:nvSpPr>
        <p:spPr/>
        <p:txBody>
          <a:bodyPr/>
          <a:lstStyle/>
          <a:p>
            <a:r>
              <a:rPr lang="en-US" smtClean="0"/>
              <a:t>Add a Footer</a:t>
            </a:r>
            <a:endParaRPr lang="en-US" dirty="0"/>
          </a:p>
        </p:txBody>
      </p:sp>
      <p:sp>
        <p:nvSpPr>
          <p:cNvPr id="4" name="Slide Number Placeholder 3"/>
          <p:cNvSpPr>
            <a:spLocks noGrp="1"/>
          </p:cNvSpPr>
          <p:nvPr>
            <p:ph type="sldNum" sz="quarter" idx="11"/>
          </p:nvPr>
        </p:nvSpPr>
        <p:spPr/>
        <p:txBody>
          <a:bodyPr/>
          <a:lstStyle/>
          <a:p>
            <a:fld id="{8C2E478F-E849-4A8C-AF1F-CBCC78A7CBFA}" type="slidenum">
              <a:rPr lang="en-US" smtClean="0"/>
              <a:pPr/>
              <a:t>15</a:t>
            </a:fld>
            <a:endParaRPr lang="en-US" dirty="0"/>
          </a:p>
        </p:txBody>
      </p:sp>
      <p:sp>
        <p:nvSpPr>
          <p:cNvPr id="5" name="Content Placeholder 4"/>
          <p:cNvSpPr>
            <a:spLocks noGrp="1"/>
          </p:cNvSpPr>
          <p:nvPr>
            <p:ph idx="1"/>
          </p:nvPr>
        </p:nvSpPr>
        <p:spPr/>
        <p:txBody>
          <a:bodyPr/>
          <a:lstStyle/>
          <a:p>
            <a:pPr marL="0" indent="0">
              <a:buNone/>
            </a:pPr>
            <a:endParaRPr lang="en-IN" dirty="0" smtClean="0"/>
          </a:p>
          <a:p>
            <a:pPr marL="0" indent="0">
              <a:buNone/>
            </a:pPr>
            <a:endParaRPr lang="en-IN" dirty="0"/>
          </a:p>
          <a:p>
            <a:pPr marL="0" indent="0">
              <a:buNone/>
            </a:pPr>
            <a:r>
              <a:rPr lang="en-IN" dirty="0" smtClean="0"/>
              <a:t>The </a:t>
            </a:r>
            <a:r>
              <a:rPr lang="en-IN" dirty="0"/>
              <a:t>aim of the study was to improve the quality of teaching by introducing students’ feedback as a teachers’ evaluation. Students’ feedback is an effective tool for teachers’ evaluation resulting in faculty development. In a short duration the factors and processes that contribute to an effective feedback system, paying particular attention to how the system affects early career teachers.</a:t>
            </a:r>
            <a:endParaRPr lang="en-US" dirty="0"/>
          </a:p>
          <a:p>
            <a:endParaRPr lang="en-US" dirty="0"/>
          </a:p>
        </p:txBody>
      </p:sp>
    </p:spTree>
    <p:extLst>
      <p:ext uri="{BB962C8B-B14F-4D97-AF65-F5344CB8AC3E}">
        <p14:creationId xmlns:p14="http://schemas.microsoft.com/office/powerpoint/2010/main" val="3701027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Footer Placeholder 2"/>
          <p:cNvSpPr>
            <a:spLocks noGrp="1"/>
          </p:cNvSpPr>
          <p:nvPr>
            <p:ph type="ftr" sz="quarter" idx="10"/>
          </p:nvPr>
        </p:nvSpPr>
        <p:spPr/>
        <p:txBody>
          <a:bodyPr/>
          <a:lstStyle/>
          <a:p>
            <a:r>
              <a:rPr lang="en-US" smtClean="0"/>
              <a:t>Add a Footer</a:t>
            </a:r>
            <a:endParaRPr lang="en-US" dirty="0"/>
          </a:p>
        </p:txBody>
      </p:sp>
      <p:sp>
        <p:nvSpPr>
          <p:cNvPr id="4" name="Slide Number Placeholder 3"/>
          <p:cNvSpPr>
            <a:spLocks noGrp="1"/>
          </p:cNvSpPr>
          <p:nvPr>
            <p:ph type="sldNum" sz="quarter" idx="11"/>
          </p:nvPr>
        </p:nvSpPr>
        <p:spPr/>
        <p:txBody>
          <a:bodyPr/>
          <a:lstStyle/>
          <a:p>
            <a:fld id="{8C2E478F-E849-4A8C-AF1F-CBCC78A7CBFA}" type="slidenum">
              <a:rPr lang="en-US" smtClean="0"/>
              <a:pPr/>
              <a:t>16</a:t>
            </a:fld>
            <a:endParaRPr lang="en-US" dirty="0"/>
          </a:p>
        </p:txBody>
      </p:sp>
      <p:sp>
        <p:nvSpPr>
          <p:cNvPr id="5" name="Content Placeholder 4"/>
          <p:cNvSpPr>
            <a:spLocks noGrp="1"/>
          </p:cNvSpPr>
          <p:nvPr>
            <p:ph idx="1"/>
          </p:nvPr>
        </p:nvSpPr>
        <p:spPr/>
        <p:txBody>
          <a:bodyPr/>
          <a:lstStyle/>
          <a:p>
            <a:pPr lvl="0"/>
            <a:endParaRPr lang="en-IN" sz="2400" dirty="0" smtClean="0"/>
          </a:p>
          <a:p>
            <a:pPr lvl="0"/>
            <a:r>
              <a:rPr lang="en-IN" sz="2400" dirty="0" smtClean="0"/>
              <a:t>https</a:t>
            </a:r>
            <a:r>
              <a:rPr lang="en-IN" sz="2400" dirty="0"/>
              <a:t>://www.w3schools.com/sql/default.asp (W3school Database management System, MySQL</a:t>
            </a:r>
            <a:r>
              <a:rPr lang="en-IN" sz="2400" dirty="0" smtClean="0"/>
              <a:t>).</a:t>
            </a:r>
          </a:p>
          <a:p>
            <a:pPr lvl="0"/>
            <a:endParaRPr lang="en-US" sz="2400" dirty="0"/>
          </a:p>
          <a:p>
            <a:pPr lvl="0"/>
            <a:r>
              <a:rPr lang="en-IN" sz="2400" dirty="0"/>
              <a:t>Schon, D. (1983) </a:t>
            </a:r>
            <a:r>
              <a:rPr lang="en-IN" sz="2400" i="1" dirty="0"/>
              <a:t>The Reflective Practitioner. </a:t>
            </a:r>
            <a:r>
              <a:rPr lang="en-IN" sz="2400" dirty="0"/>
              <a:t>London: Temple Smith</a:t>
            </a:r>
            <a:r>
              <a:rPr lang="en-IN" sz="2400" dirty="0" smtClean="0"/>
              <a:t>.</a:t>
            </a:r>
          </a:p>
          <a:p>
            <a:pPr marL="0" lvl="0" indent="0">
              <a:buNone/>
            </a:pPr>
            <a:endParaRPr lang="en-US" sz="2400" dirty="0"/>
          </a:p>
          <a:p>
            <a:pPr lvl="0"/>
            <a:r>
              <a:rPr lang="en-IN" sz="2400" dirty="0"/>
              <a:t>Elliott, J. (1993c) Introduction. In J. Elliott (Ed.) </a:t>
            </a:r>
            <a:r>
              <a:rPr lang="en-IN" sz="2400" i="1" dirty="0"/>
              <a:t>Reconstructing Teacher Education</a:t>
            </a:r>
            <a:r>
              <a:rPr lang="en-IN" sz="2400" dirty="0"/>
              <a:t> (pp. 1-12). London: Falmer Press.</a:t>
            </a:r>
            <a:endParaRPr lang="en-US" sz="2400" dirty="0"/>
          </a:p>
          <a:p>
            <a:pPr marL="0" indent="0">
              <a:buNone/>
            </a:pPr>
            <a:endParaRPr lang="en-US" dirty="0"/>
          </a:p>
        </p:txBody>
      </p:sp>
    </p:spTree>
    <p:extLst>
      <p:ext uri="{BB962C8B-B14F-4D97-AF65-F5344CB8AC3E}">
        <p14:creationId xmlns:p14="http://schemas.microsoft.com/office/powerpoint/2010/main" val="1658462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image" title="abstract image">
            <a:extLst>
              <a:ext uri="{FF2B5EF4-FFF2-40B4-BE49-F238E27FC236}">
                <a16:creationId xmlns="" xmlns:a16="http://schemas.microsoft.com/office/drawing/2014/main" id="{BCF9593D-B6BD-4208-A4FF-8CFFE503475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 xmlns:a16="http://schemas.microsoft.com/office/drawing/2014/main" id="{4273BD65-CFF3-40DD-939C-97A942BD80EE}"/>
              </a:ext>
              <a:ext uri="{C183D7F6-B498-43B3-948B-1728B52AA6E4}">
                <adec:decorative xmlns="" xmlns:adec="http://schemas.microsoft.com/office/drawing/2017/decorative" val="1"/>
              </a:ext>
            </a:extLst>
          </p:cNvPr>
          <p:cNvSpPr/>
          <p:nvPr/>
        </p:nvSpPr>
        <p:spPr>
          <a:xfrm>
            <a:off x="-71014" y="0"/>
            <a:ext cx="12263014"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 xmlns:a16="http://schemas.microsoft.com/office/drawing/2014/main" id="{11BEC607-8474-408E-A7AC-48A065F31B63}"/>
              </a:ext>
              <a:ext uri="{C183D7F6-B498-43B3-948B-1728B52AA6E4}">
                <adec:decorative xmlns=""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 xmlns:a16="http://schemas.microsoft.com/office/drawing/2014/main" id="{7E0E8055-17FA-43CE-9F03-E712F496B7CF}"/>
              </a:ext>
            </a:extLst>
          </p:cNvPr>
          <p:cNvSpPr>
            <a:spLocks noGrp="1"/>
          </p:cNvSpPr>
          <p:nvPr>
            <p:ph type="ctrTitle"/>
          </p:nvPr>
        </p:nvSpPr>
        <p:spPr>
          <a:xfrm>
            <a:off x="3543042" y="2812495"/>
            <a:ext cx="5239830" cy="893989"/>
          </a:xfrm>
        </p:spPr>
        <p:style>
          <a:lnRef idx="2">
            <a:schemeClr val="accent1"/>
          </a:lnRef>
          <a:fillRef idx="1">
            <a:schemeClr val="lt1"/>
          </a:fillRef>
          <a:effectRef idx="0">
            <a:schemeClr val="accent1"/>
          </a:effectRef>
          <a:fontRef idx="minor">
            <a:schemeClr val="dk1"/>
          </a:fontRef>
        </p:style>
        <p:txBody>
          <a:bodyPr anchor="ctr"/>
          <a:lstStyle/>
          <a:p>
            <a:r>
              <a:rPr lang="en-US" dirty="0"/>
              <a:t>THANK YOU</a:t>
            </a:r>
          </a:p>
        </p:txBody>
      </p:sp>
      <p:sp>
        <p:nvSpPr>
          <p:cNvPr id="29" name="Rectangle: Single Corner Snipped 28">
            <a:extLst>
              <a:ext uri="{FF2B5EF4-FFF2-40B4-BE49-F238E27FC236}">
                <a16:creationId xmlns="" xmlns:a16="http://schemas.microsoft.com/office/drawing/2014/main" id="{E01195D9-1845-4282-BE5B-F6B840BE40E1}"/>
              </a:ext>
              <a:ext uri="{C183D7F6-B498-43B3-948B-1728B52AA6E4}">
                <adec:decorative xmlns=""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5">
            <a:extLst>
              <a:ext uri="{FF2B5EF4-FFF2-40B4-BE49-F238E27FC236}">
                <a16:creationId xmlns=""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17</a:t>
            </a:fld>
            <a:endParaRPr lang="en-US" dirty="0"/>
          </a:p>
        </p:txBody>
      </p:sp>
    </p:spTree>
    <p:extLst>
      <p:ext uri="{BB962C8B-B14F-4D97-AF65-F5344CB8AC3E}">
        <p14:creationId xmlns:p14="http://schemas.microsoft.com/office/powerpoint/2010/main" val="207078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Footer Placeholder 2"/>
          <p:cNvSpPr>
            <a:spLocks noGrp="1"/>
          </p:cNvSpPr>
          <p:nvPr>
            <p:ph type="ftr" sz="quarter" idx="10"/>
          </p:nvPr>
        </p:nvSpPr>
        <p:spPr/>
        <p:txBody>
          <a:bodyPr/>
          <a:lstStyle/>
          <a:p>
            <a:r>
              <a:rPr lang="en-US" smtClean="0"/>
              <a:t>Add a Footer</a:t>
            </a:r>
            <a:endParaRPr lang="en-US" dirty="0"/>
          </a:p>
        </p:txBody>
      </p:sp>
      <p:sp>
        <p:nvSpPr>
          <p:cNvPr id="4" name="Slide Number Placeholder 3"/>
          <p:cNvSpPr>
            <a:spLocks noGrp="1"/>
          </p:cNvSpPr>
          <p:nvPr>
            <p:ph type="sldNum" sz="quarter" idx="11"/>
          </p:nvPr>
        </p:nvSpPr>
        <p:spPr/>
        <p:txBody>
          <a:bodyPr/>
          <a:lstStyle/>
          <a:p>
            <a:fld id="{8C2E478F-E849-4A8C-AF1F-CBCC78A7CBFA}" type="slidenum">
              <a:rPr lang="en-US" smtClean="0"/>
              <a:pPr/>
              <a:t>2</a:t>
            </a:fld>
            <a:endParaRPr lang="en-US" dirty="0"/>
          </a:p>
        </p:txBody>
      </p:sp>
      <p:sp>
        <p:nvSpPr>
          <p:cNvPr id="5" name="Content Placeholder 4"/>
          <p:cNvSpPr>
            <a:spLocks noGrp="1"/>
          </p:cNvSpPr>
          <p:nvPr>
            <p:ph idx="1"/>
          </p:nvPr>
        </p:nvSpPr>
        <p:spPr/>
        <p:txBody>
          <a:bodyPr/>
          <a:lstStyle/>
          <a:p>
            <a:endParaRPr lang="en-US" dirty="0" smtClean="0"/>
          </a:p>
          <a:p>
            <a:r>
              <a:rPr lang="en-US" dirty="0" smtClean="0"/>
              <a:t>Introduction</a:t>
            </a:r>
          </a:p>
          <a:p>
            <a:r>
              <a:rPr lang="en-US" dirty="0" smtClean="0"/>
              <a:t>Aim of the Project</a:t>
            </a:r>
          </a:p>
          <a:p>
            <a:r>
              <a:rPr lang="en-US" dirty="0" smtClean="0"/>
              <a:t>Resources Required</a:t>
            </a:r>
          </a:p>
          <a:p>
            <a:r>
              <a:rPr lang="en-US" dirty="0" smtClean="0"/>
              <a:t>Literature Survey</a:t>
            </a:r>
          </a:p>
          <a:p>
            <a:r>
              <a:rPr lang="en-US" dirty="0" smtClean="0"/>
              <a:t>System Analysis and Design</a:t>
            </a:r>
          </a:p>
          <a:p>
            <a:r>
              <a:rPr lang="en-US" dirty="0" smtClean="0"/>
              <a:t>Conclusion</a:t>
            </a:r>
          </a:p>
          <a:p>
            <a:r>
              <a:rPr lang="en-US" dirty="0" smtClean="0"/>
              <a:t>References </a:t>
            </a:r>
          </a:p>
          <a:p>
            <a:endParaRPr lang="en-US" dirty="0" smtClean="0"/>
          </a:p>
          <a:p>
            <a:endParaRPr lang="en-US" dirty="0"/>
          </a:p>
        </p:txBody>
      </p:sp>
    </p:spTree>
    <p:extLst>
      <p:ext uri="{BB962C8B-B14F-4D97-AF65-F5344CB8AC3E}">
        <p14:creationId xmlns:p14="http://schemas.microsoft.com/office/powerpoint/2010/main" val="4275485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Footer Placeholder 2"/>
          <p:cNvSpPr>
            <a:spLocks noGrp="1"/>
          </p:cNvSpPr>
          <p:nvPr>
            <p:ph type="ftr" sz="quarter" idx="10"/>
          </p:nvPr>
        </p:nvSpPr>
        <p:spPr/>
        <p:txBody>
          <a:bodyPr/>
          <a:lstStyle/>
          <a:p>
            <a:r>
              <a:rPr lang="en-US" smtClean="0"/>
              <a:t>Add a Footer</a:t>
            </a:r>
            <a:endParaRPr lang="en-US" dirty="0"/>
          </a:p>
        </p:txBody>
      </p:sp>
      <p:sp>
        <p:nvSpPr>
          <p:cNvPr id="4" name="Slide Number Placeholder 3"/>
          <p:cNvSpPr>
            <a:spLocks noGrp="1"/>
          </p:cNvSpPr>
          <p:nvPr>
            <p:ph type="sldNum" sz="quarter" idx="11"/>
          </p:nvPr>
        </p:nvSpPr>
        <p:spPr/>
        <p:txBody>
          <a:bodyPr/>
          <a:lstStyle/>
          <a:p>
            <a:fld id="{8C2E478F-E849-4A8C-AF1F-CBCC78A7CBFA}" type="slidenum">
              <a:rPr lang="en-US" smtClean="0"/>
              <a:pPr/>
              <a:t>3</a:t>
            </a:fld>
            <a:endParaRPr lang="en-US" dirty="0"/>
          </a:p>
        </p:txBody>
      </p:sp>
      <p:sp>
        <p:nvSpPr>
          <p:cNvPr id="5" name="Content Placeholder 4"/>
          <p:cNvSpPr>
            <a:spLocks noGrp="1"/>
          </p:cNvSpPr>
          <p:nvPr>
            <p:ph idx="1"/>
          </p:nvPr>
        </p:nvSpPr>
        <p:spPr/>
        <p:txBody>
          <a:bodyPr>
            <a:normAutofit lnSpcReduction="10000"/>
          </a:bodyPr>
          <a:lstStyle/>
          <a:p>
            <a:endParaRPr lang="en-US" dirty="0" smtClean="0"/>
          </a:p>
          <a:p>
            <a:r>
              <a:rPr lang="en-US" dirty="0" smtClean="0"/>
              <a:t>Student </a:t>
            </a:r>
            <a:r>
              <a:rPr lang="en-US" dirty="0"/>
              <a:t>Feedback System for college students have been developed which aims to rate and analyse the college faculty’s performance</a:t>
            </a:r>
            <a:r>
              <a:rPr lang="en-US" dirty="0" smtClean="0"/>
              <a:t>.</a:t>
            </a:r>
          </a:p>
          <a:p>
            <a:r>
              <a:rPr lang="en-US" dirty="0"/>
              <a:t>This type of Student Feedback system </a:t>
            </a:r>
            <a:r>
              <a:rPr lang="en-US" dirty="0" smtClean="0"/>
              <a:t>reduces the work </a:t>
            </a:r>
            <a:r>
              <a:rPr lang="en-US" dirty="0"/>
              <a:t>of physically examining the feedback pages of each and every student</a:t>
            </a:r>
            <a:r>
              <a:rPr lang="en-US" dirty="0" smtClean="0"/>
              <a:t>.</a:t>
            </a:r>
          </a:p>
          <a:p>
            <a:r>
              <a:rPr lang="en-US" dirty="0"/>
              <a:t>The system also reduces the burden of efforts and burden of keeping and maintaining the records on a manual base, it requires a lot of space and safety to keep up such records</a:t>
            </a:r>
            <a:r>
              <a:rPr lang="en-US" dirty="0" smtClean="0"/>
              <a:t>.</a:t>
            </a:r>
          </a:p>
          <a:p>
            <a:r>
              <a:rPr lang="en-US" dirty="0"/>
              <a:t>Also the students feedbacks can be tempered for wrong reasons in case of paper based feedbacks wherein the SFS will always ensure safety of feedbacks privacy.</a:t>
            </a:r>
            <a:br>
              <a:rPr lang="en-US" dirty="0"/>
            </a:br>
            <a:endParaRPr lang="en-US" dirty="0"/>
          </a:p>
        </p:txBody>
      </p:sp>
    </p:spTree>
    <p:extLst>
      <p:ext uri="{BB962C8B-B14F-4D97-AF65-F5344CB8AC3E}">
        <p14:creationId xmlns:p14="http://schemas.microsoft.com/office/powerpoint/2010/main" val="3277338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 OF THE PROJECT</a:t>
            </a:r>
            <a:endParaRPr lang="en-US" dirty="0"/>
          </a:p>
        </p:txBody>
      </p:sp>
      <p:sp>
        <p:nvSpPr>
          <p:cNvPr id="3" name="Footer Placeholder 2"/>
          <p:cNvSpPr>
            <a:spLocks noGrp="1"/>
          </p:cNvSpPr>
          <p:nvPr>
            <p:ph type="ftr" sz="quarter" idx="10"/>
          </p:nvPr>
        </p:nvSpPr>
        <p:spPr/>
        <p:txBody>
          <a:bodyPr/>
          <a:lstStyle/>
          <a:p>
            <a:r>
              <a:rPr lang="en-US" smtClean="0"/>
              <a:t>Add a Footer</a:t>
            </a:r>
            <a:endParaRPr lang="en-US" dirty="0"/>
          </a:p>
        </p:txBody>
      </p:sp>
      <p:sp>
        <p:nvSpPr>
          <p:cNvPr id="4" name="Slide Number Placeholder 3"/>
          <p:cNvSpPr>
            <a:spLocks noGrp="1"/>
          </p:cNvSpPr>
          <p:nvPr>
            <p:ph type="sldNum" sz="quarter" idx="11"/>
          </p:nvPr>
        </p:nvSpPr>
        <p:spPr/>
        <p:txBody>
          <a:bodyPr/>
          <a:lstStyle/>
          <a:p>
            <a:fld id="{8C2E478F-E849-4A8C-AF1F-CBCC78A7CBFA}" type="slidenum">
              <a:rPr lang="en-US" smtClean="0"/>
              <a:pPr/>
              <a:t>4</a:t>
            </a:fld>
            <a:endParaRPr lang="en-US" dirty="0"/>
          </a:p>
        </p:txBody>
      </p:sp>
      <p:sp>
        <p:nvSpPr>
          <p:cNvPr id="5" name="Content Placeholder 4"/>
          <p:cNvSpPr>
            <a:spLocks noGrp="1"/>
          </p:cNvSpPr>
          <p:nvPr>
            <p:ph idx="1"/>
          </p:nvPr>
        </p:nvSpPr>
        <p:spPr/>
        <p:txBody>
          <a:bodyPr/>
          <a:lstStyle/>
          <a:p>
            <a:endParaRPr lang="en-IN" dirty="0" smtClean="0"/>
          </a:p>
          <a:p>
            <a:r>
              <a:rPr lang="en-IN" dirty="0" smtClean="0"/>
              <a:t>The </a:t>
            </a:r>
            <a:r>
              <a:rPr lang="en-IN" dirty="0"/>
              <a:t>aim of the project is to reduce the time for getting feedback data and provide a depth analysis about the performance. The system so developed helps in making the decision processes and the selection processes much more effective</a:t>
            </a:r>
            <a:r>
              <a:rPr lang="en-IN" dirty="0" smtClean="0"/>
              <a:t>.</a:t>
            </a:r>
          </a:p>
          <a:p>
            <a:endParaRPr lang="en-IN" dirty="0"/>
          </a:p>
          <a:p>
            <a:r>
              <a:rPr lang="en-IN" dirty="0" smtClean="0"/>
              <a:t>Proposed system is used to reduce confusion at the time of processing feedback average. </a:t>
            </a:r>
            <a:endParaRPr lang="en-US" dirty="0"/>
          </a:p>
          <a:p>
            <a:endParaRPr lang="en-US" dirty="0"/>
          </a:p>
        </p:txBody>
      </p:sp>
    </p:spTree>
    <p:extLst>
      <p:ext uri="{BB962C8B-B14F-4D97-AF65-F5344CB8AC3E}">
        <p14:creationId xmlns:p14="http://schemas.microsoft.com/office/powerpoint/2010/main" val="1496203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REQUIRED</a:t>
            </a:r>
            <a:endParaRPr lang="en-US" dirty="0"/>
          </a:p>
        </p:txBody>
      </p:sp>
      <p:sp>
        <p:nvSpPr>
          <p:cNvPr id="3" name="Footer Placeholder 2"/>
          <p:cNvSpPr>
            <a:spLocks noGrp="1"/>
          </p:cNvSpPr>
          <p:nvPr>
            <p:ph type="ftr" sz="quarter" idx="10"/>
          </p:nvPr>
        </p:nvSpPr>
        <p:spPr/>
        <p:txBody>
          <a:bodyPr/>
          <a:lstStyle/>
          <a:p>
            <a:r>
              <a:rPr lang="en-US" smtClean="0"/>
              <a:t>Add a Footer</a:t>
            </a:r>
            <a:endParaRPr lang="en-US" dirty="0"/>
          </a:p>
        </p:txBody>
      </p:sp>
      <p:sp>
        <p:nvSpPr>
          <p:cNvPr id="4" name="Slide Number Placeholder 3"/>
          <p:cNvSpPr>
            <a:spLocks noGrp="1"/>
          </p:cNvSpPr>
          <p:nvPr>
            <p:ph type="sldNum" sz="quarter" idx="11"/>
          </p:nvPr>
        </p:nvSpPr>
        <p:spPr/>
        <p:txBody>
          <a:bodyPr/>
          <a:lstStyle/>
          <a:p>
            <a:fld id="{8C2E478F-E849-4A8C-AF1F-CBCC78A7CBFA}" type="slidenum">
              <a:rPr lang="en-US" smtClean="0"/>
              <a:pPr/>
              <a:t>5</a:t>
            </a:fld>
            <a:endParaRPr lang="en-US" dirty="0"/>
          </a:p>
        </p:txBody>
      </p:sp>
      <p:sp>
        <p:nvSpPr>
          <p:cNvPr id="5" name="Content Placeholder 4"/>
          <p:cNvSpPr>
            <a:spLocks noGrp="1"/>
          </p:cNvSpPr>
          <p:nvPr>
            <p:ph idx="1"/>
          </p:nvPr>
        </p:nvSpPr>
        <p:spPr/>
        <p:txBody>
          <a:bodyPr/>
          <a:lstStyle/>
          <a:p>
            <a:endParaRPr lang="en-US" dirty="0" smtClean="0"/>
          </a:p>
          <a:p>
            <a:r>
              <a:rPr lang="en-US" dirty="0" smtClean="0"/>
              <a:t>XAMPP server</a:t>
            </a:r>
          </a:p>
          <a:p>
            <a:pPr lvl="0"/>
            <a:r>
              <a:rPr lang="en-IN" b="1" u="sng" dirty="0"/>
              <a:t>Front end:</a:t>
            </a:r>
            <a:r>
              <a:rPr lang="en-IN" dirty="0"/>
              <a:t>   </a:t>
            </a:r>
            <a:endParaRPr lang="en-US" dirty="0"/>
          </a:p>
          <a:p>
            <a:r>
              <a:rPr lang="en-IN" dirty="0"/>
              <a:t>HTML : Page layout has been designed in HTML. </a:t>
            </a:r>
            <a:endParaRPr lang="en-US" dirty="0"/>
          </a:p>
          <a:p>
            <a:r>
              <a:rPr lang="en-IN" dirty="0"/>
              <a:t>CSS  : CSS has been used for the designing part.</a:t>
            </a:r>
            <a:endParaRPr lang="en-US" dirty="0"/>
          </a:p>
          <a:p>
            <a:pPr lvl="0"/>
            <a:r>
              <a:rPr lang="en-IN" b="1" u="sng" dirty="0"/>
              <a:t>Back end:</a:t>
            </a:r>
            <a:r>
              <a:rPr lang="en-IN" dirty="0"/>
              <a:t> </a:t>
            </a:r>
            <a:endParaRPr lang="en-US" dirty="0"/>
          </a:p>
          <a:p>
            <a:r>
              <a:rPr lang="en-IN" dirty="0"/>
              <a:t>PHP : Backend logic has been implemented in PHP.</a:t>
            </a:r>
            <a:endParaRPr lang="en-US" dirty="0"/>
          </a:p>
          <a:p>
            <a:r>
              <a:rPr lang="en-IN" dirty="0" smtClean="0"/>
              <a:t>MySQL </a:t>
            </a:r>
            <a:r>
              <a:rPr lang="en-IN" dirty="0"/>
              <a:t>and Apache server have been used as database for the project.</a:t>
            </a:r>
            <a:endParaRPr lang="en-US" dirty="0"/>
          </a:p>
          <a:p>
            <a:endParaRPr lang="en-US" dirty="0" smtClean="0"/>
          </a:p>
          <a:p>
            <a:endParaRPr lang="en-US" dirty="0"/>
          </a:p>
        </p:txBody>
      </p:sp>
    </p:spTree>
    <p:extLst>
      <p:ext uri="{BB962C8B-B14F-4D97-AF65-F5344CB8AC3E}">
        <p14:creationId xmlns:p14="http://schemas.microsoft.com/office/powerpoint/2010/main" val="1604315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3" name="Footer Placeholder 2"/>
          <p:cNvSpPr>
            <a:spLocks noGrp="1"/>
          </p:cNvSpPr>
          <p:nvPr>
            <p:ph type="ftr" sz="quarter" idx="10"/>
          </p:nvPr>
        </p:nvSpPr>
        <p:spPr/>
        <p:txBody>
          <a:bodyPr/>
          <a:lstStyle/>
          <a:p>
            <a:r>
              <a:rPr lang="en-US" smtClean="0"/>
              <a:t>Add a Footer</a:t>
            </a:r>
            <a:endParaRPr lang="en-US" dirty="0"/>
          </a:p>
        </p:txBody>
      </p:sp>
      <p:sp>
        <p:nvSpPr>
          <p:cNvPr id="4" name="Slide Number Placeholder 3"/>
          <p:cNvSpPr>
            <a:spLocks noGrp="1"/>
          </p:cNvSpPr>
          <p:nvPr>
            <p:ph type="sldNum" sz="quarter" idx="11"/>
          </p:nvPr>
        </p:nvSpPr>
        <p:spPr/>
        <p:txBody>
          <a:bodyPr/>
          <a:lstStyle/>
          <a:p>
            <a:fld id="{8C2E478F-E849-4A8C-AF1F-CBCC78A7CBFA}" type="slidenum">
              <a:rPr lang="en-US" smtClean="0"/>
              <a:pPr/>
              <a:t>6</a:t>
            </a:fld>
            <a:endParaRPr lang="en-US" dirty="0"/>
          </a:p>
        </p:txBody>
      </p:sp>
      <p:sp>
        <p:nvSpPr>
          <p:cNvPr id="5" name="Content Placeholder 4"/>
          <p:cNvSpPr>
            <a:spLocks noGrp="1"/>
          </p:cNvSpPr>
          <p:nvPr>
            <p:ph idx="1"/>
          </p:nvPr>
        </p:nvSpPr>
        <p:spPr/>
        <p:txBody>
          <a:bodyPr>
            <a:normAutofit/>
          </a:bodyPr>
          <a:lstStyle/>
          <a:p>
            <a:endParaRPr lang="en-IN" dirty="0" smtClean="0"/>
          </a:p>
          <a:p>
            <a:r>
              <a:rPr lang="en-IN" dirty="0" smtClean="0"/>
              <a:t>The </a:t>
            </a:r>
            <a:r>
              <a:rPr lang="en-IN" dirty="0"/>
              <a:t>existing manual </a:t>
            </a:r>
            <a:r>
              <a:rPr lang="en-IN" dirty="0" smtClean="0"/>
              <a:t>system (using pen and paper) </a:t>
            </a:r>
            <a:r>
              <a:rPr lang="en-IN" dirty="0"/>
              <a:t>would take a lot of time for analyzing the performance of the </a:t>
            </a:r>
            <a:r>
              <a:rPr lang="en-IN" dirty="0" smtClean="0"/>
              <a:t>faculty.</a:t>
            </a:r>
          </a:p>
          <a:p>
            <a:r>
              <a:rPr lang="en-IN" dirty="0" smtClean="0"/>
              <a:t>The </a:t>
            </a:r>
            <a:r>
              <a:rPr lang="en-IN" dirty="0"/>
              <a:t>proposed system is an interface between the faculties and students. This is a web based system where the database is very important. In the proposed system we have designed a student login form. Student will login in their student login form with a proper id and </a:t>
            </a:r>
            <a:r>
              <a:rPr lang="en-IN" dirty="0" smtClean="0"/>
              <a:t>password.After </a:t>
            </a:r>
            <a:r>
              <a:rPr lang="en-IN" dirty="0"/>
              <a:t>this the page with different subjects is displayed, where the subject is located and as per the selection done by the student, the student is directed towards the main feedback form where the student gives their feedback and submit it.</a:t>
            </a:r>
            <a:endParaRPr lang="en-US" dirty="0"/>
          </a:p>
          <a:p>
            <a:endParaRPr lang="en-US" dirty="0"/>
          </a:p>
        </p:txBody>
      </p:sp>
    </p:spTree>
    <p:extLst>
      <p:ext uri="{BB962C8B-B14F-4D97-AF65-F5344CB8AC3E}">
        <p14:creationId xmlns:p14="http://schemas.microsoft.com/office/powerpoint/2010/main" val="2736825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analysis and design</a:t>
            </a:r>
            <a:endParaRPr lang="en-US" dirty="0"/>
          </a:p>
        </p:txBody>
      </p:sp>
      <p:sp>
        <p:nvSpPr>
          <p:cNvPr id="3" name="Footer Placeholder 2"/>
          <p:cNvSpPr>
            <a:spLocks noGrp="1"/>
          </p:cNvSpPr>
          <p:nvPr>
            <p:ph type="ftr" sz="quarter" idx="10"/>
          </p:nvPr>
        </p:nvSpPr>
        <p:spPr/>
        <p:txBody>
          <a:bodyPr/>
          <a:lstStyle/>
          <a:p>
            <a:r>
              <a:rPr lang="en-US" smtClean="0"/>
              <a:t>Add a Footer</a:t>
            </a:r>
            <a:endParaRPr lang="en-US" dirty="0"/>
          </a:p>
        </p:txBody>
      </p:sp>
      <p:sp>
        <p:nvSpPr>
          <p:cNvPr id="4" name="Slide Number Placeholder 3"/>
          <p:cNvSpPr>
            <a:spLocks noGrp="1"/>
          </p:cNvSpPr>
          <p:nvPr>
            <p:ph type="sldNum" sz="quarter" idx="11"/>
          </p:nvPr>
        </p:nvSpPr>
        <p:spPr/>
        <p:txBody>
          <a:bodyPr/>
          <a:lstStyle/>
          <a:p>
            <a:fld id="{8C2E478F-E849-4A8C-AF1F-CBCC78A7CBFA}" type="slidenum">
              <a:rPr lang="en-US" smtClean="0"/>
              <a:pPr/>
              <a:t>7</a:t>
            </a:fld>
            <a:endParaRPr lang="en-US" dirty="0"/>
          </a:p>
        </p:txBody>
      </p:sp>
      <p:sp>
        <p:nvSpPr>
          <p:cNvPr id="5" name="Content Placeholder 4"/>
          <p:cNvSpPr>
            <a:spLocks noGrp="1"/>
          </p:cNvSpPr>
          <p:nvPr>
            <p:ph idx="1"/>
          </p:nvPr>
        </p:nvSpPr>
        <p:spPr/>
        <p:txBody>
          <a:bodyPr/>
          <a:lstStyle/>
          <a:p>
            <a:pPr marL="0" indent="0">
              <a:buNone/>
            </a:pPr>
            <a:endParaRPr lang="en-IN" b="1" u="sng" dirty="0" smtClean="0"/>
          </a:p>
          <a:p>
            <a:pPr marL="0" indent="0">
              <a:buNone/>
            </a:pPr>
            <a:r>
              <a:rPr lang="en-IN" b="1" u="sng" dirty="0" smtClean="0"/>
              <a:t>MODULES</a:t>
            </a:r>
            <a:r>
              <a:rPr lang="en-IN" b="1" dirty="0" smtClean="0"/>
              <a:t> </a:t>
            </a:r>
            <a:r>
              <a:rPr lang="en-IN" b="1" dirty="0"/>
              <a:t>:</a:t>
            </a:r>
            <a:endParaRPr lang="en-US" dirty="0"/>
          </a:p>
          <a:p>
            <a:r>
              <a:rPr lang="en-IN" sz="2400" b="1" i="1" u="sng" dirty="0"/>
              <a:t>Admin:</a:t>
            </a:r>
            <a:r>
              <a:rPr lang="en-IN" sz="2400" b="1" i="1" dirty="0"/>
              <a:t> </a:t>
            </a:r>
            <a:r>
              <a:rPr lang="en-IN" sz="2400" dirty="0"/>
              <a:t>Admin can access the database and make changes in the database.</a:t>
            </a:r>
            <a:endParaRPr lang="en-US" sz="2400" dirty="0"/>
          </a:p>
          <a:p>
            <a:r>
              <a:rPr lang="en-IN" sz="2400" b="1" i="1" u="sng" dirty="0"/>
              <a:t>Student:</a:t>
            </a:r>
            <a:r>
              <a:rPr lang="en-IN" sz="2400" b="1" i="1" dirty="0"/>
              <a:t> </a:t>
            </a:r>
            <a:r>
              <a:rPr lang="en-IN" sz="2400" dirty="0"/>
              <a:t>A student can get logged in by entering his/her login ID and password</a:t>
            </a:r>
            <a:r>
              <a:rPr lang="en-IN" sz="2400" dirty="0" smtClean="0"/>
              <a:t>.</a:t>
            </a:r>
          </a:p>
          <a:p>
            <a:pPr lvl="0"/>
            <a:endParaRPr lang="en-IN" sz="2400" dirty="0" smtClean="0"/>
          </a:p>
          <a:p>
            <a:pPr lvl="0"/>
            <a:r>
              <a:rPr lang="en-IN" dirty="0" smtClean="0"/>
              <a:t>The </a:t>
            </a:r>
            <a:r>
              <a:rPr lang="en-IN" dirty="0"/>
              <a:t>Curriculum Feedback System has been developed on the concept of 3-tier Architecture. The three levels are a user interface, the web server and the database server.</a:t>
            </a:r>
          </a:p>
          <a:p>
            <a:endParaRPr lang="en-IN" sz="2400" dirty="0" smtClean="0"/>
          </a:p>
          <a:p>
            <a:endParaRPr lang="en-US" dirty="0"/>
          </a:p>
        </p:txBody>
      </p:sp>
    </p:spTree>
    <p:extLst>
      <p:ext uri="{BB962C8B-B14F-4D97-AF65-F5344CB8AC3E}">
        <p14:creationId xmlns:p14="http://schemas.microsoft.com/office/powerpoint/2010/main" val="943383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Add a Footer</a:t>
            </a:r>
            <a:endParaRPr lang="en-US" dirty="0"/>
          </a:p>
        </p:txBody>
      </p:sp>
      <p:sp>
        <p:nvSpPr>
          <p:cNvPr id="4" name="Slide Number Placeholder 3"/>
          <p:cNvSpPr>
            <a:spLocks noGrp="1"/>
          </p:cNvSpPr>
          <p:nvPr>
            <p:ph type="sldNum" sz="quarter" idx="11"/>
          </p:nvPr>
        </p:nvSpPr>
        <p:spPr/>
        <p:txBody>
          <a:bodyPr/>
          <a:lstStyle/>
          <a:p>
            <a:fld id="{8C2E478F-E849-4A8C-AF1F-CBCC78A7CBFA}" type="slidenum">
              <a:rPr lang="en-US" smtClean="0"/>
              <a:pPr/>
              <a:t>8</a:t>
            </a:fld>
            <a:endParaRPr lang="en-US" dirty="0"/>
          </a:p>
        </p:txBody>
      </p:sp>
      <p:sp>
        <p:nvSpPr>
          <p:cNvPr id="5" name="Content Placeholder 4"/>
          <p:cNvSpPr>
            <a:spLocks noGrp="1"/>
          </p:cNvSpPr>
          <p:nvPr>
            <p:ph idx="1"/>
          </p:nvPr>
        </p:nvSpPr>
        <p:spPr>
          <a:xfrm>
            <a:off x="609600" y="258184"/>
            <a:ext cx="10939668" cy="5764983"/>
          </a:xfrm>
        </p:spPr>
        <p:txBody>
          <a:bodyPr/>
          <a:lstStyle/>
          <a:p>
            <a:endParaRPr lang="en-IN" b="1" u="sng" dirty="0" smtClean="0"/>
          </a:p>
          <a:p>
            <a:pPr marL="0" indent="0">
              <a:buNone/>
            </a:pPr>
            <a:r>
              <a:rPr lang="en-IN" b="1" u="sng" dirty="0" smtClean="0"/>
              <a:t>Tier-I</a:t>
            </a:r>
            <a:r>
              <a:rPr lang="en-IN" b="1" u="sng" dirty="0"/>
              <a:t>: User Interfaces  </a:t>
            </a:r>
            <a:endParaRPr lang="en-IN" b="1" u="sng" dirty="0" smtClean="0"/>
          </a:p>
          <a:p>
            <a:pPr marL="0" indent="0">
              <a:buNone/>
            </a:pPr>
            <a:endParaRPr lang="en-US" dirty="0"/>
          </a:p>
          <a:p>
            <a:pPr marL="0" indent="0">
              <a:buNone/>
            </a:pPr>
            <a:r>
              <a:rPr lang="en-IN" sz="2400" dirty="0" smtClean="0"/>
              <a:t>The </a:t>
            </a:r>
            <a:r>
              <a:rPr lang="en-IN" sz="2400" dirty="0"/>
              <a:t>interfaces have been developed for the student </a:t>
            </a:r>
            <a:r>
              <a:rPr lang="en-IN" sz="2400" dirty="0" smtClean="0"/>
              <a:t>user. Figure-1 shows </a:t>
            </a:r>
            <a:r>
              <a:rPr lang="en-IN" sz="2400" dirty="0"/>
              <a:t>the login interface for student. Student after logging into the system can select from thirteen subjects as shown in Figure-2 and can provide the feedback against the nine questions through the interface as shown in Figure-3 and consequently the admin can check the results as shown in Figure-4 in the phpMyAdmin. All the interfaces have been developed in Html and for styling and scripting, JavaScript and CSS have been extensively </a:t>
            </a:r>
            <a:r>
              <a:rPr lang="en-IN" sz="2400" dirty="0" smtClean="0"/>
              <a:t>used.</a:t>
            </a:r>
          </a:p>
        </p:txBody>
      </p:sp>
    </p:spTree>
    <p:extLst>
      <p:ext uri="{BB962C8B-B14F-4D97-AF65-F5344CB8AC3E}">
        <p14:creationId xmlns:p14="http://schemas.microsoft.com/office/powerpoint/2010/main" val="484626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Add a Footer</a:t>
            </a:r>
            <a:endParaRPr lang="en-US" dirty="0"/>
          </a:p>
        </p:txBody>
      </p:sp>
      <p:sp>
        <p:nvSpPr>
          <p:cNvPr id="3" name="Slide Number Placeholder 2"/>
          <p:cNvSpPr>
            <a:spLocks noGrp="1"/>
          </p:cNvSpPr>
          <p:nvPr>
            <p:ph type="sldNum" sz="quarter" idx="11"/>
          </p:nvPr>
        </p:nvSpPr>
        <p:spPr/>
        <p:txBody>
          <a:bodyPr/>
          <a:lstStyle/>
          <a:p>
            <a:fld id="{8C2E478F-E849-4A8C-AF1F-CBCC78A7CBFA}" type="slidenum">
              <a:rPr lang="en-US" smtClean="0"/>
              <a:pPr/>
              <a:t>9</a:t>
            </a:fld>
            <a:endParaRPr lang="en-US" dirty="0"/>
          </a:p>
        </p:txBody>
      </p:sp>
      <p:sp>
        <p:nvSpPr>
          <p:cNvPr id="4" name="Title 3"/>
          <p:cNvSpPr>
            <a:spLocks noGrp="1"/>
          </p:cNvSpPr>
          <p:nvPr>
            <p:ph type="title"/>
          </p:nvPr>
        </p:nvSpPr>
        <p:spPr/>
        <p:txBody>
          <a:bodyPr/>
          <a:lstStyle/>
          <a:p>
            <a:r>
              <a:rPr lang="en-US" dirty="0" smtClean="0"/>
              <a:t>Figure 1</a:t>
            </a:r>
            <a:endParaRPr lang="en-US" dirty="0"/>
          </a:p>
        </p:txBody>
      </p:sp>
      <p:pic>
        <p:nvPicPr>
          <p:cNvPr id="6" name="Picture 5"/>
          <p:cNvPicPr>
            <a:picLocks noChangeAspect="1"/>
          </p:cNvPicPr>
          <p:nvPr/>
        </p:nvPicPr>
        <p:blipFill>
          <a:blip r:embed="rId2"/>
          <a:stretch>
            <a:fillRect/>
          </a:stretch>
        </p:blipFill>
        <p:spPr>
          <a:xfrm>
            <a:off x="2216075" y="1404097"/>
            <a:ext cx="7767918" cy="4286699"/>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4177720986"/>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6051434_Light modernist presentation_RVA_v3.potx" id="{1300540C-5346-469F-AA5C-717C09787E7E}" vid="{ADCE5FDD-C8BF-4BDC-86F8-B24C14EB90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AD934DA-6EDB-4DB8-AE5C-9399A13698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27BEDAB-01B4-4BD0-9390-31AD9280078C}">
  <ds:schemaRefs>
    <ds:schemaRef ds:uri="http://schemas.microsoft.com/sharepoint/v3/contenttype/forms"/>
  </ds:schemaRefs>
</ds:datastoreItem>
</file>

<file path=customXml/itemProps3.xml><?xml version="1.0" encoding="utf-8"?>
<ds:datastoreItem xmlns:ds="http://schemas.openxmlformats.org/officeDocument/2006/customXml" ds:itemID="{9B19B998-C0F0-415C-AF4D-F10DCCD30A25}">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Light modernist presentation</Template>
  <TotalTime>0</TotalTime>
  <Words>903</Words>
  <Application>Microsoft Office PowerPoint</Application>
  <PresentationFormat>Widescreen</PresentationFormat>
  <Paragraphs>376</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STUDENT FEEDBACK SYSTEM</vt:lpstr>
      <vt:lpstr>Table of contents</vt:lpstr>
      <vt:lpstr>INTRODUCTION</vt:lpstr>
      <vt:lpstr>AIM OF THE PROJECT</vt:lpstr>
      <vt:lpstr>RESOURCES REQUIRED</vt:lpstr>
      <vt:lpstr>LITERATURE SURVEY</vt:lpstr>
      <vt:lpstr>System analysis and design</vt:lpstr>
      <vt:lpstr>PowerPoint Presentation</vt:lpstr>
      <vt:lpstr>Figure 1</vt:lpstr>
      <vt:lpstr>Figure 2</vt:lpstr>
      <vt:lpstr>FIGURE 3</vt:lpstr>
      <vt:lpstr>FIGURE 4</vt:lpstr>
      <vt:lpstr>PowerPoint Presentation</vt:lpstr>
      <vt:lpstr>PowerPoint Presentation</vt:lpstr>
      <vt:lpstr>CONCLUSION </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2020-12-02T13:29:38Z</dcterms:created>
  <dcterms:modified xsi:type="dcterms:W3CDTF">2020-12-02T21:08:41Z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