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66" r:id="rId13"/>
    <p:sldId id="276" r:id="rId14"/>
    <p:sldId id="277" r:id="rId15"/>
    <p:sldId id="267" r:id="rId16"/>
    <p:sldId id="274" r:id="rId17"/>
    <p:sldId id="270" r:id="rId18"/>
    <p:sldId id="278" r:id="rId19"/>
    <p:sldId id="280" r:id="rId20"/>
    <p:sldId id="279" r:id="rId21"/>
    <p:sldId id="268" r:id="rId22"/>
    <p:sldId id="269" r:id="rId23"/>
    <p:sldId id="281" r:id="rId24"/>
    <p:sldId id="271" r:id="rId25"/>
    <p:sldId id="27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>
        <p:scale>
          <a:sx n="145" d="100"/>
          <a:sy n="14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/>
            <a:t>道具</a:t>
          </a:r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/>
            <a:t>隨機生成遊戲道具</a:t>
          </a:r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/>
            <a:t>出現特殊效果</a:t>
          </a:r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/>
            <a:t>鬼抓人</a:t>
          </a:r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/>
            <a:t>結合鬼抓人</a:t>
          </a:r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/>
            <a:t>增加刺激感</a:t>
          </a:r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/>
            <a:t>可挖地</a:t>
          </a:r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/>
            <a:t>發想自麥塊</a:t>
          </a:r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/>
            <a:t>可挖掉地板</a:t>
          </a:r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/>
            <a:t>成為子彈擊退鬼</a:t>
          </a:r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道具</a:t>
          </a:r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隨機生成遊戲道具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出現特殊效果</a:t>
          </a:r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鬼抓人</a:t>
          </a:r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結合鬼抓人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增加刺激感</a:t>
          </a:r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可挖地</a:t>
          </a:r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發想自麥塊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可挖掉地板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成為子彈擊退鬼</a:t>
          </a:r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JAVA Final project</a:t>
            </a:r>
            <a:br>
              <a:rPr lang="en-US" altLang="zh-TW" sz="4800" dirty="0"/>
            </a:b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/>
              <a:t>Java</a:t>
            </a:r>
            <a:r>
              <a:rPr lang="zh-TW" altLang="en-US" sz="2400" b="1" dirty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/>
              <a:t>鬼抓人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組員 </a:t>
            </a:r>
            <a:r>
              <a:rPr lang="en-US" altLang="zh-TW" sz="2400" b="1" dirty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00757003</a:t>
            </a:r>
            <a:r>
              <a:rPr lang="zh-TW" altLang="en-US" sz="3200" b="1" dirty="0"/>
              <a:t> 楊筑鈞</a:t>
            </a:r>
            <a:endParaRPr lang="en-US" altLang="zh-TW" sz="3200" b="1" dirty="0"/>
          </a:p>
          <a:p>
            <a:r>
              <a:rPr lang="en-US" altLang="zh-TW" sz="3200" b="1" dirty="0"/>
              <a:t>00757015</a:t>
            </a:r>
            <a:r>
              <a:rPr lang="zh-TW" altLang="en-US" sz="3200" b="1" dirty="0"/>
              <a:t> 邱詩婷</a:t>
            </a:r>
            <a:endParaRPr lang="en-US" altLang="zh-TW" sz="3200" b="1" dirty="0"/>
          </a:p>
          <a:p>
            <a:r>
              <a:rPr lang="en-US" altLang="zh-TW" sz="3200" b="1" dirty="0"/>
              <a:t>00757110</a:t>
            </a:r>
            <a:r>
              <a:rPr lang="zh-TW" altLang="en-US" sz="3200" b="1" dirty="0"/>
              <a:t> 李煜中</a:t>
            </a:r>
            <a:endParaRPr lang="en-US" altLang="zh-TW" sz="3200" b="1" dirty="0"/>
          </a:p>
          <a:p>
            <a:r>
              <a:rPr lang="en-US" altLang="zh-TW" sz="3200" b="1" dirty="0"/>
              <a:t>00857202</a:t>
            </a:r>
            <a:r>
              <a:rPr lang="zh-TW" altLang="en-US" sz="3200" b="1" dirty="0"/>
              <a:t> 翁培馨</a:t>
            </a:r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千萬別吃來路不明的水果！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指導老師 </a:t>
            </a:r>
            <a:r>
              <a:rPr lang="en-US" altLang="zh-TW" sz="2400" b="1" dirty="0"/>
              <a:t>Teacher</a:t>
            </a:r>
            <a:r>
              <a:rPr lang="zh-TW" altLang="en-US" sz="2400" b="1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馬尚彬</a:t>
            </a:r>
            <a:r>
              <a:rPr lang="zh-TW" altLang="en-US" sz="2400" dirty="0"/>
              <a:t>老師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掉進流沙怎麼辦？乖</a:t>
            </a:r>
            <a:r>
              <a:rPr lang="en-US" altLang="zh-TW" sz="3600" dirty="0"/>
              <a:t>~</a:t>
            </a:r>
            <a:r>
              <a:rPr lang="zh-TW" altLang="en-US" sz="3600" dirty="0"/>
              <a:t>別掙扎！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玩家操作說明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上下左右鍵</a:t>
            </a:r>
            <a:endParaRPr lang="en-US" altLang="zh-TW" sz="2400" dirty="0"/>
          </a:p>
          <a:p>
            <a:r>
              <a:rPr lang="zh-TW" altLang="en-US" sz="2400" dirty="0"/>
              <a:t>控制移動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：挖地板</a:t>
            </a:r>
            <a:endParaRPr lang="en-US" altLang="zh-TW" sz="2400" dirty="0"/>
          </a:p>
          <a:p>
            <a:r>
              <a:rPr lang="en-US" altLang="zh-TW" sz="2400" dirty="0"/>
              <a:t>S</a:t>
            </a:r>
            <a:r>
              <a:rPr lang="zh-TW" altLang="en-US" sz="2400" dirty="0"/>
              <a:t>：發射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按</a:t>
            </a:r>
            <a:r>
              <a:rPr lang="en-US" altLang="zh-TW" sz="2400" dirty="0"/>
              <a:t>Q</a:t>
            </a:r>
            <a:r>
              <a:rPr lang="zh-TW" altLang="en-US" sz="2400" dirty="0"/>
              <a:t>鍵看看？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/>
              <a:t>介面規劃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/>
              <a:t>選單畫面 </a:t>
            </a:r>
            <a:r>
              <a:rPr lang="en-US" altLang="zh-TW" sz="3200" dirty="0"/>
              <a:t>&amp;</a:t>
            </a:r>
            <a:r>
              <a:rPr lang="zh-TW" altLang="en-US" sz="3200" dirty="0"/>
              <a:t> 遊戲畫面</a:t>
            </a:r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GUI</a:t>
            </a:r>
            <a:r>
              <a:rPr lang="zh-TW" altLang="en-US" sz="4800" dirty="0"/>
              <a:t> 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181225"/>
            <a:ext cx="69939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系統設計</a:t>
            </a:r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/>
              <a:t>問題紀錄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發生了許多無理取鬧的問題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</a:t>
            </a:r>
            <a:r>
              <a:rPr lang="zh-TW" altLang="en-US" sz="4800" dirty="0"/>
              <a:t> </a:t>
            </a:r>
            <a:r>
              <a:rPr lang="en-US" altLang="zh-TW" sz="4800" b="1" dirty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排版問題，無法把選單放在正中間，並將按鈕以垂直排列。</a:t>
            </a:r>
            <a:endParaRPr lang="en-US" altLang="zh-TW" sz="2400" dirty="0"/>
          </a:p>
          <a:p>
            <a:pPr lvl="1"/>
            <a:r>
              <a:rPr lang="zh-TW" altLang="en-US" sz="2200" dirty="0"/>
              <a:t>學新的 </a:t>
            </a:r>
            <a:r>
              <a:rPr lang="en-US" altLang="zh-TW" sz="2200" dirty="0"/>
              <a:t>Layout</a:t>
            </a:r>
          </a:p>
          <a:p>
            <a:r>
              <a:rPr lang="zh-TW" altLang="en-US" sz="2400" dirty="0"/>
              <a:t>預設按鈕很醜</a:t>
            </a:r>
            <a:endParaRPr lang="en-US" altLang="zh-TW" sz="2400" dirty="0"/>
          </a:p>
          <a:p>
            <a:pPr lvl="1"/>
            <a:r>
              <a:rPr lang="zh-TW" altLang="en-US" sz="2200" dirty="0"/>
              <a:t>重寫一個繼承 </a:t>
            </a:r>
            <a:r>
              <a:rPr lang="en-US" altLang="zh-TW" sz="2200" dirty="0" err="1"/>
              <a:t>JButton</a:t>
            </a:r>
            <a:r>
              <a:rPr lang="zh-TW" altLang="en-US" sz="2200" dirty="0"/>
              <a:t>的自訂按鈕</a:t>
            </a:r>
            <a:endParaRPr lang="en-US" altLang="zh-TW" sz="2200" dirty="0"/>
          </a:p>
          <a:p>
            <a:pPr lvl="1"/>
            <a:r>
              <a:rPr lang="zh-TW" altLang="en-US" sz="2200" dirty="0"/>
              <a:t>原來調整大小的方法 </a:t>
            </a:r>
            <a:r>
              <a:rPr lang="en-US" altLang="zh-TW" sz="2200" dirty="0"/>
              <a:t>ex. </a:t>
            </a:r>
            <a:r>
              <a:rPr lang="en-US" altLang="zh-TW" sz="2200" dirty="0" err="1"/>
              <a:t>setSize</a:t>
            </a:r>
            <a:r>
              <a:rPr lang="en-US" altLang="zh-TW" sz="2200" dirty="0"/>
              <a:t>()</a:t>
            </a:r>
            <a:r>
              <a:rPr lang="zh-TW" altLang="en-US" sz="2200" dirty="0"/>
              <a:t>，在有設定 </a:t>
            </a:r>
            <a:r>
              <a:rPr lang="en-US" altLang="zh-TW" sz="2200" dirty="0"/>
              <a:t>Layout</a:t>
            </a:r>
            <a:r>
              <a:rPr lang="zh-TW" altLang="en-US" sz="2200" dirty="0"/>
              <a:t> 的情形下會失效。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無法解決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本來在遊戲載入前，放置一個</a:t>
            </a:r>
            <a:r>
              <a:rPr lang="en-US" altLang="zh-TW" sz="2400" dirty="0"/>
              <a:t>Loading…</a:t>
            </a:r>
            <a:r>
              <a:rPr lang="zh-TW" altLang="en-US" sz="2400" dirty="0"/>
              <a:t> 的 </a:t>
            </a:r>
            <a:r>
              <a:rPr lang="en-US" altLang="zh-TW" sz="2400" dirty="0"/>
              <a:t>Panel</a:t>
            </a:r>
            <a:r>
              <a:rPr lang="zh-TW" altLang="en-US" sz="2400" dirty="0"/>
              <a:t>，卻無法顯示</a:t>
            </a:r>
            <a:endParaRPr lang="en-US" altLang="zh-TW" sz="2400" dirty="0"/>
          </a:p>
          <a:p>
            <a:pPr lvl="1"/>
            <a:r>
              <a:rPr lang="zh-TW" altLang="en-US" sz="2200" dirty="0"/>
              <a:t>刪除此頁面</a:t>
            </a:r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背景音樂無法同時進行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原先使用 </a:t>
            </a:r>
            <a:r>
              <a:rPr lang="en-US" altLang="zh-TW" sz="2200" dirty="0"/>
              <a:t>applet</a:t>
            </a:r>
            <a:r>
              <a:rPr lang="zh-TW" altLang="en-US" sz="2200" dirty="0"/>
              <a:t> 最後使用 </a:t>
            </a:r>
            <a:r>
              <a:rPr lang="en-US" altLang="zh-TW" sz="2200" dirty="0"/>
              <a:t>clip</a:t>
            </a:r>
          </a:p>
          <a:p>
            <a:r>
              <a:rPr lang="zh-TW" altLang="en-US" sz="2400" dirty="0"/>
              <a:t>碰撞判定，人碰撞到障礙物就會不能移動</a:t>
            </a:r>
            <a:endParaRPr lang="en-US" altLang="zh-TW" sz="2400" dirty="0"/>
          </a:p>
          <a:p>
            <a:pPr lvl="1"/>
            <a:r>
              <a:rPr lang="zh-TW" altLang="en-US" sz="2200" dirty="0"/>
              <a:t>不能直接到碰撞時 </a:t>
            </a:r>
            <a:r>
              <a:rPr lang="en-US" altLang="zh-TW" sz="2200" dirty="0"/>
              <a:t>speed</a:t>
            </a:r>
            <a:r>
              <a:rPr lang="zh-TW" altLang="en-US" sz="2200" dirty="0"/>
              <a:t> 改成 </a:t>
            </a:r>
            <a:r>
              <a:rPr lang="en-US" altLang="zh-TW" sz="2200" dirty="0"/>
              <a:t>0</a:t>
            </a:r>
          </a:p>
          <a:p>
            <a:pPr lvl="1"/>
            <a:r>
              <a:rPr lang="zh-TW" altLang="en-US" sz="2200" dirty="0"/>
              <a:t>預測碰撞</a:t>
            </a:r>
            <a:endParaRPr lang="en-US" altLang="zh-TW" sz="2200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未解決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/>
              <a:t>3D</a:t>
            </a:r>
          </a:p>
          <a:p>
            <a:pPr lvl="1"/>
            <a:r>
              <a:rPr lang="en-US" altLang="zh-TW" sz="2200" dirty="0"/>
              <a:t>Framework</a:t>
            </a:r>
            <a:r>
              <a:rPr lang="zh-TW" altLang="en-US" sz="2200" dirty="0"/>
              <a:t> 碰撞無法完全偵測</a:t>
            </a:r>
            <a:endParaRPr lang="en-US" altLang="zh-TW" sz="2200" dirty="0"/>
          </a:p>
          <a:p>
            <a:r>
              <a:rPr lang="zh-TW" altLang="en-US" sz="2400" dirty="0"/>
              <a:t>連線</a:t>
            </a:r>
            <a:endParaRPr lang="en-US" altLang="zh-TW" sz="2400" dirty="0"/>
          </a:p>
          <a:p>
            <a:pPr lvl="1"/>
            <a:r>
              <a:rPr lang="zh-TW" altLang="en-US" sz="2200" dirty="0"/>
              <a:t>時間上來不及</a:t>
            </a:r>
            <a:endParaRPr lang="en-US" altLang="zh-TW" sz="22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亂吃來路不明的水果，會發生什麼有趣的事呢？</a:t>
            </a:r>
            <a:endParaRPr lang="en-US" altLang="zh-TW" sz="2400" dirty="0"/>
          </a:p>
          <a:p>
            <a:r>
              <a:rPr lang="zh-TW" altLang="en-US" sz="2400" dirty="0"/>
              <a:t>在沙漠中，會遇見什麼？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因為遊戲無法在短時間內做優化，在玩遊戲時會閃爍。</a:t>
            </a:r>
            <a:endParaRPr lang="en-US" altLang="zh-TW" sz="2400" dirty="0"/>
          </a:p>
          <a:p>
            <a:pPr lvl="1"/>
            <a:r>
              <a:rPr lang="zh-TW" altLang="en-US" sz="2200" dirty="0"/>
              <a:t>將背景色設為地圖顏色，這樣閃爍也不明顯。</a:t>
            </a:r>
            <a:endParaRPr lang="en-US" altLang="zh-TW" sz="2200" dirty="0"/>
          </a:p>
          <a:p>
            <a:r>
              <a:rPr lang="zh-TW" altLang="en-US" sz="2400" dirty="0"/>
              <a:t>地圖放陣列對於 </a:t>
            </a:r>
            <a:r>
              <a:rPr lang="en-US" altLang="zh-TW" sz="2400" dirty="0"/>
              <a:t>x, y </a:t>
            </a:r>
            <a:r>
              <a:rPr lang="zh-TW" altLang="en-US" sz="2400" dirty="0"/>
              <a:t>很混亂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直接新增兩個變數重新定義 </a:t>
            </a:r>
            <a:r>
              <a:rPr lang="en-US" altLang="zh-TW" sz="2400" dirty="0"/>
              <a:t>x, y</a:t>
            </a:r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原先試圖由 </a:t>
            </a:r>
            <a:r>
              <a:rPr lang="en-US" altLang="zh-TW" sz="2200" dirty="0"/>
              <a:t>map.txt </a:t>
            </a:r>
            <a:r>
              <a:rPr lang="zh-TW" altLang="en-US" sz="2200" dirty="0"/>
              <a:t>改在重新讀取但發現無法正確找到道具的位置</a:t>
            </a:r>
            <a:endParaRPr lang="en-US" altLang="zh-TW" sz="2200" dirty="0"/>
          </a:p>
          <a:p>
            <a:pPr lvl="1"/>
            <a:r>
              <a:rPr lang="zh-TW" altLang="en-US" sz="2200" dirty="0"/>
              <a:t>將道具丟出 </a:t>
            </a:r>
            <a:r>
              <a:rPr lang="en-US" altLang="zh-TW" sz="2200" dirty="0"/>
              <a:t>list </a:t>
            </a:r>
            <a:r>
              <a:rPr lang="zh-TW" altLang="en-US" sz="2200" dirty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/>
              <a:t>因 </a:t>
            </a:r>
            <a:r>
              <a:rPr lang="en-US" altLang="zh-TW" sz="2200" dirty="0"/>
              <a:t>x, y </a:t>
            </a:r>
            <a:r>
              <a:rPr lang="zh-TW" altLang="en-US" sz="2200" dirty="0"/>
              <a:t>重新定義就解決了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工作分工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楊筑鈞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邱詩婷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李煜中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翁培馨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美編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地圖設計，道具設計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排版 </a:t>
                      </a:r>
                      <a:r>
                        <a:rPr lang="en-US" altLang="zh-TW" sz="2400" dirty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工作時程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構想遊戲細節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道具 人物設定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設計遊戲、</a:t>
                      </a:r>
                      <a:r>
                        <a:rPr lang="en-US" altLang="zh-TW" sz="24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美術創作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B1F-8BAF-5246-BAAD-753CE11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We</a:t>
            </a:r>
            <a:r>
              <a:rPr lang="zh-TW" altLang="en-US" sz="4800" dirty="0"/>
              <a:t> </a:t>
            </a:r>
            <a:r>
              <a:rPr lang="en-US" altLang="zh-TW" sz="4800" dirty="0"/>
              <a:t>did</a:t>
            </a:r>
            <a:r>
              <a:rPr lang="zh-TW" altLang="en-US" sz="4800" dirty="0"/>
              <a:t> </a:t>
            </a:r>
            <a:r>
              <a:rPr lang="en-US" altLang="zh-TW" sz="4800" dirty="0"/>
              <a:t>use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github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B882E-ED8D-6D4D-9C16-E965BE64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9" y="2711447"/>
            <a:ext cx="8087501" cy="25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/>
              <a:t>音效來源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Game</a:t>
                      </a:r>
                      <a:r>
                        <a:rPr lang="en-US" altLang="zh-TW" sz="2400" baseline="0" dirty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Juan </a:t>
                      </a:r>
                      <a:r>
                        <a:rPr lang="en-US" altLang="zh-TW" sz="2400" dirty="0" err="1"/>
                        <a:t>Alcaraz</a:t>
                      </a:r>
                      <a:r>
                        <a:rPr lang="en-US" altLang="zh-TW" sz="2400" dirty="0"/>
                        <a:t> - Minions Bounce (Original Mix) Video Edit Miguel Arteaga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遊戲特色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囚犯 </a:t>
            </a:r>
            <a:r>
              <a:rPr lang="en-US" altLang="zh-TW" sz="3600" dirty="0"/>
              <a:t>(Human)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圓圓</a:t>
            </a:r>
            <a:r>
              <a:rPr lang="zh-TW" altLang="en-US" sz="2400" b="1" dirty="0"/>
              <a:t>囚犯逃跑</a:t>
            </a:r>
            <a:r>
              <a:rPr lang="zh-TW" altLang="en-US" sz="2400" dirty="0"/>
              <a:t>計畫！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玩家</a:t>
            </a:r>
            <a:r>
              <a:rPr lang="zh-TW" altLang="en-US" sz="2400" dirty="0"/>
              <a:t>操作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警察 </a:t>
            </a:r>
            <a:r>
              <a:rPr lang="en-US" altLang="zh-TW" sz="4800" dirty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古錐</a:t>
            </a:r>
            <a:r>
              <a:rPr lang="zh-TW" altLang="en-US" sz="2400" b="1" dirty="0"/>
              <a:t>警察</a:t>
            </a:r>
            <a:r>
              <a:rPr lang="zh-TW" altLang="en-US" sz="2400" dirty="0"/>
              <a:t>來啦！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系統</a:t>
            </a:r>
            <a:r>
              <a:rPr lang="zh-TW" altLang="en-US" sz="2400" dirty="0"/>
              <a:t>自然生成</a:t>
            </a: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加速 </a:t>
            </a:r>
            <a:r>
              <a:rPr lang="en-US" altLang="zh-TW" sz="4800" dirty="0"/>
              <a:t>&amp; </a:t>
            </a:r>
            <a:r>
              <a:rPr lang="zh-TW" altLang="en-US" sz="4800" b="1" dirty="0"/>
              <a:t>減速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加速：</a:t>
            </a:r>
            <a:r>
              <a:rPr lang="zh-TW" altLang="en-US" sz="2400" b="1" dirty="0"/>
              <a:t>駱駝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你的好夥伴！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減速：</a:t>
            </a:r>
            <a:r>
              <a:rPr lang="zh-TW" altLang="en-US" sz="2400" b="1" dirty="0"/>
              <a:t>流沙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小心別踩！很危險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任意門 </a:t>
            </a:r>
            <a:r>
              <a:rPr lang="en-US" altLang="zh-TW" sz="4800" dirty="0"/>
              <a:t>&amp;</a:t>
            </a:r>
            <a:r>
              <a:rPr lang="zh-TW" altLang="en-US" sz="4800" dirty="0"/>
              <a:t> </a:t>
            </a:r>
            <a:r>
              <a:rPr lang="zh-TW" altLang="en-US" sz="4800" b="1" dirty="0"/>
              <a:t>迷幻</a:t>
            </a:r>
            <a:r>
              <a:rPr lang="zh-TW" altLang="en-US" sz="4800" dirty="0"/>
              <a:t>效果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任意門：</a:t>
            </a:r>
            <a:r>
              <a:rPr lang="zh-TW" altLang="en-US" sz="2400" b="1" dirty="0"/>
              <a:t>山洞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誰都</a:t>
            </a:r>
            <a:r>
              <a:rPr lang="zh-TW" altLang="en-US" sz="2400" b="1" dirty="0"/>
              <a:t>不知道會被傳送到哪</a:t>
            </a:r>
            <a:endParaRPr lang="en-US" altLang="zh-TW" sz="2400" b="1" dirty="0"/>
          </a:p>
          <a:p>
            <a:r>
              <a:rPr lang="zh-TW" altLang="en-US" sz="2400" dirty="0"/>
              <a:t>所以山洞別亂進！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迷幻效果：</a:t>
            </a:r>
            <a:r>
              <a:rPr lang="zh-TW" altLang="en-US" sz="2400" b="1" dirty="0"/>
              <a:t>蜈蚣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被蜈蚣攻擊、</a:t>
            </a:r>
            <a:r>
              <a:rPr lang="zh-TW" altLang="en-US" sz="2400" b="1" dirty="0"/>
              <a:t>分不清左右上下</a:t>
            </a:r>
            <a:r>
              <a:rPr lang="zh-TW" altLang="en-US" sz="2400" dirty="0"/>
              <a:t>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跑跑跑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駱駝跑起來喇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379</TotalTime>
  <Words>616</Words>
  <Application>Microsoft Macintosh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介面規劃</vt:lpstr>
      <vt:lpstr>GUI 介面</vt:lpstr>
      <vt:lpstr>遊戲畫面</vt:lpstr>
      <vt:lpstr>UML</vt:lpstr>
      <vt:lpstr>PowerPoint Presentation</vt:lpstr>
      <vt:lpstr>問題紀錄</vt:lpstr>
      <vt:lpstr>IN GUI</vt:lpstr>
      <vt:lpstr>In game</vt:lpstr>
      <vt:lpstr>In Game</vt:lpstr>
      <vt:lpstr>工作分工</vt:lpstr>
      <vt:lpstr>工作時程</vt:lpstr>
      <vt:lpstr>We did use github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Falcon Lee</cp:lastModifiedBy>
  <cp:revision>35</cp:revision>
  <dcterms:created xsi:type="dcterms:W3CDTF">2020-06-10T14:00:37Z</dcterms:created>
  <dcterms:modified xsi:type="dcterms:W3CDTF">2020-06-17T05:47:48Z</dcterms:modified>
</cp:coreProperties>
</file>