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75" r:id="rId9"/>
    <p:sldId id="285" r:id="rId10"/>
    <p:sldId id="262" r:id="rId11"/>
    <p:sldId id="263" r:id="rId12"/>
    <p:sldId id="265" r:id="rId13"/>
    <p:sldId id="284" r:id="rId14"/>
    <p:sldId id="266" r:id="rId15"/>
    <p:sldId id="276" r:id="rId16"/>
    <p:sldId id="283" r:id="rId17"/>
    <p:sldId id="277" r:id="rId18"/>
    <p:sldId id="267" r:id="rId19"/>
    <p:sldId id="282" r:id="rId20"/>
    <p:sldId id="274" r:id="rId21"/>
    <p:sldId id="270" r:id="rId22"/>
    <p:sldId id="278" r:id="rId23"/>
    <p:sldId id="280" r:id="rId24"/>
    <p:sldId id="279" r:id="rId25"/>
    <p:sldId id="268" r:id="rId26"/>
    <p:sldId id="269" r:id="rId27"/>
    <p:sldId id="281" r:id="rId28"/>
    <p:sldId id="271" r:id="rId29"/>
    <p:sldId id="273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3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530BD9-D8AB-4788-AF98-5256AAD70A54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C758ECAF-F32F-4458-94B0-721E74BC9A0A}">
      <dgm:prSet phldrT="[文字]" custT="1"/>
      <dgm:spPr/>
      <dgm:t>
        <a:bodyPr/>
        <a:lstStyle/>
        <a:p>
          <a:r>
            <a:rPr lang="zh-TW" altLang="en-US" sz="4000" dirty="0"/>
            <a:t>道具</a:t>
          </a:r>
        </a:p>
      </dgm:t>
    </dgm:pt>
    <dgm:pt modelId="{BA5BB22B-7B64-4AF0-8A3F-63159B402732}" type="parTrans" cxnId="{DA59C536-7D8A-4065-BA6E-B8A3961DF522}">
      <dgm:prSet/>
      <dgm:spPr/>
      <dgm:t>
        <a:bodyPr/>
        <a:lstStyle/>
        <a:p>
          <a:endParaRPr lang="zh-TW" altLang="en-US"/>
        </a:p>
      </dgm:t>
    </dgm:pt>
    <dgm:pt modelId="{DA101461-B71B-4ACE-957D-B9144337C585}" type="sibTrans" cxnId="{DA59C536-7D8A-4065-BA6E-B8A3961DF522}">
      <dgm:prSet/>
      <dgm:spPr/>
      <dgm:t>
        <a:bodyPr/>
        <a:lstStyle/>
        <a:p>
          <a:endParaRPr lang="zh-TW" altLang="en-US"/>
        </a:p>
      </dgm:t>
    </dgm:pt>
    <dgm:pt modelId="{923F61DE-E860-4815-8E74-4CB05693297D}">
      <dgm:prSet phldrT="[文字]" custT="1"/>
      <dgm:spPr/>
      <dgm:t>
        <a:bodyPr/>
        <a:lstStyle/>
        <a:p>
          <a:r>
            <a:rPr lang="zh-TW" altLang="en-US" sz="2400" dirty="0"/>
            <a:t>隨機生成遊戲道具</a:t>
          </a:r>
        </a:p>
      </dgm:t>
    </dgm:pt>
    <dgm:pt modelId="{E744A790-EB9B-4313-B917-85736D9CCEF3}" type="parTrans" cxnId="{8D59BC2B-5B49-4BFA-9EF0-C835B72C0365}">
      <dgm:prSet/>
      <dgm:spPr/>
      <dgm:t>
        <a:bodyPr/>
        <a:lstStyle/>
        <a:p>
          <a:endParaRPr lang="zh-TW" altLang="en-US"/>
        </a:p>
      </dgm:t>
    </dgm:pt>
    <dgm:pt modelId="{67820AE9-A2F9-4D51-87AB-50964F1C2CBA}" type="sibTrans" cxnId="{8D59BC2B-5B49-4BFA-9EF0-C835B72C0365}">
      <dgm:prSet/>
      <dgm:spPr/>
      <dgm:t>
        <a:bodyPr/>
        <a:lstStyle/>
        <a:p>
          <a:endParaRPr lang="zh-TW" altLang="en-US"/>
        </a:p>
      </dgm:t>
    </dgm:pt>
    <dgm:pt modelId="{0A0F0714-B356-41DF-B12E-0E4389850F15}">
      <dgm:prSet phldrT="[文字]" custT="1"/>
      <dgm:spPr/>
      <dgm:t>
        <a:bodyPr/>
        <a:lstStyle/>
        <a:p>
          <a:r>
            <a:rPr lang="zh-TW" altLang="en-US" sz="2400" dirty="0"/>
            <a:t>出現特殊效果</a:t>
          </a:r>
        </a:p>
      </dgm:t>
    </dgm:pt>
    <dgm:pt modelId="{B389920E-7768-4240-B4DE-5F0FE1098638}" type="parTrans" cxnId="{3AB1F5B4-0200-432E-BF4C-F1B129A50505}">
      <dgm:prSet/>
      <dgm:spPr/>
      <dgm:t>
        <a:bodyPr/>
        <a:lstStyle/>
        <a:p>
          <a:endParaRPr lang="zh-TW" altLang="en-US"/>
        </a:p>
      </dgm:t>
    </dgm:pt>
    <dgm:pt modelId="{8951F423-65D3-4381-98D1-DB29738E83DC}" type="sibTrans" cxnId="{3AB1F5B4-0200-432E-BF4C-F1B129A50505}">
      <dgm:prSet/>
      <dgm:spPr/>
      <dgm:t>
        <a:bodyPr/>
        <a:lstStyle/>
        <a:p>
          <a:endParaRPr lang="zh-TW" altLang="en-US"/>
        </a:p>
      </dgm:t>
    </dgm:pt>
    <dgm:pt modelId="{809E0E03-2E77-4E7E-92B7-E861F6B01114}">
      <dgm:prSet phldrT="[文字]" custT="1"/>
      <dgm:spPr/>
      <dgm:t>
        <a:bodyPr/>
        <a:lstStyle/>
        <a:p>
          <a:r>
            <a:rPr lang="zh-TW" altLang="en-US" sz="4000" dirty="0"/>
            <a:t>鬼抓人</a:t>
          </a:r>
        </a:p>
      </dgm:t>
    </dgm:pt>
    <dgm:pt modelId="{67488039-66EC-450C-8416-665B4A65BE35}" type="parTrans" cxnId="{ACF650E4-7425-4AAE-8DAA-E42DC23642DA}">
      <dgm:prSet/>
      <dgm:spPr/>
      <dgm:t>
        <a:bodyPr/>
        <a:lstStyle/>
        <a:p>
          <a:endParaRPr lang="zh-TW" altLang="en-US"/>
        </a:p>
      </dgm:t>
    </dgm:pt>
    <dgm:pt modelId="{6B6B0D51-6F38-47B0-93E4-E5059DEE9228}" type="sibTrans" cxnId="{ACF650E4-7425-4AAE-8DAA-E42DC23642DA}">
      <dgm:prSet/>
      <dgm:spPr/>
      <dgm:t>
        <a:bodyPr/>
        <a:lstStyle/>
        <a:p>
          <a:endParaRPr lang="zh-TW" altLang="en-US"/>
        </a:p>
      </dgm:t>
    </dgm:pt>
    <dgm:pt modelId="{63271212-213F-47D9-BB84-B84BA86664EA}">
      <dgm:prSet phldrT="[文字]" custT="1"/>
      <dgm:spPr/>
      <dgm:t>
        <a:bodyPr/>
        <a:lstStyle/>
        <a:p>
          <a:r>
            <a:rPr lang="zh-TW" altLang="en-US" sz="2400" dirty="0"/>
            <a:t>結合鬼抓人</a:t>
          </a:r>
        </a:p>
      </dgm:t>
    </dgm:pt>
    <dgm:pt modelId="{34EB48B3-08B9-4296-BCD2-575C8ADB0EA9}" type="parTrans" cxnId="{D80F80C4-3E1F-493E-A49F-6CFACA64BB76}">
      <dgm:prSet/>
      <dgm:spPr/>
      <dgm:t>
        <a:bodyPr/>
        <a:lstStyle/>
        <a:p>
          <a:endParaRPr lang="zh-TW" altLang="en-US"/>
        </a:p>
      </dgm:t>
    </dgm:pt>
    <dgm:pt modelId="{EE3A2A11-5181-4B21-8F93-B9C377ABE497}" type="sibTrans" cxnId="{D80F80C4-3E1F-493E-A49F-6CFACA64BB76}">
      <dgm:prSet/>
      <dgm:spPr/>
      <dgm:t>
        <a:bodyPr/>
        <a:lstStyle/>
        <a:p>
          <a:endParaRPr lang="zh-TW" altLang="en-US"/>
        </a:p>
      </dgm:t>
    </dgm:pt>
    <dgm:pt modelId="{D88FC435-F8DF-418E-A9B4-BD48A6028889}">
      <dgm:prSet phldrT="[文字]" custT="1"/>
      <dgm:spPr/>
      <dgm:t>
        <a:bodyPr/>
        <a:lstStyle/>
        <a:p>
          <a:r>
            <a:rPr lang="zh-TW" altLang="en-US" sz="2400" dirty="0"/>
            <a:t>增加刺激感</a:t>
          </a:r>
        </a:p>
      </dgm:t>
    </dgm:pt>
    <dgm:pt modelId="{E16356B6-9EF6-469A-98EC-AD35133D76BD}" type="parTrans" cxnId="{9D62A0E7-7FF1-40D2-A46E-1078CC093A87}">
      <dgm:prSet/>
      <dgm:spPr/>
      <dgm:t>
        <a:bodyPr/>
        <a:lstStyle/>
        <a:p>
          <a:endParaRPr lang="zh-TW" altLang="en-US"/>
        </a:p>
      </dgm:t>
    </dgm:pt>
    <dgm:pt modelId="{E6AF035E-3EC7-4364-96F4-06AB0FCA770A}" type="sibTrans" cxnId="{9D62A0E7-7FF1-40D2-A46E-1078CC093A87}">
      <dgm:prSet/>
      <dgm:spPr/>
      <dgm:t>
        <a:bodyPr/>
        <a:lstStyle/>
        <a:p>
          <a:endParaRPr lang="zh-TW" altLang="en-US"/>
        </a:p>
      </dgm:t>
    </dgm:pt>
    <dgm:pt modelId="{562658D3-9B9A-4932-AB1C-91A2ED42C30F}">
      <dgm:prSet phldrT="[文字]" custT="1"/>
      <dgm:spPr/>
      <dgm:t>
        <a:bodyPr/>
        <a:lstStyle/>
        <a:p>
          <a:r>
            <a:rPr lang="zh-TW" altLang="en-US" sz="4000" dirty="0"/>
            <a:t>可挖地</a:t>
          </a:r>
        </a:p>
      </dgm:t>
    </dgm:pt>
    <dgm:pt modelId="{3FBF06B3-2832-401F-9524-17A8DA1D0F69}" type="parTrans" cxnId="{3401D9F1-92EB-45A6-A17F-34DF30F9FCC4}">
      <dgm:prSet/>
      <dgm:spPr/>
      <dgm:t>
        <a:bodyPr/>
        <a:lstStyle/>
        <a:p>
          <a:endParaRPr lang="zh-TW" altLang="en-US"/>
        </a:p>
      </dgm:t>
    </dgm:pt>
    <dgm:pt modelId="{8FE84243-108D-4674-8C5F-016A91163256}" type="sibTrans" cxnId="{3401D9F1-92EB-45A6-A17F-34DF30F9FCC4}">
      <dgm:prSet/>
      <dgm:spPr/>
      <dgm:t>
        <a:bodyPr/>
        <a:lstStyle/>
        <a:p>
          <a:endParaRPr lang="zh-TW" altLang="en-US"/>
        </a:p>
      </dgm:t>
    </dgm:pt>
    <dgm:pt modelId="{3BE7D290-79C1-4C7C-BB2A-B107C3858D2A}">
      <dgm:prSet phldrT="[文字]" custT="1"/>
      <dgm:spPr/>
      <dgm:t>
        <a:bodyPr/>
        <a:lstStyle/>
        <a:p>
          <a:r>
            <a:rPr lang="zh-TW" altLang="en-US" sz="2400" dirty="0"/>
            <a:t>發想自麥塊</a:t>
          </a:r>
        </a:p>
      </dgm:t>
    </dgm:pt>
    <dgm:pt modelId="{1C57F9A4-9B0E-4C44-B7C9-F969456A8E56}" type="parTrans" cxnId="{75E89C87-201F-4D57-A122-7A070718B5DF}">
      <dgm:prSet/>
      <dgm:spPr/>
      <dgm:t>
        <a:bodyPr/>
        <a:lstStyle/>
        <a:p>
          <a:endParaRPr lang="zh-TW" altLang="en-US"/>
        </a:p>
      </dgm:t>
    </dgm:pt>
    <dgm:pt modelId="{D089A82C-6D7B-4363-B8AF-FD5546B08512}" type="sibTrans" cxnId="{75E89C87-201F-4D57-A122-7A070718B5DF}">
      <dgm:prSet/>
      <dgm:spPr/>
      <dgm:t>
        <a:bodyPr/>
        <a:lstStyle/>
        <a:p>
          <a:endParaRPr lang="zh-TW" altLang="en-US"/>
        </a:p>
      </dgm:t>
    </dgm:pt>
    <dgm:pt modelId="{7FA0FC05-50B9-44A9-BB7D-2E2AFA8E616C}">
      <dgm:prSet phldrT="[文字]" custT="1"/>
      <dgm:spPr/>
      <dgm:t>
        <a:bodyPr/>
        <a:lstStyle/>
        <a:p>
          <a:r>
            <a:rPr lang="zh-TW" altLang="en-US" sz="2400" dirty="0"/>
            <a:t>可挖掉地板</a:t>
          </a:r>
        </a:p>
      </dgm:t>
    </dgm:pt>
    <dgm:pt modelId="{018515F1-8B1F-49E5-8EFB-DE7151DD8410}" type="parTrans" cxnId="{055D4307-FE81-4F6C-869F-76E11F1292E9}">
      <dgm:prSet/>
      <dgm:spPr/>
      <dgm:t>
        <a:bodyPr/>
        <a:lstStyle/>
        <a:p>
          <a:endParaRPr lang="zh-TW" altLang="en-US"/>
        </a:p>
      </dgm:t>
    </dgm:pt>
    <dgm:pt modelId="{D04BF425-E135-4B42-8B54-79A335C20DE0}" type="sibTrans" cxnId="{055D4307-FE81-4F6C-869F-76E11F1292E9}">
      <dgm:prSet/>
      <dgm:spPr/>
      <dgm:t>
        <a:bodyPr/>
        <a:lstStyle/>
        <a:p>
          <a:endParaRPr lang="zh-TW" altLang="en-US"/>
        </a:p>
      </dgm:t>
    </dgm:pt>
    <dgm:pt modelId="{345507A3-9419-41D9-B797-8D3204E98438}">
      <dgm:prSet phldrT="[文字]" custT="1"/>
      <dgm:spPr/>
      <dgm:t>
        <a:bodyPr/>
        <a:lstStyle/>
        <a:p>
          <a:r>
            <a:rPr lang="zh-TW" altLang="en-US" sz="2000" dirty="0"/>
            <a:t>成為子彈擊退鬼</a:t>
          </a:r>
        </a:p>
      </dgm:t>
    </dgm:pt>
    <dgm:pt modelId="{37A49160-76FB-499E-A104-2BD6F0DB6489}" type="parTrans" cxnId="{0824859A-35A9-4654-9743-22E2D85610F6}">
      <dgm:prSet/>
      <dgm:spPr/>
      <dgm:t>
        <a:bodyPr/>
        <a:lstStyle/>
        <a:p>
          <a:endParaRPr lang="zh-TW" altLang="en-US"/>
        </a:p>
      </dgm:t>
    </dgm:pt>
    <dgm:pt modelId="{E7F66A6C-3EB7-4005-8DA5-11415CA13F82}" type="sibTrans" cxnId="{0824859A-35A9-4654-9743-22E2D85610F6}">
      <dgm:prSet/>
      <dgm:spPr/>
      <dgm:t>
        <a:bodyPr/>
        <a:lstStyle/>
        <a:p>
          <a:endParaRPr lang="zh-TW" altLang="en-US"/>
        </a:p>
      </dgm:t>
    </dgm:pt>
    <dgm:pt modelId="{E800B014-883F-4BA4-8A6E-D254B93A79B0}">
      <dgm:prSet phldrT="[文字]" custT="1"/>
      <dgm:spPr/>
      <dgm:t>
        <a:bodyPr/>
        <a:lstStyle/>
        <a:p>
          <a:r>
            <a:rPr lang="zh-TW" altLang="en-US" sz="3600" dirty="0" smtClean="0"/>
            <a:t>多人連線</a:t>
          </a:r>
          <a:endParaRPr lang="zh-TW" altLang="en-US" sz="3600" dirty="0"/>
        </a:p>
      </dgm:t>
    </dgm:pt>
    <dgm:pt modelId="{D514DFA8-BE58-49A7-A14E-B2BD61B6177E}" type="parTrans" cxnId="{D7DF3FCC-C423-4B8A-B2F0-F22D299F801F}">
      <dgm:prSet/>
      <dgm:spPr/>
    </dgm:pt>
    <dgm:pt modelId="{2B0C52AC-81B1-4AF8-ADB4-D370056EE2BF}" type="sibTrans" cxnId="{D7DF3FCC-C423-4B8A-B2F0-F22D299F801F}">
      <dgm:prSet/>
      <dgm:spPr/>
    </dgm:pt>
    <dgm:pt modelId="{6A72E133-B681-4A11-BF1A-3FD3E8A8AB3C}">
      <dgm:prSet phldrT="[文字]" custT="1"/>
      <dgm:spPr/>
      <dgm:t>
        <a:bodyPr/>
        <a:lstStyle/>
        <a:p>
          <a:r>
            <a:rPr lang="zh-TW" altLang="en-US" sz="2400" dirty="0" smtClean="0"/>
            <a:t>跟朋友一起玩</a:t>
          </a:r>
          <a:endParaRPr lang="zh-TW" altLang="en-US" sz="2400" dirty="0"/>
        </a:p>
      </dgm:t>
    </dgm:pt>
    <dgm:pt modelId="{3A9CE90C-8C41-4F36-AA21-A3E4C83F309F}" type="parTrans" cxnId="{E137388B-D7B2-4EB6-B337-B33BE04E8277}">
      <dgm:prSet/>
      <dgm:spPr/>
    </dgm:pt>
    <dgm:pt modelId="{96E3AE3F-5841-4AEE-8EE9-A3F3494881FB}" type="sibTrans" cxnId="{E137388B-D7B2-4EB6-B337-B33BE04E8277}">
      <dgm:prSet/>
      <dgm:spPr/>
    </dgm:pt>
    <dgm:pt modelId="{232D2096-BE69-4416-B5E6-4D2C2E4743AE}">
      <dgm:prSet phldrT="[文字]" custT="1"/>
      <dgm:spPr/>
      <dgm:t>
        <a:bodyPr/>
        <a:lstStyle/>
        <a:p>
          <a:r>
            <a:rPr lang="zh-TW" altLang="en-US" sz="2400" dirty="0" smtClean="0"/>
            <a:t>更有趣！</a:t>
          </a:r>
          <a:endParaRPr lang="zh-TW" altLang="en-US" sz="2400" dirty="0"/>
        </a:p>
      </dgm:t>
    </dgm:pt>
    <dgm:pt modelId="{105B7335-1C53-40A0-964E-9F2DE3501C85}" type="parTrans" cxnId="{E0174C85-DA8E-480A-A162-6BC7223DC927}">
      <dgm:prSet/>
      <dgm:spPr/>
    </dgm:pt>
    <dgm:pt modelId="{EAAF2DAF-4D0B-4C0A-9F2A-7C00A5C7E614}" type="sibTrans" cxnId="{E0174C85-DA8E-480A-A162-6BC7223DC927}">
      <dgm:prSet/>
      <dgm:spPr/>
    </dgm:pt>
    <dgm:pt modelId="{1C2A8DDC-5DEE-47DC-9B0D-40EC7A11488F}" type="pres">
      <dgm:prSet presAssocID="{97530BD9-D8AB-4788-AF98-5256AAD70A5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2DE72CE-4EED-4979-B5A8-6EF3F2DAE39D}" type="pres">
      <dgm:prSet presAssocID="{C758ECAF-F32F-4458-94B0-721E74BC9A0A}" presName="composite" presStyleCnt="0"/>
      <dgm:spPr/>
    </dgm:pt>
    <dgm:pt modelId="{C21B7ABD-EFAB-4ACC-A816-F2104D1654EC}" type="pres">
      <dgm:prSet presAssocID="{C758ECAF-F32F-4458-94B0-721E74BC9A0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403FB3D-026A-4A43-8DFD-FA717358EC2E}" type="pres">
      <dgm:prSet presAssocID="{C758ECAF-F32F-4458-94B0-721E74BC9A0A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FB40080-8CE4-4707-BF1F-C9CB984FFD2E}" type="pres">
      <dgm:prSet presAssocID="{DA101461-B71B-4ACE-957D-B9144337C585}" presName="space" presStyleCnt="0"/>
      <dgm:spPr/>
    </dgm:pt>
    <dgm:pt modelId="{2B03FBAB-8865-4339-B495-0A5C577782EC}" type="pres">
      <dgm:prSet presAssocID="{809E0E03-2E77-4E7E-92B7-E861F6B01114}" presName="composite" presStyleCnt="0"/>
      <dgm:spPr/>
    </dgm:pt>
    <dgm:pt modelId="{EF9AD9C6-92B1-4BAC-947A-68F6701D7B54}" type="pres">
      <dgm:prSet presAssocID="{809E0E03-2E77-4E7E-92B7-E861F6B01114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C124E87-141F-486D-8C91-3ACD47AEB095}" type="pres">
      <dgm:prSet presAssocID="{809E0E03-2E77-4E7E-92B7-E861F6B01114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255FE8-3F70-4F47-8560-1B3F29F24DF9}" type="pres">
      <dgm:prSet presAssocID="{6B6B0D51-6F38-47B0-93E4-E5059DEE9228}" presName="space" presStyleCnt="0"/>
      <dgm:spPr/>
    </dgm:pt>
    <dgm:pt modelId="{52077D8B-3473-4964-A01F-4B62205E0889}" type="pres">
      <dgm:prSet presAssocID="{562658D3-9B9A-4932-AB1C-91A2ED42C30F}" presName="composite" presStyleCnt="0"/>
      <dgm:spPr/>
    </dgm:pt>
    <dgm:pt modelId="{7C36AF3A-B3F5-448C-95B7-293D095EDED1}" type="pres">
      <dgm:prSet presAssocID="{562658D3-9B9A-4932-AB1C-91A2ED42C30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9ED2C74-9297-4BB1-B2AC-CC9AFBE3C64B}" type="pres">
      <dgm:prSet presAssocID="{562658D3-9B9A-4932-AB1C-91A2ED42C30F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8CDB579-2EBA-4227-88CF-D9AF7C14B4F9}" type="pres">
      <dgm:prSet presAssocID="{8FE84243-108D-4674-8C5F-016A91163256}" presName="space" presStyleCnt="0"/>
      <dgm:spPr/>
    </dgm:pt>
    <dgm:pt modelId="{925E37D6-19DA-47E6-9AB2-29CDA2075E5E}" type="pres">
      <dgm:prSet presAssocID="{E800B014-883F-4BA4-8A6E-D254B93A79B0}" presName="composite" presStyleCnt="0"/>
      <dgm:spPr/>
    </dgm:pt>
    <dgm:pt modelId="{5C81EF02-E2D4-45A5-B6D3-27AE3138F7C7}" type="pres">
      <dgm:prSet presAssocID="{E800B014-883F-4BA4-8A6E-D254B93A79B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222181-92E5-4D80-8DD4-E4B3394F8260}" type="pres">
      <dgm:prSet presAssocID="{E800B014-883F-4BA4-8A6E-D254B93A79B0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137388B-D7B2-4EB6-B337-B33BE04E8277}" srcId="{E800B014-883F-4BA4-8A6E-D254B93A79B0}" destId="{6A72E133-B681-4A11-BF1A-3FD3E8A8AB3C}" srcOrd="0" destOrd="0" parTransId="{3A9CE90C-8C41-4F36-AA21-A3E4C83F309F}" sibTransId="{96E3AE3F-5841-4AEE-8EE9-A3F3494881FB}"/>
    <dgm:cxn modelId="{C54D805F-39F7-41AB-85A7-D72D699BC09B}" type="presOf" srcId="{232D2096-BE69-4416-B5E6-4D2C2E4743AE}" destId="{73222181-92E5-4D80-8DD4-E4B3394F8260}" srcOrd="0" destOrd="1" presId="urn:microsoft.com/office/officeart/2005/8/layout/hList1"/>
    <dgm:cxn modelId="{D7DF3FCC-C423-4B8A-B2F0-F22D299F801F}" srcId="{97530BD9-D8AB-4788-AF98-5256AAD70A54}" destId="{E800B014-883F-4BA4-8A6E-D254B93A79B0}" srcOrd="3" destOrd="0" parTransId="{D514DFA8-BE58-49A7-A14E-B2BD61B6177E}" sibTransId="{2B0C52AC-81B1-4AF8-ADB4-D370056EE2BF}"/>
    <dgm:cxn modelId="{2DF6AC3B-6809-47C9-B39D-BA935CD3479D}" type="presOf" srcId="{809E0E03-2E77-4E7E-92B7-E861F6B01114}" destId="{EF9AD9C6-92B1-4BAC-947A-68F6701D7B54}" srcOrd="0" destOrd="0" presId="urn:microsoft.com/office/officeart/2005/8/layout/hList1"/>
    <dgm:cxn modelId="{C85477E2-3508-4AFF-9505-19B631204D6E}" type="presOf" srcId="{C758ECAF-F32F-4458-94B0-721E74BC9A0A}" destId="{C21B7ABD-EFAB-4ACC-A816-F2104D1654EC}" srcOrd="0" destOrd="0" presId="urn:microsoft.com/office/officeart/2005/8/layout/hList1"/>
    <dgm:cxn modelId="{882732E0-AE9B-4471-9641-415209DA9838}" type="presOf" srcId="{6A72E133-B681-4A11-BF1A-3FD3E8A8AB3C}" destId="{73222181-92E5-4D80-8DD4-E4B3394F8260}" srcOrd="0" destOrd="0" presId="urn:microsoft.com/office/officeart/2005/8/layout/hList1"/>
    <dgm:cxn modelId="{946378F4-1F9B-4234-988C-90889DA9CA99}" type="presOf" srcId="{562658D3-9B9A-4932-AB1C-91A2ED42C30F}" destId="{7C36AF3A-B3F5-448C-95B7-293D095EDED1}" srcOrd="0" destOrd="0" presId="urn:microsoft.com/office/officeart/2005/8/layout/hList1"/>
    <dgm:cxn modelId="{30BF6E16-A8CD-4596-A49C-FDF01B1FC638}" type="presOf" srcId="{0A0F0714-B356-41DF-B12E-0E4389850F15}" destId="{3403FB3D-026A-4A43-8DFD-FA717358EC2E}" srcOrd="0" destOrd="1" presId="urn:microsoft.com/office/officeart/2005/8/layout/hList1"/>
    <dgm:cxn modelId="{E6C1B3C4-7BD8-4225-8464-DA6DC6E638BE}" type="presOf" srcId="{3BE7D290-79C1-4C7C-BB2A-B107C3858D2A}" destId="{89ED2C74-9297-4BB1-B2AC-CC9AFBE3C64B}" srcOrd="0" destOrd="0" presId="urn:microsoft.com/office/officeart/2005/8/layout/hList1"/>
    <dgm:cxn modelId="{8104A2B7-35FA-4101-877E-FD4621797B46}" type="presOf" srcId="{345507A3-9419-41D9-B797-8D3204E98438}" destId="{89ED2C74-9297-4BB1-B2AC-CC9AFBE3C64B}" srcOrd="0" destOrd="2" presId="urn:microsoft.com/office/officeart/2005/8/layout/hList1"/>
    <dgm:cxn modelId="{56FD2D06-41CC-4CDA-88EE-B2A3D058E874}" type="presOf" srcId="{E800B014-883F-4BA4-8A6E-D254B93A79B0}" destId="{5C81EF02-E2D4-45A5-B6D3-27AE3138F7C7}" srcOrd="0" destOrd="0" presId="urn:microsoft.com/office/officeart/2005/8/layout/hList1"/>
    <dgm:cxn modelId="{3401D9F1-92EB-45A6-A17F-34DF30F9FCC4}" srcId="{97530BD9-D8AB-4788-AF98-5256AAD70A54}" destId="{562658D3-9B9A-4932-AB1C-91A2ED42C30F}" srcOrd="2" destOrd="0" parTransId="{3FBF06B3-2832-401F-9524-17A8DA1D0F69}" sibTransId="{8FE84243-108D-4674-8C5F-016A91163256}"/>
    <dgm:cxn modelId="{D80F80C4-3E1F-493E-A49F-6CFACA64BB76}" srcId="{809E0E03-2E77-4E7E-92B7-E861F6B01114}" destId="{63271212-213F-47D9-BB84-B84BA86664EA}" srcOrd="0" destOrd="0" parTransId="{34EB48B3-08B9-4296-BCD2-575C8ADB0EA9}" sibTransId="{EE3A2A11-5181-4B21-8F93-B9C377ABE497}"/>
    <dgm:cxn modelId="{8D59BC2B-5B49-4BFA-9EF0-C835B72C0365}" srcId="{C758ECAF-F32F-4458-94B0-721E74BC9A0A}" destId="{923F61DE-E860-4815-8E74-4CB05693297D}" srcOrd="0" destOrd="0" parTransId="{E744A790-EB9B-4313-B917-85736D9CCEF3}" sibTransId="{67820AE9-A2F9-4D51-87AB-50964F1C2CBA}"/>
    <dgm:cxn modelId="{7F542080-580E-4D06-811D-854E9147D0C9}" type="presOf" srcId="{923F61DE-E860-4815-8E74-4CB05693297D}" destId="{3403FB3D-026A-4A43-8DFD-FA717358EC2E}" srcOrd="0" destOrd="0" presId="urn:microsoft.com/office/officeart/2005/8/layout/hList1"/>
    <dgm:cxn modelId="{9D62A0E7-7FF1-40D2-A46E-1078CC093A87}" srcId="{809E0E03-2E77-4E7E-92B7-E861F6B01114}" destId="{D88FC435-F8DF-418E-A9B4-BD48A6028889}" srcOrd="1" destOrd="0" parTransId="{E16356B6-9EF6-469A-98EC-AD35133D76BD}" sibTransId="{E6AF035E-3EC7-4364-96F4-06AB0FCA770A}"/>
    <dgm:cxn modelId="{ACF650E4-7425-4AAE-8DAA-E42DC23642DA}" srcId="{97530BD9-D8AB-4788-AF98-5256AAD70A54}" destId="{809E0E03-2E77-4E7E-92B7-E861F6B01114}" srcOrd="1" destOrd="0" parTransId="{67488039-66EC-450C-8416-665B4A65BE35}" sibTransId="{6B6B0D51-6F38-47B0-93E4-E5059DEE9228}"/>
    <dgm:cxn modelId="{93D7815A-69CA-4D4E-9043-7996BADE4E3E}" type="presOf" srcId="{97530BD9-D8AB-4788-AF98-5256AAD70A54}" destId="{1C2A8DDC-5DEE-47DC-9B0D-40EC7A11488F}" srcOrd="0" destOrd="0" presId="urn:microsoft.com/office/officeart/2005/8/layout/hList1"/>
    <dgm:cxn modelId="{2AE4A962-33D0-403A-BD59-32BEDE971214}" type="presOf" srcId="{63271212-213F-47D9-BB84-B84BA86664EA}" destId="{FC124E87-141F-486D-8C91-3ACD47AEB095}" srcOrd="0" destOrd="0" presId="urn:microsoft.com/office/officeart/2005/8/layout/hList1"/>
    <dgm:cxn modelId="{055D4307-FE81-4F6C-869F-76E11F1292E9}" srcId="{562658D3-9B9A-4932-AB1C-91A2ED42C30F}" destId="{7FA0FC05-50B9-44A9-BB7D-2E2AFA8E616C}" srcOrd="1" destOrd="0" parTransId="{018515F1-8B1F-49E5-8EFB-DE7151DD8410}" sibTransId="{D04BF425-E135-4B42-8B54-79A335C20DE0}"/>
    <dgm:cxn modelId="{75E89C87-201F-4D57-A122-7A070718B5DF}" srcId="{562658D3-9B9A-4932-AB1C-91A2ED42C30F}" destId="{3BE7D290-79C1-4C7C-BB2A-B107C3858D2A}" srcOrd="0" destOrd="0" parTransId="{1C57F9A4-9B0E-4C44-B7C9-F969456A8E56}" sibTransId="{D089A82C-6D7B-4363-B8AF-FD5546B08512}"/>
    <dgm:cxn modelId="{0824859A-35A9-4654-9743-22E2D85610F6}" srcId="{562658D3-9B9A-4932-AB1C-91A2ED42C30F}" destId="{345507A3-9419-41D9-B797-8D3204E98438}" srcOrd="2" destOrd="0" parTransId="{37A49160-76FB-499E-A104-2BD6F0DB6489}" sibTransId="{E7F66A6C-3EB7-4005-8DA5-11415CA13F82}"/>
    <dgm:cxn modelId="{3AB1F5B4-0200-432E-BF4C-F1B129A50505}" srcId="{C758ECAF-F32F-4458-94B0-721E74BC9A0A}" destId="{0A0F0714-B356-41DF-B12E-0E4389850F15}" srcOrd="1" destOrd="0" parTransId="{B389920E-7768-4240-B4DE-5F0FE1098638}" sibTransId="{8951F423-65D3-4381-98D1-DB29738E83DC}"/>
    <dgm:cxn modelId="{FE5AF861-A9B2-42D4-B2B2-AC7F5218174D}" type="presOf" srcId="{D88FC435-F8DF-418E-A9B4-BD48A6028889}" destId="{FC124E87-141F-486D-8C91-3ACD47AEB095}" srcOrd="0" destOrd="1" presId="urn:microsoft.com/office/officeart/2005/8/layout/hList1"/>
    <dgm:cxn modelId="{E0174C85-DA8E-480A-A162-6BC7223DC927}" srcId="{E800B014-883F-4BA4-8A6E-D254B93A79B0}" destId="{232D2096-BE69-4416-B5E6-4D2C2E4743AE}" srcOrd="1" destOrd="0" parTransId="{105B7335-1C53-40A0-964E-9F2DE3501C85}" sibTransId="{EAAF2DAF-4D0B-4C0A-9F2A-7C00A5C7E614}"/>
    <dgm:cxn modelId="{DA59C536-7D8A-4065-BA6E-B8A3961DF522}" srcId="{97530BD9-D8AB-4788-AF98-5256AAD70A54}" destId="{C758ECAF-F32F-4458-94B0-721E74BC9A0A}" srcOrd="0" destOrd="0" parTransId="{BA5BB22B-7B64-4AF0-8A3F-63159B402732}" sibTransId="{DA101461-B71B-4ACE-957D-B9144337C585}"/>
    <dgm:cxn modelId="{2C60B517-2F1A-4037-98CD-A1A5E64D89A6}" type="presOf" srcId="{7FA0FC05-50B9-44A9-BB7D-2E2AFA8E616C}" destId="{89ED2C74-9297-4BB1-B2AC-CC9AFBE3C64B}" srcOrd="0" destOrd="1" presId="urn:microsoft.com/office/officeart/2005/8/layout/hList1"/>
    <dgm:cxn modelId="{1E6E5947-ED04-41C8-A036-380DD5BDC579}" type="presParOf" srcId="{1C2A8DDC-5DEE-47DC-9B0D-40EC7A11488F}" destId="{12DE72CE-4EED-4979-B5A8-6EF3F2DAE39D}" srcOrd="0" destOrd="0" presId="urn:microsoft.com/office/officeart/2005/8/layout/hList1"/>
    <dgm:cxn modelId="{BDAEDA6B-E249-4691-88A9-D9588AFC2A33}" type="presParOf" srcId="{12DE72CE-4EED-4979-B5A8-6EF3F2DAE39D}" destId="{C21B7ABD-EFAB-4ACC-A816-F2104D1654EC}" srcOrd="0" destOrd="0" presId="urn:microsoft.com/office/officeart/2005/8/layout/hList1"/>
    <dgm:cxn modelId="{85B1F4BD-9924-4DF0-9279-6AF36FE331DD}" type="presParOf" srcId="{12DE72CE-4EED-4979-B5A8-6EF3F2DAE39D}" destId="{3403FB3D-026A-4A43-8DFD-FA717358EC2E}" srcOrd="1" destOrd="0" presId="urn:microsoft.com/office/officeart/2005/8/layout/hList1"/>
    <dgm:cxn modelId="{5860EE41-B77B-45B5-AFD3-F4F3ADEFA7D9}" type="presParOf" srcId="{1C2A8DDC-5DEE-47DC-9B0D-40EC7A11488F}" destId="{DFB40080-8CE4-4707-BF1F-C9CB984FFD2E}" srcOrd="1" destOrd="0" presId="urn:microsoft.com/office/officeart/2005/8/layout/hList1"/>
    <dgm:cxn modelId="{B8FDEC96-95CF-4C61-B525-8A67C9EFDEBD}" type="presParOf" srcId="{1C2A8DDC-5DEE-47DC-9B0D-40EC7A11488F}" destId="{2B03FBAB-8865-4339-B495-0A5C577782EC}" srcOrd="2" destOrd="0" presId="urn:microsoft.com/office/officeart/2005/8/layout/hList1"/>
    <dgm:cxn modelId="{0B1C449E-0A75-45D4-B149-482B1F4C1174}" type="presParOf" srcId="{2B03FBAB-8865-4339-B495-0A5C577782EC}" destId="{EF9AD9C6-92B1-4BAC-947A-68F6701D7B54}" srcOrd="0" destOrd="0" presId="urn:microsoft.com/office/officeart/2005/8/layout/hList1"/>
    <dgm:cxn modelId="{757A0A03-3ADE-4B04-9A53-4DD80BE42FAE}" type="presParOf" srcId="{2B03FBAB-8865-4339-B495-0A5C577782EC}" destId="{FC124E87-141F-486D-8C91-3ACD47AEB095}" srcOrd="1" destOrd="0" presId="urn:microsoft.com/office/officeart/2005/8/layout/hList1"/>
    <dgm:cxn modelId="{1E9BAD7E-3F09-4D16-B6C4-0769C563B0ED}" type="presParOf" srcId="{1C2A8DDC-5DEE-47DC-9B0D-40EC7A11488F}" destId="{3F255FE8-3F70-4F47-8560-1B3F29F24DF9}" srcOrd="3" destOrd="0" presId="urn:microsoft.com/office/officeart/2005/8/layout/hList1"/>
    <dgm:cxn modelId="{48F70496-606E-4437-94C2-9FE0B25D0B46}" type="presParOf" srcId="{1C2A8DDC-5DEE-47DC-9B0D-40EC7A11488F}" destId="{52077D8B-3473-4964-A01F-4B62205E0889}" srcOrd="4" destOrd="0" presId="urn:microsoft.com/office/officeart/2005/8/layout/hList1"/>
    <dgm:cxn modelId="{323AF321-62DA-48F2-A91A-34366F951D9D}" type="presParOf" srcId="{52077D8B-3473-4964-A01F-4B62205E0889}" destId="{7C36AF3A-B3F5-448C-95B7-293D095EDED1}" srcOrd="0" destOrd="0" presId="urn:microsoft.com/office/officeart/2005/8/layout/hList1"/>
    <dgm:cxn modelId="{B703AEFB-F953-4748-AA9F-1CD76D6858A6}" type="presParOf" srcId="{52077D8B-3473-4964-A01F-4B62205E0889}" destId="{89ED2C74-9297-4BB1-B2AC-CC9AFBE3C64B}" srcOrd="1" destOrd="0" presId="urn:microsoft.com/office/officeart/2005/8/layout/hList1"/>
    <dgm:cxn modelId="{4CC09589-AF3D-41D2-84D8-AED7A962E549}" type="presParOf" srcId="{1C2A8DDC-5DEE-47DC-9B0D-40EC7A11488F}" destId="{38CDB579-2EBA-4227-88CF-D9AF7C14B4F9}" srcOrd="5" destOrd="0" presId="urn:microsoft.com/office/officeart/2005/8/layout/hList1"/>
    <dgm:cxn modelId="{A32FA02C-7E16-4C2A-B27D-68237613359F}" type="presParOf" srcId="{1C2A8DDC-5DEE-47DC-9B0D-40EC7A11488F}" destId="{925E37D6-19DA-47E6-9AB2-29CDA2075E5E}" srcOrd="6" destOrd="0" presId="urn:microsoft.com/office/officeart/2005/8/layout/hList1"/>
    <dgm:cxn modelId="{37D14932-01BA-4091-8ABA-23E3C288A610}" type="presParOf" srcId="{925E37D6-19DA-47E6-9AB2-29CDA2075E5E}" destId="{5C81EF02-E2D4-45A5-B6D3-27AE3138F7C7}" srcOrd="0" destOrd="0" presId="urn:microsoft.com/office/officeart/2005/8/layout/hList1"/>
    <dgm:cxn modelId="{DB4784DE-36BE-4FB7-8917-E29A9A7FA28F}" type="presParOf" srcId="{925E37D6-19DA-47E6-9AB2-29CDA2075E5E}" destId="{73222181-92E5-4D80-8DD4-E4B3394F826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B7ABD-EFAB-4ACC-A816-F2104D1654EC}">
      <dsp:nvSpPr>
        <dsp:cNvPr id="0" name=""/>
        <dsp:cNvSpPr/>
      </dsp:nvSpPr>
      <dsp:spPr>
        <a:xfrm>
          <a:off x="4147" y="841"/>
          <a:ext cx="2493587" cy="9974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000" kern="1200" dirty="0"/>
            <a:t>道具</a:t>
          </a:r>
        </a:p>
      </dsp:txBody>
      <dsp:txXfrm>
        <a:off x="4147" y="841"/>
        <a:ext cx="2493587" cy="997434"/>
      </dsp:txXfrm>
    </dsp:sp>
    <dsp:sp modelId="{3403FB3D-026A-4A43-8DFD-FA717358EC2E}">
      <dsp:nvSpPr>
        <dsp:cNvPr id="0" name=""/>
        <dsp:cNvSpPr/>
      </dsp:nvSpPr>
      <dsp:spPr>
        <a:xfrm>
          <a:off x="4147" y="998276"/>
          <a:ext cx="2493587" cy="26791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400" kern="1200" dirty="0"/>
            <a:t>隨機生成遊戲道具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400" kern="1200" dirty="0"/>
            <a:t>出現特殊效果</a:t>
          </a:r>
        </a:p>
      </dsp:txBody>
      <dsp:txXfrm>
        <a:off x="4147" y="998276"/>
        <a:ext cx="2493587" cy="2679120"/>
      </dsp:txXfrm>
    </dsp:sp>
    <dsp:sp modelId="{EF9AD9C6-92B1-4BAC-947A-68F6701D7B54}">
      <dsp:nvSpPr>
        <dsp:cNvPr id="0" name=""/>
        <dsp:cNvSpPr/>
      </dsp:nvSpPr>
      <dsp:spPr>
        <a:xfrm>
          <a:off x="2846836" y="841"/>
          <a:ext cx="2493587" cy="997434"/>
        </a:xfrm>
        <a:prstGeom prst="rect">
          <a:avLst/>
        </a:prstGeom>
        <a:solidFill>
          <a:schemeClr val="accent2">
            <a:hueOff val="-989327"/>
            <a:satOff val="-6608"/>
            <a:lumOff val="-2614"/>
            <a:alphaOff val="0"/>
          </a:schemeClr>
        </a:solidFill>
        <a:ln w="22225" cap="rnd" cmpd="sng" algn="ctr">
          <a:solidFill>
            <a:schemeClr val="accent2">
              <a:hueOff val="-989327"/>
              <a:satOff val="-6608"/>
              <a:lumOff val="-26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000" kern="1200" dirty="0"/>
            <a:t>鬼抓人</a:t>
          </a:r>
        </a:p>
      </dsp:txBody>
      <dsp:txXfrm>
        <a:off x="2846836" y="841"/>
        <a:ext cx="2493587" cy="997434"/>
      </dsp:txXfrm>
    </dsp:sp>
    <dsp:sp modelId="{FC124E87-141F-486D-8C91-3ACD47AEB095}">
      <dsp:nvSpPr>
        <dsp:cNvPr id="0" name=""/>
        <dsp:cNvSpPr/>
      </dsp:nvSpPr>
      <dsp:spPr>
        <a:xfrm>
          <a:off x="2846836" y="998276"/>
          <a:ext cx="2493587" cy="2679120"/>
        </a:xfrm>
        <a:prstGeom prst="rect">
          <a:avLst/>
        </a:prstGeom>
        <a:solidFill>
          <a:schemeClr val="accent2">
            <a:tint val="40000"/>
            <a:alpha val="90000"/>
            <a:hueOff val="-1091879"/>
            <a:satOff val="-4524"/>
            <a:lumOff val="-595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1091879"/>
              <a:satOff val="-4524"/>
              <a:lumOff val="-5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400" kern="1200" dirty="0"/>
            <a:t>結合鬼抓人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400" kern="1200" dirty="0"/>
            <a:t>增加刺激感</a:t>
          </a:r>
        </a:p>
      </dsp:txBody>
      <dsp:txXfrm>
        <a:off x="2846836" y="998276"/>
        <a:ext cx="2493587" cy="2679120"/>
      </dsp:txXfrm>
    </dsp:sp>
    <dsp:sp modelId="{7C36AF3A-B3F5-448C-95B7-293D095EDED1}">
      <dsp:nvSpPr>
        <dsp:cNvPr id="0" name=""/>
        <dsp:cNvSpPr/>
      </dsp:nvSpPr>
      <dsp:spPr>
        <a:xfrm>
          <a:off x="5689526" y="841"/>
          <a:ext cx="2493587" cy="997434"/>
        </a:xfrm>
        <a:prstGeom prst="rect">
          <a:avLst/>
        </a:prstGeom>
        <a:solidFill>
          <a:schemeClr val="accent2">
            <a:hueOff val="-1978655"/>
            <a:satOff val="-13215"/>
            <a:lumOff val="-5228"/>
            <a:alphaOff val="0"/>
          </a:schemeClr>
        </a:solidFill>
        <a:ln w="22225" cap="rnd" cmpd="sng" algn="ctr">
          <a:solidFill>
            <a:schemeClr val="accent2">
              <a:hueOff val="-1978655"/>
              <a:satOff val="-13215"/>
              <a:lumOff val="-52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000" kern="1200" dirty="0"/>
            <a:t>可挖地</a:t>
          </a:r>
        </a:p>
      </dsp:txBody>
      <dsp:txXfrm>
        <a:off x="5689526" y="841"/>
        <a:ext cx="2493587" cy="997434"/>
      </dsp:txXfrm>
    </dsp:sp>
    <dsp:sp modelId="{89ED2C74-9297-4BB1-B2AC-CC9AFBE3C64B}">
      <dsp:nvSpPr>
        <dsp:cNvPr id="0" name=""/>
        <dsp:cNvSpPr/>
      </dsp:nvSpPr>
      <dsp:spPr>
        <a:xfrm>
          <a:off x="5689526" y="998276"/>
          <a:ext cx="2493587" cy="2679120"/>
        </a:xfrm>
        <a:prstGeom prst="rect">
          <a:avLst/>
        </a:prstGeom>
        <a:solidFill>
          <a:schemeClr val="accent2">
            <a:tint val="40000"/>
            <a:alpha val="90000"/>
            <a:hueOff val="-2183759"/>
            <a:satOff val="-9047"/>
            <a:lumOff val="-1189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2183759"/>
              <a:satOff val="-9047"/>
              <a:lumOff val="-11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400" kern="1200" dirty="0"/>
            <a:t>發想自麥塊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400" kern="1200" dirty="0"/>
            <a:t>可挖掉地板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/>
            <a:t>成為子彈擊退鬼</a:t>
          </a:r>
        </a:p>
      </dsp:txBody>
      <dsp:txXfrm>
        <a:off x="5689526" y="998276"/>
        <a:ext cx="2493587" cy="2679120"/>
      </dsp:txXfrm>
    </dsp:sp>
    <dsp:sp modelId="{5C81EF02-E2D4-45A5-B6D3-27AE3138F7C7}">
      <dsp:nvSpPr>
        <dsp:cNvPr id="0" name=""/>
        <dsp:cNvSpPr/>
      </dsp:nvSpPr>
      <dsp:spPr>
        <a:xfrm>
          <a:off x="8532215" y="841"/>
          <a:ext cx="2493587" cy="997434"/>
        </a:xfrm>
        <a:prstGeom prst="rect">
          <a:avLst/>
        </a:prstGeom>
        <a:solidFill>
          <a:schemeClr val="accent2">
            <a:hueOff val="-2967982"/>
            <a:satOff val="-19823"/>
            <a:lumOff val="-7842"/>
            <a:alphaOff val="0"/>
          </a:schemeClr>
        </a:solidFill>
        <a:ln w="22225" cap="rnd" cmpd="sng" algn="ctr">
          <a:solidFill>
            <a:schemeClr val="accent2">
              <a:hueOff val="-2967982"/>
              <a:satOff val="-19823"/>
              <a:lumOff val="-78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dirty="0" smtClean="0"/>
            <a:t>多人連線</a:t>
          </a:r>
          <a:endParaRPr lang="zh-TW" altLang="en-US" sz="3600" kern="1200" dirty="0"/>
        </a:p>
      </dsp:txBody>
      <dsp:txXfrm>
        <a:off x="8532215" y="841"/>
        <a:ext cx="2493587" cy="997434"/>
      </dsp:txXfrm>
    </dsp:sp>
    <dsp:sp modelId="{73222181-92E5-4D80-8DD4-E4B3394F8260}">
      <dsp:nvSpPr>
        <dsp:cNvPr id="0" name=""/>
        <dsp:cNvSpPr/>
      </dsp:nvSpPr>
      <dsp:spPr>
        <a:xfrm>
          <a:off x="8532215" y="998276"/>
          <a:ext cx="2493587" cy="2679120"/>
        </a:xfrm>
        <a:prstGeom prst="rect">
          <a:avLst/>
        </a:prstGeom>
        <a:solidFill>
          <a:schemeClr val="accent2">
            <a:tint val="40000"/>
            <a:alpha val="90000"/>
            <a:hueOff val="-3275638"/>
            <a:satOff val="-13571"/>
            <a:lumOff val="-1784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3275638"/>
              <a:satOff val="-13571"/>
              <a:lumOff val="-1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400" kern="1200" dirty="0" smtClean="0"/>
            <a:t>跟朋友一起玩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400" kern="1200" dirty="0" smtClean="0"/>
            <a:t>更有趣！</a:t>
          </a:r>
          <a:endParaRPr lang="zh-TW" altLang="en-US" sz="2400" kern="1200" dirty="0"/>
        </a:p>
      </dsp:txBody>
      <dsp:txXfrm>
        <a:off x="8532215" y="998276"/>
        <a:ext cx="2493587" cy="2679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20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53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14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97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6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05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86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42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84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64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55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422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gif"/><Relationship Id="rId5" Type="http://schemas.openxmlformats.org/officeDocument/2006/relationships/image" Target="../media/image17.gif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sz="4800" dirty="0"/>
              <a:t>JAVA Final project</a:t>
            </a:r>
            <a:br>
              <a:rPr lang="en-US" altLang="zh-TW" sz="4800" dirty="0"/>
            </a:br>
            <a:r>
              <a:rPr lang="en-US" altLang="zh-TW" sz="4800" dirty="0">
                <a:solidFill>
                  <a:schemeClr val="accent2"/>
                </a:solidFill>
                <a:latin typeface="Franklin Gothic Heavy" panose="020B0903020102020204" pitchFamily="34" charset="0"/>
              </a:rPr>
              <a:t>-</a:t>
            </a:r>
            <a:r>
              <a:rPr lang="en-US" altLang="zh-TW" sz="4800" dirty="0">
                <a:solidFill>
                  <a:schemeClr val="accent2"/>
                </a:solidFill>
                <a:latin typeface="Franklin Gothic Heavy" panose="020B0903020102020204" pitchFamily="34" charset="0"/>
                <a:ea typeface="Adobe Myungjo Std M" panose="02020600000000000000" pitchFamily="18" charset="-128"/>
              </a:rPr>
              <a:t>PEEKABOO-</a:t>
            </a:r>
            <a:endParaRPr lang="zh-TW" altLang="en-US" sz="4800" dirty="0">
              <a:solidFill>
                <a:schemeClr val="accent2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2400" b="1" dirty="0"/>
              <a:t>Java</a:t>
            </a:r>
            <a:r>
              <a:rPr lang="zh-TW" altLang="en-US" sz="2400" b="1" dirty="0"/>
              <a:t>期末專案</a:t>
            </a:r>
            <a:r>
              <a:rPr lang="en-US" altLang="zh-TW" sz="2400" b="1" dirty="0"/>
              <a:t>_</a:t>
            </a:r>
            <a:r>
              <a:rPr lang="zh-TW" altLang="en-US" sz="2400" b="1" dirty="0"/>
              <a:t>鬼抓人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321463" y="3504781"/>
            <a:ext cx="245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組員 </a:t>
            </a:r>
            <a:r>
              <a:rPr lang="en-US" altLang="zh-TW" sz="2400" b="1" dirty="0"/>
              <a:t>Member :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901081" y="3966446"/>
            <a:ext cx="34697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00757003</a:t>
            </a:r>
            <a:r>
              <a:rPr lang="zh-TW" altLang="en-US" sz="3200" b="1" dirty="0"/>
              <a:t> 楊筑鈞</a:t>
            </a:r>
            <a:endParaRPr lang="en-US" altLang="zh-TW" sz="3200" b="1" dirty="0"/>
          </a:p>
          <a:p>
            <a:r>
              <a:rPr lang="en-US" altLang="zh-TW" sz="3200" b="1" dirty="0"/>
              <a:t>00757015</a:t>
            </a:r>
            <a:r>
              <a:rPr lang="zh-TW" altLang="en-US" sz="3200" b="1" dirty="0"/>
              <a:t> 邱詩婷</a:t>
            </a:r>
            <a:endParaRPr lang="en-US" altLang="zh-TW" sz="3200" b="1" dirty="0"/>
          </a:p>
          <a:p>
            <a:r>
              <a:rPr lang="en-US" altLang="zh-TW" sz="3200" b="1" dirty="0"/>
              <a:t>00757110</a:t>
            </a:r>
            <a:r>
              <a:rPr lang="zh-TW" altLang="en-US" sz="3200" b="1" dirty="0"/>
              <a:t> 李煜中</a:t>
            </a:r>
            <a:endParaRPr lang="en-US" altLang="zh-TW" sz="3200" b="1" dirty="0"/>
          </a:p>
          <a:p>
            <a:r>
              <a:rPr lang="en-US" altLang="zh-TW" sz="3200" b="1" dirty="0"/>
              <a:t>00857202</a:t>
            </a:r>
            <a:r>
              <a:rPr lang="zh-TW" altLang="en-US" sz="3200" b="1" dirty="0"/>
              <a:t> 翁培馨</a:t>
            </a:r>
          </a:p>
        </p:txBody>
      </p:sp>
      <p:sp>
        <p:nvSpPr>
          <p:cNvPr id="6" name="矩形 5"/>
          <p:cNvSpPr/>
          <p:nvPr/>
        </p:nvSpPr>
        <p:spPr>
          <a:xfrm>
            <a:off x="7675613" y="4108148"/>
            <a:ext cx="87681" cy="176225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81191" y="3504781"/>
            <a:ext cx="542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</a:rPr>
              <a:t>千萬別吃來路不明的水果！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4238791" y="4552303"/>
            <a:ext cx="4041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指導老師 </a:t>
            </a:r>
            <a:r>
              <a:rPr lang="en-US" altLang="zh-TW" sz="2400" b="1" dirty="0"/>
              <a:t>Teacher</a:t>
            </a:r>
            <a:r>
              <a:rPr lang="zh-TW" altLang="en-US" sz="2400" b="1" dirty="0"/>
              <a:t>：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4809995" y="5285626"/>
            <a:ext cx="4559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/>
              <a:t>馬尚彬</a:t>
            </a:r>
            <a:r>
              <a:rPr lang="zh-TW" altLang="en-US" sz="2400" dirty="0"/>
              <a:t>老師</a:t>
            </a:r>
          </a:p>
        </p:txBody>
      </p:sp>
      <p:sp>
        <p:nvSpPr>
          <p:cNvPr id="11" name="矩形 10"/>
          <p:cNvSpPr/>
          <p:nvPr/>
        </p:nvSpPr>
        <p:spPr>
          <a:xfrm>
            <a:off x="4559474" y="5022191"/>
            <a:ext cx="112734" cy="84821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378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跑跑跑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621" y="2151103"/>
            <a:ext cx="2031746" cy="2031746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駱駝跑起來喇</a:t>
            </a:r>
            <a:r>
              <a:rPr lang="en-US" altLang="zh-TW" sz="3600" dirty="0"/>
              <a:t>~</a:t>
            </a:r>
            <a:endParaRPr lang="zh-TW" altLang="en-US" sz="3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67" y="2151103"/>
            <a:ext cx="2031746" cy="203174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71" y="2151103"/>
            <a:ext cx="2031746" cy="203174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375" y="2151103"/>
            <a:ext cx="2031746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81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5262296"/>
            <a:ext cx="3865548" cy="689514"/>
          </a:xfrm>
        </p:spPr>
        <p:txBody>
          <a:bodyPr/>
          <a:lstStyle/>
          <a:p>
            <a:r>
              <a:rPr lang="en-US" altLang="zh-TW" dirty="0"/>
              <a:t>QQ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636" y="2050894"/>
            <a:ext cx="2031746" cy="2031746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336089" y="5262296"/>
            <a:ext cx="6274722" cy="689515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掉進流沙怎麼辦？乖</a:t>
            </a:r>
            <a:r>
              <a:rPr lang="en-US" altLang="zh-TW" sz="3600" dirty="0"/>
              <a:t>~</a:t>
            </a:r>
            <a:r>
              <a:rPr lang="zh-TW" altLang="en-US" sz="3600" dirty="0"/>
              <a:t>別掙扎！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697" y="2050894"/>
            <a:ext cx="2031746" cy="203174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759" y="2050894"/>
            <a:ext cx="2031746" cy="203174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821" y="2050894"/>
            <a:ext cx="2031746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16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/>
              <a:t>玩家操作說明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sz="2400" dirty="0"/>
              <a:t>上下左右鍵</a:t>
            </a:r>
            <a:endParaRPr lang="en-US" altLang="zh-TW" sz="2400" dirty="0"/>
          </a:p>
          <a:p>
            <a:r>
              <a:rPr lang="zh-TW" altLang="en-US" sz="2400" dirty="0"/>
              <a:t>控制移動</a:t>
            </a:r>
            <a:endParaRPr lang="en-US" altLang="zh-TW" sz="240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1755274"/>
          </a:xfrm>
        </p:spPr>
        <p:txBody>
          <a:bodyPr/>
          <a:lstStyle/>
          <a:p>
            <a:r>
              <a:rPr lang="en-US" altLang="zh-TW" sz="2400" dirty="0"/>
              <a:t>A</a:t>
            </a:r>
            <a:r>
              <a:rPr lang="zh-TW" altLang="en-US" sz="2400" dirty="0"/>
              <a:t>：挖地板</a:t>
            </a:r>
            <a:endParaRPr lang="en-US" altLang="zh-TW" sz="2400" dirty="0"/>
          </a:p>
          <a:p>
            <a:r>
              <a:rPr lang="en-US" altLang="zh-TW" sz="2400" dirty="0"/>
              <a:t>S</a:t>
            </a:r>
            <a:r>
              <a:rPr lang="zh-TW" altLang="en-US" sz="2400" dirty="0"/>
              <a:t>：發射</a:t>
            </a:r>
            <a:endParaRPr lang="en-US" altLang="zh-TW" sz="2400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607463" y="5399385"/>
            <a:ext cx="200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 按</a:t>
            </a:r>
            <a:r>
              <a:rPr lang="en-US" altLang="zh-TW" sz="2400" dirty="0"/>
              <a:t>Q</a:t>
            </a:r>
            <a:r>
              <a:rPr lang="zh-TW" altLang="en-US" sz="2400" dirty="0"/>
              <a:t>鍵看看？</a:t>
            </a:r>
          </a:p>
        </p:txBody>
      </p:sp>
      <p:sp>
        <p:nvSpPr>
          <p:cNvPr id="8" name="向右箭號 7"/>
          <p:cNvSpPr/>
          <p:nvPr/>
        </p:nvSpPr>
        <p:spPr>
          <a:xfrm>
            <a:off x="9265086" y="5461229"/>
            <a:ext cx="342377" cy="3998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142" y="2951787"/>
            <a:ext cx="6081716" cy="341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05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4ED240-E014-48FB-BB84-344F725F9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6DC9F8E2-5A02-4E52-8C86-A03650130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8804" y="2347770"/>
            <a:ext cx="4464240" cy="221173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9201823-D5D0-4A8F-AA25-03397175F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66" y="2347770"/>
            <a:ext cx="3602581" cy="348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54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8800" b="1" dirty="0"/>
              <a:t>介面規劃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3200" dirty="0"/>
              <a:t>選單畫面 </a:t>
            </a:r>
            <a:r>
              <a:rPr lang="en-US" altLang="zh-TW" sz="3200" dirty="0"/>
              <a:t>&amp;</a:t>
            </a:r>
            <a:r>
              <a:rPr lang="zh-TW" altLang="en-US" sz="3200" dirty="0"/>
              <a:t> 遊戲畫面</a:t>
            </a:r>
          </a:p>
        </p:txBody>
      </p:sp>
    </p:spTree>
    <p:extLst>
      <p:ext uri="{BB962C8B-B14F-4D97-AF65-F5344CB8AC3E}">
        <p14:creationId xmlns:p14="http://schemas.microsoft.com/office/powerpoint/2010/main" val="2285744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/>
              <a:t>GUI</a:t>
            </a:r>
            <a:r>
              <a:rPr lang="zh-TW" altLang="en-US" sz="4800" dirty="0"/>
              <a:t> 介面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042" y="2339319"/>
            <a:ext cx="6993915" cy="3678238"/>
          </a:xfrm>
          <a:prstGeom prst="rect">
            <a:avLst/>
          </a:prstGeom>
        </p:spPr>
      </p:pic>
      <p:sp>
        <p:nvSpPr>
          <p:cNvPr id="7" name="箭號: 向下 6">
            <a:extLst>
              <a:ext uri="{FF2B5EF4-FFF2-40B4-BE49-F238E27FC236}">
                <a16:creationId xmlns:a16="http://schemas.microsoft.com/office/drawing/2014/main" id="{34CA77CE-2D27-42B4-B2DA-7196792A29F4}"/>
              </a:ext>
            </a:extLst>
          </p:cNvPr>
          <p:cNvSpPr/>
          <p:nvPr/>
        </p:nvSpPr>
        <p:spPr>
          <a:xfrm rot="5400000">
            <a:off x="7027563" y="3999101"/>
            <a:ext cx="246799" cy="467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1C5BD85-A9F3-483E-904B-846E81659904}"/>
              </a:ext>
            </a:extLst>
          </p:cNvPr>
          <p:cNvSpPr txBox="1"/>
          <p:nvPr/>
        </p:nvSpPr>
        <p:spPr>
          <a:xfrm>
            <a:off x="7471690" y="4078932"/>
            <a:ext cx="1734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accent3">
                    <a:lumMod val="75000"/>
                  </a:schemeClr>
                </a:solidFill>
                <a:latin typeface="Tw Cen MT Condensed Extra Bold" panose="020B0803020202020204" pitchFamily="34" charset="0"/>
              </a:rPr>
              <a:t>音樂</a:t>
            </a:r>
            <a:r>
              <a:rPr lang="en-US" altLang="zh-TW" sz="2000" dirty="0">
                <a:solidFill>
                  <a:schemeClr val="accent3">
                    <a:lumMod val="75000"/>
                  </a:schemeClr>
                </a:solidFill>
                <a:latin typeface="Tw Cen MT Condensed Extra Bold" panose="020B0803020202020204" pitchFamily="34" charset="0"/>
              </a:rPr>
              <a:t>Start/Stop</a:t>
            </a:r>
            <a:endParaRPr lang="zh-TW" altLang="en-US" sz="2000" dirty="0">
              <a:solidFill>
                <a:schemeClr val="accent3">
                  <a:lumMod val="75000"/>
                </a:schemeClr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2E799501-5873-4426-9539-F17C2E194313}"/>
              </a:ext>
            </a:extLst>
          </p:cNvPr>
          <p:cNvSpPr/>
          <p:nvPr/>
        </p:nvSpPr>
        <p:spPr>
          <a:xfrm rot="16200000">
            <a:off x="4831080" y="3352764"/>
            <a:ext cx="246799" cy="467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9ED2CE4-BDE4-41F4-B9DE-CDB4EE60B764}"/>
              </a:ext>
            </a:extLst>
          </p:cNvPr>
          <p:cNvSpPr txBox="1"/>
          <p:nvPr/>
        </p:nvSpPr>
        <p:spPr>
          <a:xfrm>
            <a:off x="3353679" y="3386347"/>
            <a:ext cx="1367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遊戲開始</a:t>
            </a:r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88E8BA05-4F59-4B6A-BE94-3CBB9A392BAC}"/>
              </a:ext>
            </a:extLst>
          </p:cNvPr>
          <p:cNvSpPr/>
          <p:nvPr/>
        </p:nvSpPr>
        <p:spPr>
          <a:xfrm rot="16200000">
            <a:off x="4831081" y="4478076"/>
            <a:ext cx="246799" cy="467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E752592-89E7-4099-8A79-CC6422213B71}"/>
              </a:ext>
            </a:extLst>
          </p:cNvPr>
          <p:cNvSpPr txBox="1"/>
          <p:nvPr/>
        </p:nvSpPr>
        <p:spPr>
          <a:xfrm>
            <a:off x="3353679" y="4541569"/>
            <a:ext cx="1229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遊戲說明</a:t>
            </a:r>
          </a:p>
        </p:txBody>
      </p:sp>
    </p:spTree>
    <p:extLst>
      <p:ext uri="{BB962C8B-B14F-4D97-AF65-F5344CB8AC3E}">
        <p14:creationId xmlns:p14="http://schemas.microsoft.com/office/powerpoint/2010/main" val="346015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29240-6526-4E60-BDD6-D27190F8C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dirty="0"/>
              <a:t>遊戲選單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72E854C-EA80-497A-84DE-EF04DF61B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195" y="2785606"/>
            <a:ext cx="1737877" cy="37093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7E273F9-60B9-4A34-9DA1-EE05EB6C7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34" y="1937108"/>
            <a:ext cx="2477485" cy="241554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CF05F29-54B3-4F70-AFB2-F325983E9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8325" y="4353251"/>
            <a:ext cx="2393935" cy="235021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181918C-C3B1-4162-9E79-EFCE879314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5635" y="1937108"/>
            <a:ext cx="3491883" cy="3828450"/>
          </a:xfrm>
          <a:prstGeom prst="rect">
            <a:avLst/>
          </a:prstGeom>
        </p:spPr>
      </p:pic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719BA974-EDE6-474A-9268-D7DC872CE683}"/>
              </a:ext>
            </a:extLst>
          </p:cNvPr>
          <p:cNvCxnSpPr>
            <a:cxnSpLocks/>
          </p:cNvCxnSpPr>
          <p:nvPr/>
        </p:nvCxnSpPr>
        <p:spPr>
          <a:xfrm>
            <a:off x="9195148" y="2223966"/>
            <a:ext cx="1620000" cy="56164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7D7F501-9D65-471B-A9C6-46BC7825068E}"/>
              </a:ext>
            </a:extLst>
          </p:cNvPr>
          <p:cNvCxnSpPr>
            <a:cxnSpLocks/>
          </p:cNvCxnSpPr>
          <p:nvPr/>
        </p:nvCxnSpPr>
        <p:spPr>
          <a:xfrm flipH="1">
            <a:off x="3010419" y="3293616"/>
            <a:ext cx="30175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04A2FEE6-B36B-4AE5-B3CC-E6614F7736B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48368" y="4127521"/>
            <a:ext cx="1587584" cy="225134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841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dirty="0"/>
              <a:t>遊戲畫面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1650" y="2181225"/>
            <a:ext cx="6708700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78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8800" b="1" dirty="0"/>
              <a:t>DEMO</a:t>
            </a:r>
            <a:endParaRPr lang="zh-TW" altLang="en-US" sz="88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400" dirty="0"/>
              <a:t>展示</a:t>
            </a:r>
          </a:p>
        </p:txBody>
      </p:sp>
    </p:spTree>
    <p:extLst>
      <p:ext uri="{BB962C8B-B14F-4D97-AF65-F5344CB8AC3E}">
        <p14:creationId xmlns:p14="http://schemas.microsoft.com/office/powerpoint/2010/main" val="989993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8800" b="1" dirty="0"/>
              <a:t>UML</a:t>
            </a:r>
            <a:endParaRPr lang="zh-TW" altLang="en-US" sz="88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400" dirty="0"/>
              <a:t>系統設計</a:t>
            </a:r>
          </a:p>
        </p:txBody>
      </p:sp>
    </p:spTree>
    <p:extLst>
      <p:ext uri="{BB962C8B-B14F-4D97-AF65-F5344CB8AC3E}">
        <p14:creationId xmlns:p14="http://schemas.microsoft.com/office/powerpoint/2010/main" val="64511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/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亂吃來路不明的水果，會發生什麼有趣的事呢？</a:t>
            </a:r>
            <a:endParaRPr lang="en-US" altLang="zh-TW" sz="2400" dirty="0"/>
          </a:p>
          <a:p>
            <a:r>
              <a:rPr lang="zh-TW" altLang="en-US" sz="2400" dirty="0"/>
              <a:t>在沙漠中，會遇見什麼？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3073164"/>
            <a:ext cx="5422900" cy="1941984"/>
          </a:xfrm>
        </p:spPr>
      </p:pic>
    </p:spTree>
    <p:extLst>
      <p:ext uri="{BB962C8B-B14F-4D97-AF65-F5344CB8AC3E}">
        <p14:creationId xmlns:p14="http://schemas.microsoft.com/office/powerpoint/2010/main" val="2518679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imgur.com/ymUERk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46" y="1"/>
            <a:ext cx="10686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975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9600" b="1" dirty="0"/>
              <a:t>問題紀錄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400" dirty="0"/>
              <a:t>發生了許多無理取鬧的問題</a:t>
            </a:r>
            <a:r>
              <a:rPr lang="en-US" altLang="zh-TW" sz="2400" dirty="0"/>
              <a:t>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1376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/>
              <a:t>IN</a:t>
            </a:r>
            <a:r>
              <a:rPr lang="zh-TW" altLang="en-US" sz="4800" dirty="0"/>
              <a:t> </a:t>
            </a:r>
            <a:r>
              <a:rPr lang="en-US" altLang="zh-TW" sz="4800" b="1" dirty="0"/>
              <a:t>GUI</a:t>
            </a:r>
            <a:endParaRPr lang="zh-TW" altLang="en-US" sz="4800" b="1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已解決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400" dirty="0"/>
              <a:t>排版問題，無法把選單放在正中間，並將按鈕以垂直排列。</a:t>
            </a:r>
            <a:endParaRPr lang="en-US" altLang="zh-TW" sz="2400" dirty="0"/>
          </a:p>
          <a:p>
            <a:pPr lvl="1"/>
            <a:r>
              <a:rPr lang="zh-TW" altLang="en-US" sz="2200" dirty="0"/>
              <a:t>學新的 </a:t>
            </a:r>
            <a:r>
              <a:rPr lang="en-US" altLang="zh-TW" sz="2200" dirty="0"/>
              <a:t>Layout</a:t>
            </a:r>
          </a:p>
          <a:p>
            <a:r>
              <a:rPr lang="zh-TW" altLang="en-US" sz="2400" dirty="0"/>
              <a:t>預設按鈕很醜</a:t>
            </a:r>
            <a:endParaRPr lang="en-US" altLang="zh-TW" sz="2400" dirty="0"/>
          </a:p>
          <a:p>
            <a:pPr lvl="1"/>
            <a:r>
              <a:rPr lang="zh-TW" altLang="en-US" sz="2200" dirty="0"/>
              <a:t>重寫一個繼承 </a:t>
            </a:r>
            <a:r>
              <a:rPr lang="en-US" altLang="zh-TW" sz="2200" dirty="0" err="1"/>
              <a:t>JButton</a:t>
            </a:r>
            <a:r>
              <a:rPr lang="zh-TW" altLang="en-US" sz="2200" dirty="0"/>
              <a:t>的自訂按鈕</a:t>
            </a:r>
            <a:endParaRPr lang="en-US" altLang="zh-TW" sz="2200" dirty="0"/>
          </a:p>
          <a:p>
            <a:pPr lvl="1"/>
            <a:r>
              <a:rPr lang="zh-TW" altLang="en-US" sz="2200" dirty="0"/>
              <a:t>原來調整大小的方法 </a:t>
            </a:r>
            <a:r>
              <a:rPr lang="en-US" altLang="zh-TW" sz="2200" dirty="0"/>
              <a:t>ex. </a:t>
            </a:r>
            <a:r>
              <a:rPr lang="en-US" altLang="zh-TW" sz="2200" dirty="0" err="1"/>
              <a:t>setSize</a:t>
            </a:r>
            <a:r>
              <a:rPr lang="en-US" altLang="zh-TW" sz="2200" dirty="0"/>
              <a:t>()</a:t>
            </a:r>
            <a:r>
              <a:rPr lang="zh-TW" altLang="en-US" sz="2200" dirty="0"/>
              <a:t>，在有設定 </a:t>
            </a:r>
            <a:r>
              <a:rPr lang="en-US" altLang="zh-TW" sz="2200" dirty="0"/>
              <a:t>Layout</a:t>
            </a:r>
            <a:r>
              <a:rPr lang="zh-TW" altLang="en-US" sz="2200" dirty="0"/>
              <a:t> 的情形下會失效。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/>
              <a:t>無法解決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本來在遊戲載入前，放置一個</a:t>
            </a:r>
            <a:r>
              <a:rPr lang="en-US" altLang="zh-TW" sz="2400" dirty="0"/>
              <a:t>Loading…</a:t>
            </a:r>
            <a:r>
              <a:rPr lang="zh-TW" altLang="en-US" sz="2400" dirty="0"/>
              <a:t> 的 </a:t>
            </a:r>
            <a:r>
              <a:rPr lang="en-US" altLang="zh-TW" sz="2400" dirty="0"/>
              <a:t>Panel</a:t>
            </a:r>
            <a:r>
              <a:rPr lang="zh-TW" altLang="en-US" sz="2400" dirty="0"/>
              <a:t>，卻無法顯示</a:t>
            </a:r>
            <a:endParaRPr lang="en-US" altLang="zh-TW" sz="2400" dirty="0"/>
          </a:p>
          <a:p>
            <a:pPr lvl="1"/>
            <a:r>
              <a:rPr lang="zh-TW" altLang="en-US" sz="2200" dirty="0"/>
              <a:t>刪除此頁面</a:t>
            </a:r>
          </a:p>
        </p:txBody>
      </p:sp>
    </p:spTree>
    <p:extLst>
      <p:ext uri="{BB962C8B-B14F-4D97-AF65-F5344CB8AC3E}">
        <p14:creationId xmlns:p14="http://schemas.microsoft.com/office/powerpoint/2010/main" val="2889762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/>
              <a:t>In </a:t>
            </a:r>
            <a:r>
              <a:rPr lang="en-US" altLang="zh-TW" sz="4800" b="1" dirty="0"/>
              <a:t>game</a:t>
            </a:r>
            <a:endParaRPr lang="zh-TW" altLang="en-US" sz="48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已解決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背景音樂無法同時進行</a:t>
            </a:r>
            <a:endParaRPr lang="en-US" altLang="zh-TW" sz="2400" dirty="0"/>
          </a:p>
          <a:p>
            <a:pPr lvl="1"/>
            <a:r>
              <a:rPr lang="zh-TW" altLang="en-US" sz="2200" dirty="0"/>
              <a:t>原先使用 </a:t>
            </a:r>
            <a:r>
              <a:rPr lang="en-US" altLang="zh-TW" sz="2200" dirty="0"/>
              <a:t>applet</a:t>
            </a:r>
            <a:r>
              <a:rPr lang="zh-TW" altLang="en-US" sz="2200" dirty="0"/>
              <a:t> 最後使用 </a:t>
            </a:r>
            <a:r>
              <a:rPr lang="en-US" altLang="zh-TW" sz="2200" dirty="0"/>
              <a:t>clip</a:t>
            </a:r>
          </a:p>
          <a:p>
            <a:r>
              <a:rPr lang="zh-TW" altLang="en-US" sz="2400" dirty="0"/>
              <a:t>碰撞判定，人碰撞到障礙物就會不能移動</a:t>
            </a:r>
            <a:endParaRPr lang="en-US" altLang="zh-TW" sz="2400" dirty="0"/>
          </a:p>
          <a:p>
            <a:pPr lvl="1"/>
            <a:r>
              <a:rPr lang="zh-TW" altLang="en-US" sz="2200" dirty="0"/>
              <a:t>不能直接到碰撞時 </a:t>
            </a:r>
            <a:r>
              <a:rPr lang="en-US" altLang="zh-TW" sz="2200" dirty="0"/>
              <a:t>speed</a:t>
            </a:r>
            <a:r>
              <a:rPr lang="zh-TW" altLang="en-US" sz="2200" dirty="0"/>
              <a:t> 改成 </a:t>
            </a:r>
            <a:r>
              <a:rPr lang="en-US" altLang="zh-TW" sz="2200" dirty="0"/>
              <a:t>0</a:t>
            </a:r>
          </a:p>
          <a:p>
            <a:pPr lvl="1"/>
            <a:r>
              <a:rPr lang="zh-TW" altLang="en-US" sz="2200" dirty="0"/>
              <a:t>預測碰撞</a:t>
            </a:r>
            <a:endParaRPr lang="en-US" altLang="zh-TW" sz="2200" dirty="0"/>
          </a:p>
          <a:p>
            <a:pPr lvl="2"/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/>
              <a:t>未解決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TW" sz="2400" dirty="0"/>
              <a:t>3D</a:t>
            </a:r>
          </a:p>
          <a:p>
            <a:pPr lvl="1"/>
            <a:r>
              <a:rPr lang="en-US" altLang="zh-TW" sz="2200" dirty="0"/>
              <a:t>Framework</a:t>
            </a:r>
            <a:r>
              <a:rPr lang="zh-TW" altLang="en-US" sz="2200" dirty="0"/>
              <a:t> 碰撞無法完全偵測</a:t>
            </a:r>
            <a:endParaRPr lang="en-US" altLang="zh-TW" sz="2200" dirty="0"/>
          </a:p>
          <a:p>
            <a:r>
              <a:rPr lang="zh-TW" altLang="en-US" sz="2400" dirty="0"/>
              <a:t>連線</a:t>
            </a:r>
            <a:endParaRPr lang="en-US" altLang="zh-TW" sz="2400" dirty="0"/>
          </a:p>
          <a:p>
            <a:pPr lvl="1"/>
            <a:r>
              <a:rPr lang="zh-TW" altLang="en-US" sz="2200" dirty="0"/>
              <a:t>時間上來不及</a:t>
            </a:r>
            <a:endParaRPr lang="en-US" altLang="zh-TW" sz="2200" dirty="0"/>
          </a:p>
          <a:p>
            <a:pPr lvl="2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39348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/>
              <a:t>In </a:t>
            </a:r>
            <a:r>
              <a:rPr lang="en-US" altLang="zh-TW" sz="4800" b="1" dirty="0"/>
              <a:t>Game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因為遊戲無法在短時間內做優化，在玩遊戲時會閃爍。</a:t>
            </a:r>
            <a:endParaRPr lang="en-US" altLang="zh-TW" sz="2400" dirty="0"/>
          </a:p>
          <a:p>
            <a:pPr lvl="1"/>
            <a:r>
              <a:rPr lang="zh-TW" altLang="en-US" sz="2200" dirty="0"/>
              <a:t>將背景色設為地圖顏色，這樣閃爍也不明顯。</a:t>
            </a:r>
            <a:endParaRPr lang="en-US" altLang="zh-TW" sz="2200" dirty="0"/>
          </a:p>
          <a:p>
            <a:r>
              <a:rPr lang="zh-TW" altLang="en-US" sz="2400" dirty="0"/>
              <a:t>地圖放陣列對於 </a:t>
            </a:r>
            <a:r>
              <a:rPr lang="en-US" altLang="zh-TW" sz="2400" dirty="0"/>
              <a:t>x, y </a:t>
            </a:r>
            <a:r>
              <a:rPr lang="zh-TW" altLang="en-US" sz="2400" dirty="0"/>
              <a:t>很混亂</a:t>
            </a:r>
            <a:endParaRPr lang="en-US" altLang="zh-TW" sz="2400" dirty="0"/>
          </a:p>
          <a:p>
            <a:pPr lvl="1"/>
            <a:r>
              <a:rPr lang="zh-TW" altLang="en-US" sz="2400" dirty="0"/>
              <a:t>直接新增兩個變數重新定義 </a:t>
            </a:r>
            <a:r>
              <a:rPr lang="en-US" altLang="zh-TW" sz="2400" dirty="0"/>
              <a:t>x, y</a:t>
            </a:r>
          </a:p>
          <a:p>
            <a:pPr lvl="1"/>
            <a:endParaRPr lang="zh-TW" altLang="en-US" sz="2200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sz="2400" dirty="0"/>
              <a:t>地圖無法更新</a:t>
            </a:r>
            <a:endParaRPr lang="en-US" altLang="zh-TW" sz="2400" dirty="0"/>
          </a:p>
          <a:p>
            <a:pPr lvl="1"/>
            <a:r>
              <a:rPr lang="zh-TW" altLang="en-US" sz="2200" dirty="0"/>
              <a:t>原先試圖由 </a:t>
            </a:r>
            <a:r>
              <a:rPr lang="en-US" altLang="zh-TW" sz="2200" dirty="0"/>
              <a:t>map.txt </a:t>
            </a:r>
            <a:r>
              <a:rPr lang="zh-TW" altLang="en-US" sz="2200" dirty="0"/>
              <a:t>改在重新讀取但發現無法正確找到道具的位置</a:t>
            </a:r>
            <a:endParaRPr lang="en-US" altLang="zh-TW" sz="2200" dirty="0"/>
          </a:p>
          <a:p>
            <a:pPr lvl="1"/>
            <a:r>
              <a:rPr lang="zh-TW" altLang="en-US" sz="2200" dirty="0"/>
              <a:t>將道具丟出 </a:t>
            </a:r>
            <a:r>
              <a:rPr lang="en-US" altLang="zh-TW" sz="2200" dirty="0"/>
              <a:t>list </a:t>
            </a:r>
            <a:r>
              <a:rPr lang="zh-TW" altLang="en-US" sz="2200" dirty="0"/>
              <a:t>即可</a:t>
            </a:r>
            <a:endParaRPr lang="en-US" altLang="zh-TW" sz="2200" dirty="0"/>
          </a:p>
          <a:p>
            <a:r>
              <a:rPr lang="zh-TW" altLang="en-US" sz="2400" dirty="0"/>
              <a:t>任意門，人移動但視窗無法隨之改變</a:t>
            </a:r>
            <a:endParaRPr lang="en-US" altLang="zh-TW" sz="2400" dirty="0"/>
          </a:p>
          <a:p>
            <a:pPr lvl="1"/>
            <a:r>
              <a:rPr lang="zh-TW" altLang="en-US" sz="2200" dirty="0"/>
              <a:t>因 </a:t>
            </a:r>
            <a:r>
              <a:rPr lang="en-US" altLang="zh-TW" sz="2200" dirty="0"/>
              <a:t>x, y </a:t>
            </a:r>
            <a:r>
              <a:rPr lang="zh-TW" altLang="en-US" sz="2200" dirty="0"/>
              <a:t>重新定義就解決了</a:t>
            </a:r>
            <a:endParaRPr lang="en-US" altLang="zh-TW" sz="2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8584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/>
              <a:t>工作分工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662733"/>
              </p:ext>
            </p:extLst>
          </p:nvPr>
        </p:nvGraphicFramePr>
        <p:xfrm>
          <a:off x="581025" y="2181225"/>
          <a:ext cx="11029952" cy="3017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57488">
                  <a:extLst>
                    <a:ext uri="{9D8B030D-6E8A-4147-A177-3AD203B41FA5}">
                      <a16:colId xmlns:a16="http://schemas.microsoft.com/office/drawing/2014/main" val="1823108797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3266569788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2306373102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590544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楊筑鈞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邱詩婷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李煜中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翁培馨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623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GUI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GUI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統整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GUI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07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遊戲設計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美編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debug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地圖設計，道具設計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292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程式碼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程式碼</a:t>
                      </a:r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程式碼</a:t>
                      </a:r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程式碼</a:t>
                      </a:r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排版 </a:t>
                      </a:r>
                      <a:r>
                        <a:rPr lang="en-US" altLang="zh-TW" sz="2400" dirty="0"/>
                        <a:t>debug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590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8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/>
              <a:t>工作時程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107243"/>
              </p:ext>
            </p:extLst>
          </p:nvPr>
        </p:nvGraphicFramePr>
        <p:xfrm>
          <a:off x="1778000" y="2587087"/>
          <a:ext cx="8127999" cy="2743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99920">
                  <a:extLst>
                    <a:ext uri="{9D8B030D-6E8A-4147-A177-3AD203B41FA5}">
                      <a16:colId xmlns:a16="http://schemas.microsoft.com/office/drawing/2014/main" val="3253071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73923106"/>
                    </a:ext>
                  </a:extLst>
                </a:gridCol>
                <a:gridCol w="4196079">
                  <a:extLst>
                    <a:ext uri="{9D8B030D-6E8A-4147-A177-3AD203B41FA5}">
                      <a16:colId xmlns:a16="http://schemas.microsoft.com/office/drawing/2014/main" val="2819960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內容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00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4/18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構思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4/25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構想遊戲細節</a:t>
                      </a:r>
                      <a:r>
                        <a:rPr lang="en-US" altLang="zh-TW" sz="2400" dirty="0"/>
                        <a:t>(</a:t>
                      </a:r>
                      <a:r>
                        <a:rPr lang="zh-TW" altLang="en-US" sz="2400" dirty="0"/>
                        <a:t>道具 人物設定</a:t>
                      </a:r>
                      <a:r>
                        <a:rPr lang="en-US" altLang="zh-TW" sz="2400" dirty="0"/>
                        <a:t>)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26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GUI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525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5/8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6/8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設計遊戲、</a:t>
                      </a:r>
                      <a:r>
                        <a:rPr lang="en-US" altLang="zh-TW" sz="2400" dirty="0"/>
                        <a:t>debug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02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5/27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6/16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美術創作</a:t>
                      </a:r>
                      <a:endParaRPr lang="en-US" altLang="zh-TW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919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093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5B1F-8BAF-5246-BAAD-753CE1114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We</a:t>
            </a:r>
            <a:r>
              <a:rPr lang="zh-TW" altLang="en-US" sz="4800" dirty="0"/>
              <a:t> </a:t>
            </a:r>
            <a:r>
              <a:rPr lang="en-US" altLang="zh-TW" sz="4800" dirty="0"/>
              <a:t>did</a:t>
            </a:r>
            <a:r>
              <a:rPr lang="zh-TW" altLang="en-US" sz="4800" dirty="0"/>
              <a:t> </a:t>
            </a:r>
            <a:r>
              <a:rPr lang="en-US" altLang="zh-TW" sz="4800" dirty="0"/>
              <a:t>use</a:t>
            </a:r>
            <a:r>
              <a:rPr lang="zh-TW" altLang="en-US" sz="4800" dirty="0"/>
              <a:t> </a:t>
            </a:r>
            <a:r>
              <a:rPr lang="en-US" altLang="zh-TW" sz="4800" dirty="0" err="1"/>
              <a:t>github</a:t>
            </a:r>
            <a:endParaRPr lang="en-US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AB882E-ED8D-6D4D-9C16-E965BE642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249" y="2711447"/>
            <a:ext cx="8087501" cy="254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69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5400" b="1" dirty="0"/>
              <a:t>音效來源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53701"/>
              </p:ext>
            </p:extLst>
          </p:nvPr>
        </p:nvGraphicFramePr>
        <p:xfrm>
          <a:off x="581025" y="2181225"/>
          <a:ext cx="110299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389">
                  <a:extLst>
                    <a:ext uri="{9D8B030D-6E8A-4147-A177-3AD203B41FA5}">
                      <a16:colId xmlns:a16="http://schemas.microsoft.com/office/drawing/2014/main" val="1612934992"/>
                    </a:ext>
                  </a:extLst>
                </a:gridCol>
                <a:gridCol w="9005561">
                  <a:extLst>
                    <a:ext uri="{9D8B030D-6E8A-4147-A177-3AD203B41FA5}">
                      <a16:colId xmlns:a16="http://schemas.microsoft.com/office/drawing/2014/main" val="1838964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Start Music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NIVIRO - The Ghost [NCS Official Video]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0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dirty="0">
                          <a:solidFill>
                            <a:schemeClr val="accent2"/>
                          </a:solidFill>
                        </a:rPr>
                        <a:t>URL</a:t>
                      </a:r>
                      <a:endParaRPr lang="zh-TW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accent2"/>
                          </a:solidFill>
                        </a:rPr>
                        <a:t>https://www.youtube.com/watch?v=lTEzfj8IAR0</a:t>
                      </a:r>
                      <a:endParaRPr lang="zh-TW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6851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157290"/>
              </p:ext>
            </p:extLst>
          </p:nvPr>
        </p:nvGraphicFramePr>
        <p:xfrm>
          <a:off x="581023" y="3926654"/>
          <a:ext cx="1102978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391">
                  <a:extLst>
                    <a:ext uri="{9D8B030D-6E8A-4147-A177-3AD203B41FA5}">
                      <a16:colId xmlns:a16="http://schemas.microsoft.com/office/drawing/2014/main" val="571853517"/>
                    </a:ext>
                  </a:extLst>
                </a:gridCol>
                <a:gridCol w="9005393">
                  <a:extLst>
                    <a:ext uri="{9D8B030D-6E8A-4147-A177-3AD203B41FA5}">
                      <a16:colId xmlns:a16="http://schemas.microsoft.com/office/drawing/2014/main" val="1954244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Game</a:t>
                      </a:r>
                      <a:r>
                        <a:rPr lang="en-US" altLang="zh-TW" sz="2400" baseline="0" dirty="0"/>
                        <a:t> Music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Juan </a:t>
                      </a:r>
                      <a:r>
                        <a:rPr lang="en-US" altLang="zh-TW" sz="2400" dirty="0" err="1"/>
                        <a:t>Alcaraz</a:t>
                      </a:r>
                      <a:r>
                        <a:rPr lang="en-US" altLang="zh-TW" sz="2400" dirty="0"/>
                        <a:t> - Minions Bounce (Original Mix) Video Edit Miguel Arteaga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74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dirty="0">
                          <a:solidFill>
                            <a:schemeClr val="accent2"/>
                          </a:solidFill>
                        </a:rPr>
                        <a:t>URL</a:t>
                      </a:r>
                      <a:endParaRPr lang="zh-TW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accent2"/>
                          </a:solidFill>
                        </a:rPr>
                        <a:t>https://www.youtube.com/watch?v=MhJJ4E5zCes</a:t>
                      </a:r>
                      <a:endParaRPr lang="zh-TW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100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747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8000" dirty="0"/>
              <a:t>Fin.</a:t>
            </a:r>
            <a:endParaRPr lang="zh-TW" altLang="en-US" sz="8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400"/>
              <a:t>Thanks </a:t>
            </a:r>
            <a:r>
              <a:rPr lang="en-US" altLang="zh-TW" sz="2400" dirty="0"/>
              <a:t>for watching…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816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/>
              <a:t>遊戲特色</a:t>
            </a:r>
          </a:p>
        </p:txBody>
      </p:sp>
      <p:graphicFrame>
        <p:nvGraphicFramePr>
          <p:cNvPr id="2" name="內容版面配置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889927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541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角色介紹 </a:t>
            </a:r>
            <a:r>
              <a:rPr lang="en-US" altLang="zh-TW" sz="4800" dirty="0"/>
              <a:t>-</a:t>
            </a:r>
            <a:r>
              <a:rPr lang="zh-TW" altLang="en-US" sz="4800" dirty="0"/>
              <a:t> </a:t>
            </a:r>
            <a:r>
              <a:rPr lang="zh-TW" altLang="en-US" sz="4800" b="1" dirty="0"/>
              <a:t>囚犯 </a:t>
            </a:r>
            <a:r>
              <a:rPr lang="en-US" altLang="zh-TW" sz="3600" dirty="0"/>
              <a:t>(Human)</a:t>
            </a:r>
            <a:endParaRPr lang="zh-TW" altLang="en-US" sz="36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圓圓</a:t>
            </a:r>
            <a:r>
              <a:rPr lang="zh-TW" altLang="en-US" sz="2400" b="1" dirty="0"/>
              <a:t>囚犯逃跑</a:t>
            </a:r>
            <a:r>
              <a:rPr lang="zh-TW" altLang="en-US" sz="2400" dirty="0"/>
              <a:t>計畫！</a:t>
            </a:r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21" y="3377533"/>
            <a:ext cx="2031746" cy="2031746"/>
          </a:xfrm>
        </p:spPr>
      </p:pic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/>
              <a:t>由</a:t>
            </a:r>
            <a:r>
              <a:rPr lang="zh-TW" altLang="en-US" sz="2400" b="1" dirty="0"/>
              <a:t>玩家</a:t>
            </a:r>
            <a:r>
              <a:rPr lang="zh-TW" altLang="en-US" sz="2400" dirty="0"/>
              <a:t>操作</a:t>
            </a:r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294" y="3377533"/>
            <a:ext cx="2031746" cy="2031746"/>
          </a:xfr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612" y="3377533"/>
            <a:ext cx="2031746" cy="203174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359" y="3377533"/>
            <a:ext cx="2031746" cy="2031746"/>
          </a:xfrm>
          <a:prstGeom prst="rect">
            <a:avLst/>
          </a:prstGeom>
        </p:spPr>
      </p:pic>
      <p:sp>
        <p:nvSpPr>
          <p:cNvPr id="17" name="向右箭號 16"/>
          <p:cNvSpPr/>
          <p:nvPr/>
        </p:nvSpPr>
        <p:spPr>
          <a:xfrm>
            <a:off x="6181358" y="2404444"/>
            <a:ext cx="342377" cy="3998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90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角色介紹 </a:t>
            </a:r>
            <a:r>
              <a:rPr lang="en-US" altLang="zh-TW" sz="4800" dirty="0"/>
              <a:t>-</a:t>
            </a:r>
            <a:r>
              <a:rPr lang="zh-TW" altLang="en-US" sz="4800" dirty="0"/>
              <a:t> </a:t>
            </a:r>
            <a:r>
              <a:rPr lang="zh-TW" altLang="en-US" sz="4800" b="1" dirty="0"/>
              <a:t>警察 </a:t>
            </a:r>
            <a:r>
              <a:rPr lang="en-US" altLang="zh-TW" sz="3600" dirty="0"/>
              <a:t>(Ghost)</a:t>
            </a:r>
            <a:endParaRPr lang="zh-TW" altLang="en-US" sz="3600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古錐</a:t>
            </a:r>
            <a:r>
              <a:rPr lang="zh-TW" altLang="en-US" sz="2400" b="1" dirty="0"/>
              <a:t>警察</a:t>
            </a:r>
            <a:r>
              <a:rPr lang="zh-TW" altLang="en-US" sz="2400" dirty="0"/>
              <a:t>來啦！</a:t>
            </a:r>
          </a:p>
        </p:txBody>
      </p:sp>
      <p:pic>
        <p:nvPicPr>
          <p:cNvPr id="14" name="內容版面配置區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21" y="3377533"/>
            <a:ext cx="2031746" cy="2031746"/>
          </a:xfrm>
        </p:spPr>
      </p:pic>
      <p:sp>
        <p:nvSpPr>
          <p:cNvPr id="11" name="文字版面配置區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/>
              <a:t>由</a:t>
            </a:r>
            <a:r>
              <a:rPr lang="zh-TW" altLang="en-US" sz="2400" b="1" dirty="0"/>
              <a:t>系統</a:t>
            </a:r>
            <a:r>
              <a:rPr lang="zh-TW" altLang="en-US" sz="2400" dirty="0"/>
              <a:t>自然生成</a:t>
            </a:r>
          </a:p>
        </p:txBody>
      </p:sp>
      <p:pic>
        <p:nvPicPr>
          <p:cNvPr id="15" name="內容版面配置區 14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612" y="3377533"/>
            <a:ext cx="2031746" cy="2031746"/>
          </a:xfrm>
        </p:spPr>
      </p:pic>
      <p:sp>
        <p:nvSpPr>
          <p:cNvPr id="13" name="向右箭號 12"/>
          <p:cNvSpPr/>
          <p:nvPr/>
        </p:nvSpPr>
        <p:spPr>
          <a:xfrm>
            <a:off x="6181358" y="2404444"/>
            <a:ext cx="342377" cy="3998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358" y="3377533"/>
            <a:ext cx="2031746" cy="2031746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104" y="3377533"/>
            <a:ext cx="2031746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6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道具介紹 </a:t>
            </a:r>
            <a:r>
              <a:rPr lang="en-US" altLang="zh-TW" sz="4800" dirty="0"/>
              <a:t>-</a:t>
            </a:r>
            <a:r>
              <a:rPr lang="zh-TW" altLang="en-US" sz="4800" dirty="0"/>
              <a:t> </a:t>
            </a:r>
            <a:r>
              <a:rPr lang="zh-TW" altLang="en-US" sz="4800" b="1" dirty="0"/>
              <a:t>加速 </a:t>
            </a:r>
            <a:r>
              <a:rPr lang="en-US" altLang="zh-TW" sz="4800" dirty="0"/>
              <a:t>&amp; </a:t>
            </a:r>
            <a:r>
              <a:rPr lang="zh-TW" altLang="en-US" sz="4800" b="1" dirty="0"/>
              <a:t>減速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加速：</a:t>
            </a:r>
            <a:r>
              <a:rPr lang="zh-TW" altLang="en-US" sz="2400" b="1" dirty="0"/>
              <a:t>駱駝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你的好夥伴！</a:t>
            </a:r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/>
              <a:t>減速：</a:t>
            </a:r>
            <a:r>
              <a:rPr lang="zh-TW" altLang="en-US" sz="2400" b="1" dirty="0"/>
              <a:t>流沙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小心別踩！很危險</a:t>
            </a:r>
            <a:r>
              <a:rPr lang="en-US" altLang="zh-TW" sz="2400" dirty="0"/>
              <a:t>~</a:t>
            </a:r>
            <a:endParaRPr lang="zh-TW" altLang="en-US" sz="24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8818A3B-CDEC-479B-BC8B-EB3FFE471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524" y="3624709"/>
            <a:ext cx="1897402" cy="189740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705F2E2-D000-4D72-8781-EAE0E09B7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993" y="3555705"/>
            <a:ext cx="1966406" cy="196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道具介紹 </a:t>
            </a:r>
            <a:r>
              <a:rPr lang="en-US" altLang="zh-TW" sz="4800" dirty="0"/>
              <a:t>–</a:t>
            </a:r>
            <a:r>
              <a:rPr lang="zh-TW" altLang="en-US" sz="4800" dirty="0"/>
              <a:t> </a:t>
            </a:r>
            <a:r>
              <a:rPr lang="zh-TW" altLang="en-US" sz="4800" b="1" dirty="0"/>
              <a:t>任意門 </a:t>
            </a:r>
            <a:r>
              <a:rPr lang="en-US" altLang="zh-TW" sz="4800" dirty="0"/>
              <a:t>&amp;</a:t>
            </a:r>
            <a:r>
              <a:rPr lang="zh-TW" altLang="en-US" sz="4800" dirty="0"/>
              <a:t> </a:t>
            </a:r>
            <a:r>
              <a:rPr lang="zh-TW" altLang="en-US" sz="4800" b="1" dirty="0"/>
              <a:t>迷幻</a:t>
            </a:r>
            <a:r>
              <a:rPr lang="zh-TW" altLang="en-US" sz="4800" dirty="0"/>
              <a:t>效果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任意門：</a:t>
            </a:r>
            <a:r>
              <a:rPr lang="zh-TW" altLang="en-US" sz="2400" b="1" dirty="0"/>
              <a:t>山洞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誰都</a:t>
            </a:r>
            <a:r>
              <a:rPr lang="zh-TW" altLang="en-US" sz="2400" b="1" dirty="0"/>
              <a:t>不知道會被傳送到哪</a:t>
            </a:r>
            <a:endParaRPr lang="en-US" altLang="zh-TW" sz="2400" b="1" dirty="0"/>
          </a:p>
          <a:p>
            <a:r>
              <a:rPr lang="zh-TW" altLang="en-US" sz="2400" dirty="0"/>
              <a:t>所以山洞別亂進！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/>
              <a:t>迷幻效果：</a:t>
            </a:r>
            <a:r>
              <a:rPr lang="zh-TW" altLang="en-US" sz="2400" b="1" dirty="0"/>
              <a:t>蜈蚣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被蜈蚣攻擊、</a:t>
            </a:r>
            <a:r>
              <a:rPr lang="zh-TW" altLang="en-US" sz="2400" b="1" dirty="0"/>
              <a:t>分不清左右上下</a:t>
            </a:r>
            <a:r>
              <a:rPr lang="zh-TW" altLang="en-US" sz="2400" dirty="0"/>
              <a:t>！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871" y="3968460"/>
            <a:ext cx="2031746" cy="203174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384" y="4203283"/>
            <a:ext cx="18097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31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道具介紹 </a:t>
            </a:r>
            <a:r>
              <a:rPr lang="en-US" altLang="zh-TW" sz="4800" dirty="0"/>
              <a:t>–</a:t>
            </a:r>
            <a:r>
              <a:rPr lang="zh-TW" altLang="en-US" sz="4800" dirty="0"/>
              <a:t> </a:t>
            </a:r>
            <a:r>
              <a:rPr lang="zh-TW" altLang="en-US" sz="4800" b="1" dirty="0"/>
              <a:t>惡魔果實！</a:t>
            </a:r>
            <a:endParaRPr lang="zh-TW" altLang="en-US" sz="4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941" y="2893880"/>
            <a:ext cx="2031746" cy="2031746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127" y="2893880"/>
            <a:ext cx="2031746" cy="203174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313" y="2893880"/>
            <a:ext cx="2031746" cy="203174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81AF920-5C22-49DA-8745-DED58DC589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123" y="2872689"/>
            <a:ext cx="2031745" cy="203174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6777D51-EB87-4A49-83E7-642B04423B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312" y="2893878"/>
            <a:ext cx="2031745" cy="203174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4DEA4D8-B1C7-4EF6-B444-BEF5769B9D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940" y="2893879"/>
            <a:ext cx="2031745" cy="203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60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功能</a:t>
            </a:r>
            <a:r>
              <a:rPr lang="zh-TW" altLang="en-US" sz="4800" dirty="0" smtClean="0"/>
              <a:t>介紹 </a:t>
            </a:r>
            <a:r>
              <a:rPr lang="en-US" altLang="zh-TW" sz="4800" dirty="0" smtClean="0"/>
              <a:t>–</a:t>
            </a:r>
            <a:r>
              <a:rPr lang="zh-TW" altLang="en-US" sz="4800" dirty="0" smtClean="0"/>
              <a:t> </a:t>
            </a:r>
            <a:r>
              <a:rPr lang="zh-TW" altLang="en-US" sz="4800" b="1" dirty="0" smtClean="0"/>
              <a:t>挖地 </a:t>
            </a:r>
            <a:r>
              <a:rPr lang="en-US" altLang="zh-TW" sz="4800" dirty="0" smtClean="0"/>
              <a:t>&amp; </a:t>
            </a:r>
            <a:r>
              <a:rPr lang="zh-TW" altLang="en-US" sz="4800" b="1" dirty="0" smtClean="0"/>
              <a:t>發射</a:t>
            </a:r>
            <a:endParaRPr lang="zh-TW" altLang="en-US" sz="48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 smtClean="0"/>
              <a:t>按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A</a:t>
            </a:r>
            <a:r>
              <a:rPr lang="zh-TW" altLang="en-US" sz="2400" dirty="0" smtClean="0"/>
              <a:t>：</a:t>
            </a:r>
            <a:r>
              <a:rPr lang="zh-TW" altLang="en-US" sz="2400" b="1" dirty="0"/>
              <a:t>挖</a:t>
            </a:r>
            <a:r>
              <a:rPr lang="zh-TW" altLang="en-US" sz="2400" b="1" dirty="0" smtClean="0"/>
              <a:t>地</a:t>
            </a:r>
            <a:endParaRPr lang="zh-TW" altLang="en-US" sz="2400" b="1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記得切換輸入</a:t>
            </a:r>
            <a:r>
              <a:rPr lang="zh-TW" altLang="en-US" sz="2400" dirty="0"/>
              <a:t>法</a:t>
            </a:r>
            <a:endParaRPr lang="zh-TW" altLang="en-US" sz="24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 smtClean="0"/>
              <a:t>按 </a:t>
            </a:r>
            <a:r>
              <a:rPr lang="en-US" altLang="zh-TW" sz="2400" b="1" dirty="0" smtClean="0"/>
              <a:t>W</a:t>
            </a:r>
            <a:r>
              <a:rPr lang="zh-TW" altLang="en-US" sz="2400" dirty="0" smtClean="0"/>
              <a:t>：</a:t>
            </a:r>
            <a:r>
              <a:rPr lang="zh-TW" altLang="en-US" sz="2400" b="1" dirty="0" smtClean="0"/>
              <a:t>發射</a:t>
            </a:r>
            <a:endParaRPr lang="zh-TW" altLang="en-US" sz="2400" b="1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對準鬼，按發射！</a:t>
            </a:r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792" y="4393551"/>
            <a:ext cx="380952" cy="38095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744" y="4393551"/>
            <a:ext cx="380952" cy="38095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792" y="4774503"/>
            <a:ext cx="380952" cy="38095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840" y="4393551"/>
            <a:ext cx="380952" cy="38095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840" y="4774503"/>
            <a:ext cx="380952" cy="380952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744" y="4774503"/>
            <a:ext cx="380952" cy="380952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486" y="4013267"/>
            <a:ext cx="380952" cy="380952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792" y="4012599"/>
            <a:ext cx="380952" cy="380952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744" y="4012599"/>
            <a:ext cx="380952" cy="38095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991" y="3881187"/>
            <a:ext cx="1274268" cy="127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16135"/>
      </p:ext>
    </p:extLst>
  </p:cSld>
  <p:clrMapOvr>
    <a:masterClrMapping/>
  </p:clrMapOvr>
</p:sld>
</file>

<file path=ppt/theme/theme1.xml><?xml version="1.0" encoding="utf-8"?>
<a:theme xmlns:a="http://schemas.openxmlformats.org/drawingml/2006/main" name="紅利">
  <a:themeElements>
    <a:clrScheme name="自訂 7">
      <a:dk1>
        <a:srgbClr val="4C364D"/>
      </a:dk1>
      <a:lt1>
        <a:srgbClr val="FFFFFF"/>
      </a:lt1>
      <a:dk2>
        <a:srgbClr val="735B69"/>
      </a:dk2>
      <a:lt2>
        <a:srgbClr val="FFFFF3"/>
      </a:lt2>
      <a:accent1>
        <a:srgbClr val="FED4D2"/>
      </a:accent1>
      <a:accent2>
        <a:srgbClr val="9C485C"/>
      </a:accent2>
      <a:accent3>
        <a:srgbClr val="6C4E6E"/>
      </a:accent3>
      <a:accent4>
        <a:srgbClr val="827266"/>
      </a:accent4>
      <a:accent5>
        <a:srgbClr val="AE9A7E"/>
      </a:accent5>
      <a:accent6>
        <a:srgbClr val="A8A39E"/>
      </a:accent6>
      <a:hlink>
        <a:srgbClr val="88387B"/>
      </a:hlink>
      <a:folHlink>
        <a:srgbClr val="A8A39E"/>
      </a:folHlink>
    </a:clrScheme>
    <a:fontScheme name="紅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TM03457464[[fn=股利]]</Template>
  <TotalTime>679</TotalTime>
  <Words>632</Words>
  <Application>Microsoft Office PowerPoint</Application>
  <PresentationFormat>寬螢幕</PresentationFormat>
  <Paragraphs>163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6" baseType="lpstr">
      <vt:lpstr>Adobe Myungjo Std M</vt:lpstr>
      <vt:lpstr>微軟正黑體</vt:lpstr>
      <vt:lpstr>Franklin Gothic Heavy</vt:lpstr>
      <vt:lpstr>Gill Sans MT</vt:lpstr>
      <vt:lpstr>Tw Cen MT Condensed Extra Bold</vt:lpstr>
      <vt:lpstr>Wingdings 2</vt:lpstr>
      <vt:lpstr>紅利</vt:lpstr>
      <vt:lpstr>JAVA Final project -PEEKABOO-</vt:lpstr>
      <vt:lpstr>簡介</vt:lpstr>
      <vt:lpstr>遊戲特色</vt:lpstr>
      <vt:lpstr>角色介紹 - 囚犯 (Human)</vt:lpstr>
      <vt:lpstr>角色介紹 - 警察 (Ghost)</vt:lpstr>
      <vt:lpstr>道具介紹 - 加速 &amp; 減速</vt:lpstr>
      <vt:lpstr>道具介紹 – 任意門 &amp; 迷幻效果</vt:lpstr>
      <vt:lpstr>道具介紹 – 惡魔果實！</vt:lpstr>
      <vt:lpstr>功能介紹 – 挖地 &amp; 發射</vt:lpstr>
      <vt:lpstr>跑跑跑</vt:lpstr>
      <vt:lpstr>QQ</vt:lpstr>
      <vt:lpstr>玩家操作說明</vt:lpstr>
      <vt:lpstr>PowerPoint 簡報</vt:lpstr>
      <vt:lpstr>介面規劃</vt:lpstr>
      <vt:lpstr>GUI 介面</vt:lpstr>
      <vt:lpstr>遊戲選單</vt:lpstr>
      <vt:lpstr>遊戲畫面</vt:lpstr>
      <vt:lpstr>DEMO</vt:lpstr>
      <vt:lpstr>UML</vt:lpstr>
      <vt:lpstr>PowerPoint 簡報</vt:lpstr>
      <vt:lpstr>問題紀錄</vt:lpstr>
      <vt:lpstr>IN GUI</vt:lpstr>
      <vt:lpstr>In game</vt:lpstr>
      <vt:lpstr>In Game</vt:lpstr>
      <vt:lpstr>工作分工</vt:lpstr>
      <vt:lpstr>工作時程</vt:lpstr>
      <vt:lpstr>We did use github</vt:lpstr>
      <vt:lpstr>音效來源</vt:lpstr>
      <vt:lpstr>Fin.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殊殊</dc:creator>
  <cp:lastModifiedBy>殊殊</cp:lastModifiedBy>
  <cp:revision>47</cp:revision>
  <dcterms:created xsi:type="dcterms:W3CDTF">2020-06-10T14:00:37Z</dcterms:created>
  <dcterms:modified xsi:type="dcterms:W3CDTF">2020-06-26T11:37:28Z</dcterms:modified>
</cp:coreProperties>
</file>