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E1C34-7F6B-411C-82A1-C3EEA18D341C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017F013C-04FD-47AA-B9F6-3D7EF06991C3}">
      <dgm:prSet phldrT="[文字]" custT="1"/>
      <dgm:spPr/>
      <dgm:t>
        <a:bodyPr/>
        <a:lstStyle/>
        <a:p>
          <a:r>
            <a:rPr lang="zh-TW" altLang="en-US" sz="2400" b="1" dirty="0"/>
            <a:t>加入附加屬性</a:t>
          </a:r>
        </a:p>
      </dgm:t>
    </dgm:pt>
    <dgm:pt modelId="{3D6D299E-F1E9-4F74-BABB-A4F6C9CE4F6E}" type="parTrans" cxnId="{4C9F41DA-3B58-49E5-9992-D8C7EAAD7440}">
      <dgm:prSet/>
      <dgm:spPr/>
      <dgm:t>
        <a:bodyPr/>
        <a:lstStyle/>
        <a:p>
          <a:endParaRPr lang="zh-TW" altLang="en-US"/>
        </a:p>
      </dgm:t>
    </dgm:pt>
    <dgm:pt modelId="{4C98D599-690A-4BBF-B0C1-E7B3B511534B}" type="sibTrans" cxnId="{4C9F41DA-3B58-49E5-9992-D8C7EAAD7440}">
      <dgm:prSet/>
      <dgm:spPr/>
      <dgm:t>
        <a:bodyPr/>
        <a:lstStyle/>
        <a:p>
          <a:endParaRPr lang="zh-TW" altLang="en-US"/>
        </a:p>
      </dgm:t>
    </dgm:pt>
    <dgm:pt modelId="{0ECE0199-D538-4B2A-A2F9-B29C2E063A49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可攜帶物資</a:t>
          </a:r>
        </a:p>
      </dgm:t>
    </dgm:pt>
    <dgm:pt modelId="{5E2216CC-54B6-43EC-855B-E6856FF0AACF}" type="parTrans" cxnId="{47482608-6AB1-4DAA-9080-38EBA2ABA3A3}">
      <dgm:prSet/>
      <dgm:spPr/>
      <dgm:t>
        <a:bodyPr/>
        <a:lstStyle/>
        <a:p>
          <a:endParaRPr lang="zh-TW" altLang="en-US"/>
        </a:p>
      </dgm:t>
    </dgm:pt>
    <dgm:pt modelId="{A913443C-FB9E-4928-9E6A-9816B6CEFC1E}" type="sibTrans" cxnId="{47482608-6AB1-4DAA-9080-38EBA2ABA3A3}">
      <dgm:prSet/>
      <dgm:spPr/>
      <dgm:t>
        <a:bodyPr/>
        <a:lstStyle/>
        <a:p>
          <a:endParaRPr lang="zh-TW" altLang="en-US"/>
        </a:p>
      </dgm:t>
    </dgm:pt>
    <dgm:pt modelId="{0F984D2D-01BC-43FC-ADB8-7064132F0213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自己製造防護</a:t>
          </a:r>
          <a:endParaRPr lang="en-US" altLang="zh-TW" sz="2400" b="1" dirty="0">
            <a:solidFill>
              <a:schemeClr val="accent1">
                <a:lumMod val="50000"/>
              </a:schemeClr>
            </a:solidFill>
          </a:endParaRPr>
        </a:p>
      </dgm:t>
    </dgm:pt>
    <dgm:pt modelId="{8C3C26B3-7AA4-4547-8E9C-937767CFB6F1}" type="parTrans" cxnId="{A7158E48-768B-4E3A-8DC6-E3E08DBB175F}">
      <dgm:prSet/>
      <dgm:spPr/>
      <dgm:t>
        <a:bodyPr/>
        <a:lstStyle/>
        <a:p>
          <a:endParaRPr lang="zh-TW" altLang="en-US"/>
        </a:p>
      </dgm:t>
    </dgm:pt>
    <dgm:pt modelId="{EC71056C-3AFC-4CE1-8011-00955AC6D57D}" type="sibTrans" cxnId="{A7158E48-768B-4E3A-8DC6-E3E08DBB175F}">
      <dgm:prSet/>
      <dgm:spPr/>
      <dgm:t>
        <a:bodyPr/>
        <a:lstStyle/>
        <a:p>
          <a:endParaRPr lang="zh-TW" altLang="en-US"/>
        </a:p>
      </dgm:t>
    </dgm:pt>
    <dgm:pt modelId="{7A54874D-9E55-4724-B6E3-1AAB7A5B512A}">
      <dgm:prSet phldrT="[文字]" custT="1"/>
      <dgm:spPr/>
      <dgm:t>
        <a:bodyPr/>
        <a:lstStyle/>
        <a:p>
          <a:r>
            <a:rPr lang="zh-TW" altLang="en-US" sz="2400" b="1" dirty="0"/>
            <a:t>背景模式</a:t>
          </a:r>
        </a:p>
      </dgm:t>
    </dgm:pt>
    <dgm:pt modelId="{25F0E20B-CF02-4633-8E18-989EFC2EAA6C}" type="parTrans" cxnId="{821A62DE-4956-41C7-ABFD-221FEBF2EB8F}">
      <dgm:prSet/>
      <dgm:spPr/>
      <dgm:t>
        <a:bodyPr/>
        <a:lstStyle/>
        <a:p>
          <a:endParaRPr lang="zh-TW" altLang="en-US"/>
        </a:p>
      </dgm:t>
    </dgm:pt>
    <dgm:pt modelId="{CD447BC4-6643-4FE4-BC17-E11EAE064C83}" type="sibTrans" cxnId="{821A62DE-4956-41C7-ABFD-221FEBF2EB8F}">
      <dgm:prSet/>
      <dgm:spPr/>
      <dgm:t>
        <a:bodyPr/>
        <a:lstStyle/>
        <a:p>
          <a:endParaRPr lang="zh-TW" altLang="en-US"/>
        </a:p>
      </dgm:t>
    </dgm:pt>
    <dgm:pt modelId="{6B18D483-A6AD-48F8-A9F4-B3995E5654F2}">
      <dgm:prSet phldrT="[文字]" custT="1"/>
      <dgm:spPr/>
      <dgm:t>
        <a:bodyPr/>
        <a:lstStyle/>
        <a:p>
          <a:r>
            <a:rPr lang="en-US" altLang="zh-TW" sz="2400" b="1" dirty="0" smtClean="0">
              <a:solidFill>
                <a:schemeClr val="accent1">
                  <a:lumMod val="50000"/>
                </a:schemeClr>
              </a:solidFill>
            </a:rPr>
            <a:t>2D</a:t>
          </a:r>
          <a:r>
            <a:rPr lang="zh-TW" altLang="en-US" sz="2400" b="1" dirty="0" smtClean="0">
              <a:solidFill>
                <a:schemeClr val="accent1">
                  <a:lumMod val="50000"/>
                </a:schemeClr>
              </a:solidFill>
            </a:rPr>
            <a:t> 橫向</a:t>
          </a:r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卷軸</a:t>
          </a:r>
        </a:p>
      </dgm:t>
    </dgm:pt>
    <dgm:pt modelId="{337EA254-4895-4270-9C6F-06F8C097023B}" type="parTrans" cxnId="{5EC5D422-15C2-437E-9885-B122DB2987B5}">
      <dgm:prSet/>
      <dgm:spPr/>
      <dgm:t>
        <a:bodyPr/>
        <a:lstStyle/>
        <a:p>
          <a:endParaRPr lang="zh-TW" altLang="en-US"/>
        </a:p>
      </dgm:t>
    </dgm:pt>
    <dgm:pt modelId="{89CDA2D5-5AA3-4D70-A527-10BE13FE4627}" type="sibTrans" cxnId="{5EC5D422-15C2-437E-9885-B122DB2987B5}">
      <dgm:prSet/>
      <dgm:spPr/>
      <dgm:t>
        <a:bodyPr/>
        <a:lstStyle/>
        <a:p>
          <a:endParaRPr lang="zh-TW" altLang="en-US"/>
        </a:p>
      </dgm:t>
    </dgm:pt>
    <dgm:pt modelId="{38476835-7FCF-4988-9A84-34F8C36CB9CA}">
      <dgm:prSet phldrT="[文字]" custT="1"/>
      <dgm:spPr/>
      <dgm:t>
        <a:bodyPr/>
        <a:lstStyle/>
        <a:p>
          <a:r>
            <a:rPr lang="zh-TW" altLang="en-US" sz="2400" b="1" dirty="0"/>
            <a:t>多種遊戲模式</a:t>
          </a:r>
        </a:p>
      </dgm:t>
    </dgm:pt>
    <dgm:pt modelId="{DDF9645E-0D35-4B3B-B736-272FAFA7D175}" type="parTrans" cxnId="{8EA2F003-2705-4322-984C-9EB2778BA54C}">
      <dgm:prSet/>
      <dgm:spPr/>
      <dgm:t>
        <a:bodyPr/>
        <a:lstStyle/>
        <a:p>
          <a:endParaRPr lang="zh-TW" altLang="en-US"/>
        </a:p>
      </dgm:t>
    </dgm:pt>
    <dgm:pt modelId="{01FAD0BA-6B81-4FDA-9E3E-C855A2BCB787}" type="sibTrans" cxnId="{8EA2F003-2705-4322-984C-9EB2778BA54C}">
      <dgm:prSet/>
      <dgm:spPr/>
      <dgm:t>
        <a:bodyPr/>
        <a:lstStyle/>
        <a:p>
          <a:endParaRPr lang="zh-TW" altLang="en-US"/>
        </a:p>
      </dgm:t>
    </dgm:pt>
    <dgm:pt modelId="{3191F8F9-1EDE-41D5-B9D4-223946E399BF}">
      <dgm:prSet phldrT="[文字]" custT="1"/>
      <dgm:spPr/>
      <dgm:t>
        <a:bodyPr/>
        <a:lstStyle/>
        <a:p>
          <a:r>
            <a:rPr lang="en-US" altLang="zh-TW" sz="2400" b="1" dirty="0">
              <a:solidFill>
                <a:schemeClr val="accent1">
                  <a:lumMod val="50000"/>
                </a:schemeClr>
              </a:solidFill>
            </a:rPr>
            <a:t>Level 1</a:t>
          </a:r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、</a:t>
          </a:r>
          <a:r>
            <a:rPr lang="en-US" altLang="zh-TW" sz="2400" b="1" dirty="0">
              <a:solidFill>
                <a:schemeClr val="accent1">
                  <a:lumMod val="50000"/>
                </a:schemeClr>
              </a:solidFill>
            </a:rPr>
            <a:t>2</a:t>
          </a:r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、</a:t>
          </a:r>
          <a:r>
            <a:rPr lang="en-US" altLang="zh-TW" sz="2400" b="1" dirty="0">
              <a:solidFill>
                <a:schemeClr val="accent1">
                  <a:lumMod val="50000"/>
                </a:schemeClr>
              </a:solidFill>
            </a:rPr>
            <a:t>3</a:t>
          </a:r>
          <a:endParaRPr lang="zh-TW" altLang="en-US" sz="2400" b="1" dirty="0">
            <a:solidFill>
              <a:schemeClr val="accent1">
                <a:lumMod val="50000"/>
              </a:schemeClr>
            </a:solidFill>
          </a:endParaRPr>
        </a:p>
      </dgm:t>
    </dgm:pt>
    <dgm:pt modelId="{85E754AD-1289-4501-83CA-1125FF27CD71}" type="parTrans" cxnId="{F52C69C5-F9E8-4A28-9327-624580E2DDCE}">
      <dgm:prSet/>
      <dgm:spPr/>
      <dgm:t>
        <a:bodyPr/>
        <a:lstStyle/>
        <a:p>
          <a:endParaRPr lang="zh-TW" altLang="en-US"/>
        </a:p>
      </dgm:t>
    </dgm:pt>
    <dgm:pt modelId="{15A2A516-4830-416D-B1C7-EAFCFFF58BB2}" type="sibTrans" cxnId="{F52C69C5-F9E8-4A28-9327-624580E2DDCE}">
      <dgm:prSet/>
      <dgm:spPr/>
      <dgm:t>
        <a:bodyPr/>
        <a:lstStyle/>
        <a:p>
          <a:endParaRPr lang="zh-TW" altLang="en-US"/>
        </a:p>
      </dgm:t>
    </dgm:pt>
    <dgm:pt modelId="{FDD94534-DF88-4B83-BA61-4486DBFD22F3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單人練習</a:t>
          </a:r>
        </a:p>
      </dgm:t>
    </dgm:pt>
    <dgm:pt modelId="{7BDD8511-CCEC-4F09-BF8E-8CFA7E629B52}" type="parTrans" cxnId="{7110D2F3-E165-4083-A198-52CBEFC1C7CD}">
      <dgm:prSet/>
      <dgm:spPr/>
      <dgm:t>
        <a:bodyPr/>
        <a:lstStyle/>
        <a:p>
          <a:endParaRPr lang="zh-TW" altLang="en-US"/>
        </a:p>
      </dgm:t>
    </dgm:pt>
    <dgm:pt modelId="{54917EE6-E6D1-42C1-BBE5-5FE2F2BDDC46}" type="sibTrans" cxnId="{7110D2F3-E165-4083-A198-52CBEFC1C7CD}">
      <dgm:prSet/>
      <dgm:spPr/>
      <dgm:t>
        <a:bodyPr/>
        <a:lstStyle/>
        <a:p>
          <a:endParaRPr lang="zh-TW" altLang="en-US"/>
        </a:p>
      </dgm:t>
    </dgm:pt>
    <dgm:pt modelId="{087AFAA7-97A4-453B-933D-C0DAA965084B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上帝視角</a:t>
          </a:r>
        </a:p>
      </dgm:t>
    </dgm:pt>
    <dgm:pt modelId="{D6595219-4D81-46CE-A7FE-3B93FB638B39}" type="parTrans" cxnId="{A3AE7292-48C1-46A5-9971-BFA71DA0E863}">
      <dgm:prSet/>
      <dgm:spPr/>
      <dgm:t>
        <a:bodyPr/>
        <a:lstStyle/>
        <a:p>
          <a:endParaRPr lang="zh-TW" altLang="en-US"/>
        </a:p>
      </dgm:t>
    </dgm:pt>
    <dgm:pt modelId="{19362905-BF59-49DD-87F2-49126C3D6298}" type="sibTrans" cxnId="{A3AE7292-48C1-46A5-9971-BFA71DA0E863}">
      <dgm:prSet/>
      <dgm:spPr/>
      <dgm:t>
        <a:bodyPr/>
        <a:lstStyle/>
        <a:p>
          <a:endParaRPr lang="zh-TW" altLang="en-US"/>
        </a:p>
      </dgm:t>
    </dgm:pt>
    <dgm:pt modelId="{87330F92-803C-47FE-8DD2-ED3D96CF6DDE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多元化地圖</a:t>
          </a:r>
        </a:p>
      </dgm:t>
    </dgm:pt>
    <dgm:pt modelId="{B5127CE0-407E-4C02-B80E-785417307427}" type="parTrans" cxnId="{7EADE66A-9AA7-4BD2-B5DD-DD4F7870506B}">
      <dgm:prSet/>
      <dgm:spPr/>
      <dgm:t>
        <a:bodyPr/>
        <a:lstStyle/>
        <a:p>
          <a:endParaRPr lang="zh-TW" altLang="en-US"/>
        </a:p>
      </dgm:t>
    </dgm:pt>
    <dgm:pt modelId="{37543E60-26C4-4000-8E4B-88D00E96641C}" type="sibTrans" cxnId="{7EADE66A-9AA7-4BD2-B5DD-DD4F7870506B}">
      <dgm:prSet/>
      <dgm:spPr/>
      <dgm:t>
        <a:bodyPr/>
        <a:lstStyle/>
        <a:p>
          <a:endParaRPr lang="zh-TW" altLang="en-US"/>
        </a:p>
      </dgm:t>
    </dgm:pt>
    <dgm:pt modelId="{77B86376-04EB-4F41-92E0-FDFDBB1BE094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可搶奪物資</a:t>
          </a:r>
        </a:p>
      </dgm:t>
    </dgm:pt>
    <dgm:pt modelId="{CBF7333D-0346-4AA2-8305-8244F42979BA}" type="parTrans" cxnId="{D58473D0-10B9-4EC0-96D0-B5E504015485}">
      <dgm:prSet/>
      <dgm:spPr/>
      <dgm:t>
        <a:bodyPr/>
        <a:lstStyle/>
        <a:p>
          <a:endParaRPr lang="zh-TW" altLang="en-US"/>
        </a:p>
      </dgm:t>
    </dgm:pt>
    <dgm:pt modelId="{DED904DD-2894-46F8-9B05-735AEB1514B4}" type="sibTrans" cxnId="{D58473D0-10B9-4EC0-96D0-B5E504015485}">
      <dgm:prSet/>
      <dgm:spPr/>
      <dgm:t>
        <a:bodyPr/>
        <a:lstStyle/>
        <a:p>
          <a:endParaRPr lang="zh-TW" altLang="en-US"/>
        </a:p>
      </dgm:t>
    </dgm:pt>
    <dgm:pt modelId="{EDF312A4-7DF7-4A14-804D-FBCDC257AC52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accent1">
                  <a:lumMod val="50000"/>
                </a:schemeClr>
              </a:solidFill>
            </a:rPr>
            <a:t>多人競賽</a:t>
          </a:r>
        </a:p>
      </dgm:t>
    </dgm:pt>
    <dgm:pt modelId="{758972CB-B484-4085-BB12-207DAA8099B9}" type="parTrans" cxnId="{019230AC-3986-4E6E-B972-C3636A708326}">
      <dgm:prSet/>
      <dgm:spPr/>
      <dgm:t>
        <a:bodyPr/>
        <a:lstStyle/>
        <a:p>
          <a:endParaRPr lang="zh-TW" altLang="en-US"/>
        </a:p>
      </dgm:t>
    </dgm:pt>
    <dgm:pt modelId="{62807426-78BE-44F9-9F20-EDBA96A6F4E8}" type="sibTrans" cxnId="{019230AC-3986-4E6E-B972-C3636A708326}">
      <dgm:prSet/>
      <dgm:spPr/>
      <dgm:t>
        <a:bodyPr/>
        <a:lstStyle/>
        <a:p>
          <a:endParaRPr lang="zh-TW" altLang="en-US"/>
        </a:p>
      </dgm:t>
    </dgm:pt>
    <dgm:pt modelId="{C241CF9F-1BB6-414B-A22A-409BAE376114}" type="pres">
      <dgm:prSet presAssocID="{9F3E1C34-7F6B-411C-82A1-C3EEA18D34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09EC0F8-EC0C-4AED-B984-9BFA69375AEE}" type="pres">
      <dgm:prSet presAssocID="{017F013C-04FD-47AA-B9F6-3D7EF06991C3}" presName="root" presStyleCnt="0"/>
      <dgm:spPr/>
    </dgm:pt>
    <dgm:pt modelId="{3623443B-F9FD-4991-9608-A0D36EA4EBC9}" type="pres">
      <dgm:prSet presAssocID="{017F013C-04FD-47AA-B9F6-3D7EF06991C3}" presName="rootComposite" presStyleCnt="0"/>
      <dgm:spPr/>
    </dgm:pt>
    <dgm:pt modelId="{813EF47A-652F-49F5-9F75-88D04C6B29BE}" type="pres">
      <dgm:prSet presAssocID="{017F013C-04FD-47AA-B9F6-3D7EF06991C3}" presName="rootText" presStyleLbl="node1" presStyleIdx="0" presStyleCnt="3" custScaleX="119289"/>
      <dgm:spPr/>
      <dgm:t>
        <a:bodyPr/>
        <a:lstStyle/>
        <a:p>
          <a:endParaRPr lang="zh-TW" altLang="en-US"/>
        </a:p>
      </dgm:t>
    </dgm:pt>
    <dgm:pt modelId="{3AC30652-1303-48F5-AE4E-A9097641976C}" type="pres">
      <dgm:prSet presAssocID="{017F013C-04FD-47AA-B9F6-3D7EF06991C3}" presName="rootConnector" presStyleLbl="node1" presStyleIdx="0" presStyleCnt="3"/>
      <dgm:spPr/>
      <dgm:t>
        <a:bodyPr/>
        <a:lstStyle/>
        <a:p>
          <a:endParaRPr lang="zh-TW" altLang="en-US"/>
        </a:p>
      </dgm:t>
    </dgm:pt>
    <dgm:pt modelId="{45AE3B91-A471-4D0D-B707-D5671CFACBD9}" type="pres">
      <dgm:prSet presAssocID="{017F013C-04FD-47AA-B9F6-3D7EF06991C3}" presName="childShape" presStyleCnt="0"/>
      <dgm:spPr/>
    </dgm:pt>
    <dgm:pt modelId="{18AA8528-0BC8-42FC-A918-C0F353B705CD}" type="pres">
      <dgm:prSet presAssocID="{5E2216CC-54B6-43EC-855B-E6856FF0AACF}" presName="Name13" presStyleLbl="parChTrans1D2" presStyleIdx="0" presStyleCnt="9"/>
      <dgm:spPr/>
      <dgm:t>
        <a:bodyPr/>
        <a:lstStyle/>
        <a:p>
          <a:endParaRPr lang="zh-TW" altLang="en-US"/>
        </a:p>
      </dgm:t>
    </dgm:pt>
    <dgm:pt modelId="{0609FF73-BD5C-4B0F-82B0-04040B8C3D7E}" type="pres">
      <dgm:prSet presAssocID="{0ECE0199-D538-4B2A-A2F9-B29C2E063A49}" presName="childText" presStyleLbl="bgAcc1" presStyleIdx="0" presStyleCnt="9" custScaleX="1222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59D6B-9702-40B6-9FDA-711BD217B89F}" type="pres">
      <dgm:prSet presAssocID="{8C3C26B3-7AA4-4547-8E9C-937767CFB6F1}" presName="Name13" presStyleLbl="parChTrans1D2" presStyleIdx="1" presStyleCnt="9"/>
      <dgm:spPr/>
      <dgm:t>
        <a:bodyPr/>
        <a:lstStyle/>
        <a:p>
          <a:endParaRPr lang="zh-TW" altLang="en-US"/>
        </a:p>
      </dgm:t>
    </dgm:pt>
    <dgm:pt modelId="{450B2BBE-92EF-4BA1-BE60-BEA8A8ED8A4E}" type="pres">
      <dgm:prSet presAssocID="{0F984D2D-01BC-43FC-ADB8-7064132F0213}" presName="childText" presStyleLbl="bgAcc1" presStyleIdx="1" presStyleCnt="9" custScaleX="1340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89A1AB-4C4D-4CAC-89A1-A6CDC2A30DFB}" type="pres">
      <dgm:prSet presAssocID="{CBF7333D-0346-4AA2-8305-8244F42979BA}" presName="Name13" presStyleLbl="parChTrans1D2" presStyleIdx="2" presStyleCnt="9"/>
      <dgm:spPr/>
      <dgm:t>
        <a:bodyPr/>
        <a:lstStyle/>
        <a:p>
          <a:endParaRPr lang="zh-TW" altLang="en-US"/>
        </a:p>
      </dgm:t>
    </dgm:pt>
    <dgm:pt modelId="{029B3DA2-C7D7-4F53-A3F0-D6823473F416}" type="pres">
      <dgm:prSet presAssocID="{77B86376-04EB-4F41-92E0-FDFDBB1BE094}" presName="childText" presStyleLbl="bgAcc1" presStyleIdx="2" presStyleCnt="9" custScaleX="11850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57992A-5584-4E0A-9C01-2672BDA0D603}" type="pres">
      <dgm:prSet presAssocID="{7A54874D-9E55-4724-B6E3-1AAB7A5B512A}" presName="root" presStyleCnt="0"/>
      <dgm:spPr/>
    </dgm:pt>
    <dgm:pt modelId="{28BC8C30-8DF7-4CED-BE84-8B3C86C17EA7}" type="pres">
      <dgm:prSet presAssocID="{7A54874D-9E55-4724-B6E3-1AAB7A5B512A}" presName="rootComposite" presStyleCnt="0"/>
      <dgm:spPr/>
    </dgm:pt>
    <dgm:pt modelId="{76FB9BD6-69C6-491D-8DF2-26987E4EEE25}" type="pres">
      <dgm:prSet presAssocID="{7A54874D-9E55-4724-B6E3-1AAB7A5B512A}" presName="rootText" presStyleLbl="node1" presStyleIdx="1" presStyleCnt="3" custScaleX="121016"/>
      <dgm:spPr/>
      <dgm:t>
        <a:bodyPr/>
        <a:lstStyle/>
        <a:p>
          <a:endParaRPr lang="zh-TW" altLang="en-US"/>
        </a:p>
      </dgm:t>
    </dgm:pt>
    <dgm:pt modelId="{517C6EEE-2819-415B-B6B9-2A2B55A5C572}" type="pres">
      <dgm:prSet presAssocID="{7A54874D-9E55-4724-B6E3-1AAB7A5B512A}" presName="rootConnector" presStyleLbl="node1" presStyleIdx="1" presStyleCnt="3"/>
      <dgm:spPr/>
      <dgm:t>
        <a:bodyPr/>
        <a:lstStyle/>
        <a:p>
          <a:endParaRPr lang="zh-TW" altLang="en-US"/>
        </a:p>
      </dgm:t>
    </dgm:pt>
    <dgm:pt modelId="{8C66E2D7-9E53-42C1-B059-1F5D4396639D}" type="pres">
      <dgm:prSet presAssocID="{7A54874D-9E55-4724-B6E3-1AAB7A5B512A}" presName="childShape" presStyleCnt="0"/>
      <dgm:spPr/>
    </dgm:pt>
    <dgm:pt modelId="{7C4ABFDC-33C6-49BC-9BE0-C11631A18525}" type="pres">
      <dgm:prSet presAssocID="{337EA254-4895-4270-9C6F-06F8C097023B}" presName="Name13" presStyleLbl="parChTrans1D2" presStyleIdx="3" presStyleCnt="9"/>
      <dgm:spPr/>
      <dgm:t>
        <a:bodyPr/>
        <a:lstStyle/>
        <a:p>
          <a:endParaRPr lang="zh-TW" altLang="en-US"/>
        </a:p>
      </dgm:t>
    </dgm:pt>
    <dgm:pt modelId="{21B9B032-E5F5-4C2E-B56E-3736F78E42B2}" type="pres">
      <dgm:prSet presAssocID="{6B18D483-A6AD-48F8-A9F4-B3995E5654F2}" presName="childText" presStyleLbl="bgAcc1" presStyleIdx="3" presStyleCnt="9" custScaleX="12419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92689E-FAFB-486E-99DB-7517868EDE49}" type="pres">
      <dgm:prSet presAssocID="{D6595219-4D81-46CE-A7FE-3B93FB638B39}" presName="Name13" presStyleLbl="parChTrans1D2" presStyleIdx="4" presStyleCnt="9"/>
      <dgm:spPr/>
      <dgm:t>
        <a:bodyPr/>
        <a:lstStyle/>
        <a:p>
          <a:endParaRPr lang="zh-TW" altLang="en-US"/>
        </a:p>
      </dgm:t>
    </dgm:pt>
    <dgm:pt modelId="{10CBD18D-D1C6-492F-8D12-54F24335DFCF}" type="pres">
      <dgm:prSet presAssocID="{087AFAA7-97A4-453B-933D-C0DAA965084B}" presName="childText" presStyleLbl="bgAcc1" presStyleIdx="4" presStyleCnt="9" custScaleX="1210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D17D38-5C6C-4728-A260-B99889685ABE}" type="pres">
      <dgm:prSet presAssocID="{B5127CE0-407E-4C02-B80E-785417307427}" presName="Name13" presStyleLbl="parChTrans1D2" presStyleIdx="5" presStyleCnt="9"/>
      <dgm:spPr/>
      <dgm:t>
        <a:bodyPr/>
        <a:lstStyle/>
        <a:p>
          <a:endParaRPr lang="zh-TW" altLang="en-US"/>
        </a:p>
      </dgm:t>
    </dgm:pt>
    <dgm:pt modelId="{3BC635F1-A918-4406-9283-871D8CF83EBF}" type="pres">
      <dgm:prSet presAssocID="{87330F92-803C-47FE-8DD2-ED3D96CF6DDE}" presName="childText" presStyleLbl="bgAcc1" presStyleIdx="5" presStyleCnt="9" custScaleX="1255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F0BD4F-F3D6-420F-A169-CA8FDA10D3F7}" type="pres">
      <dgm:prSet presAssocID="{38476835-7FCF-4988-9A84-34F8C36CB9CA}" presName="root" presStyleCnt="0"/>
      <dgm:spPr/>
    </dgm:pt>
    <dgm:pt modelId="{7C726944-2332-4408-AB42-65C74634575D}" type="pres">
      <dgm:prSet presAssocID="{38476835-7FCF-4988-9A84-34F8C36CB9CA}" presName="rootComposite" presStyleCnt="0"/>
      <dgm:spPr/>
    </dgm:pt>
    <dgm:pt modelId="{50513675-1519-48C0-801B-A174F95A5289}" type="pres">
      <dgm:prSet presAssocID="{38476835-7FCF-4988-9A84-34F8C36CB9CA}" presName="rootText" presStyleLbl="node1" presStyleIdx="2" presStyleCnt="3" custScaleX="129709"/>
      <dgm:spPr/>
      <dgm:t>
        <a:bodyPr/>
        <a:lstStyle/>
        <a:p>
          <a:endParaRPr lang="zh-TW" altLang="en-US"/>
        </a:p>
      </dgm:t>
    </dgm:pt>
    <dgm:pt modelId="{D4FA446A-A315-405D-9289-66183B68132F}" type="pres">
      <dgm:prSet presAssocID="{38476835-7FCF-4988-9A84-34F8C36CB9CA}" presName="rootConnector" presStyleLbl="node1" presStyleIdx="2" presStyleCnt="3"/>
      <dgm:spPr/>
      <dgm:t>
        <a:bodyPr/>
        <a:lstStyle/>
        <a:p>
          <a:endParaRPr lang="zh-TW" altLang="en-US"/>
        </a:p>
      </dgm:t>
    </dgm:pt>
    <dgm:pt modelId="{34FF415A-9D23-4217-9DEE-CA4CF1F89FAA}" type="pres">
      <dgm:prSet presAssocID="{38476835-7FCF-4988-9A84-34F8C36CB9CA}" presName="childShape" presStyleCnt="0"/>
      <dgm:spPr/>
    </dgm:pt>
    <dgm:pt modelId="{05224C53-4CA1-4C37-AE9B-55BAF1EEC14C}" type="pres">
      <dgm:prSet presAssocID="{85E754AD-1289-4501-83CA-1125FF27CD71}" presName="Name13" presStyleLbl="parChTrans1D2" presStyleIdx="6" presStyleCnt="9"/>
      <dgm:spPr/>
      <dgm:t>
        <a:bodyPr/>
        <a:lstStyle/>
        <a:p>
          <a:endParaRPr lang="zh-TW" altLang="en-US"/>
        </a:p>
      </dgm:t>
    </dgm:pt>
    <dgm:pt modelId="{3A8CFAD9-6FA6-42B8-8FD9-FCBBD3105C86}" type="pres">
      <dgm:prSet presAssocID="{3191F8F9-1EDE-41D5-B9D4-223946E399BF}" presName="childText" presStyleLbl="bgAcc1" presStyleIdx="6" presStyleCnt="9" custScaleX="1372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5A0430-6086-47EA-8C04-CD398E3D3EDE}" type="pres">
      <dgm:prSet presAssocID="{7BDD8511-CCEC-4F09-BF8E-8CFA7E629B52}" presName="Name13" presStyleLbl="parChTrans1D2" presStyleIdx="7" presStyleCnt="9"/>
      <dgm:spPr/>
      <dgm:t>
        <a:bodyPr/>
        <a:lstStyle/>
        <a:p>
          <a:endParaRPr lang="zh-TW" altLang="en-US"/>
        </a:p>
      </dgm:t>
    </dgm:pt>
    <dgm:pt modelId="{CB63DA4B-E2AE-4470-93A8-98653C9385DF}" type="pres">
      <dgm:prSet presAssocID="{FDD94534-DF88-4B83-BA61-4486DBFD22F3}" presName="childText" presStyleLbl="bgAcc1" presStyleIdx="7" presStyleCnt="9" custScaleX="138401" custLinFactNeighborX="-2810" custLinFactNeighborY="11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35BB84-A12B-4550-9150-DC073B02B283}" type="pres">
      <dgm:prSet presAssocID="{758972CB-B484-4085-BB12-207DAA8099B9}" presName="Name13" presStyleLbl="parChTrans1D2" presStyleIdx="8" presStyleCnt="9"/>
      <dgm:spPr/>
      <dgm:t>
        <a:bodyPr/>
        <a:lstStyle/>
        <a:p>
          <a:endParaRPr lang="zh-TW" altLang="en-US"/>
        </a:p>
      </dgm:t>
    </dgm:pt>
    <dgm:pt modelId="{C6BD2F52-821C-4992-926E-F6CBBA6EB53A}" type="pres">
      <dgm:prSet presAssocID="{EDF312A4-7DF7-4A14-804D-FBCDC257AC52}" presName="childText" presStyleLbl="bgAcc1" presStyleIdx="8" presStyleCnt="9" custScaleX="1332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1A62DE-4956-41C7-ABFD-221FEBF2EB8F}" srcId="{9F3E1C34-7F6B-411C-82A1-C3EEA18D341C}" destId="{7A54874D-9E55-4724-B6E3-1AAB7A5B512A}" srcOrd="1" destOrd="0" parTransId="{25F0E20B-CF02-4633-8E18-989EFC2EAA6C}" sibTransId="{CD447BC4-6643-4FE4-BC17-E11EAE064C83}"/>
    <dgm:cxn modelId="{4F8B41B3-3BAC-4EB4-B17C-2C1CC6959D73}" type="presOf" srcId="{38476835-7FCF-4988-9A84-34F8C36CB9CA}" destId="{D4FA446A-A315-405D-9289-66183B68132F}" srcOrd="1" destOrd="0" presId="urn:microsoft.com/office/officeart/2005/8/layout/hierarchy3"/>
    <dgm:cxn modelId="{019230AC-3986-4E6E-B972-C3636A708326}" srcId="{38476835-7FCF-4988-9A84-34F8C36CB9CA}" destId="{EDF312A4-7DF7-4A14-804D-FBCDC257AC52}" srcOrd="2" destOrd="0" parTransId="{758972CB-B484-4085-BB12-207DAA8099B9}" sibTransId="{62807426-78BE-44F9-9F20-EDBA96A6F4E8}"/>
    <dgm:cxn modelId="{7EADE66A-9AA7-4BD2-B5DD-DD4F7870506B}" srcId="{7A54874D-9E55-4724-B6E3-1AAB7A5B512A}" destId="{87330F92-803C-47FE-8DD2-ED3D96CF6DDE}" srcOrd="2" destOrd="0" parTransId="{B5127CE0-407E-4C02-B80E-785417307427}" sibTransId="{37543E60-26C4-4000-8E4B-88D00E96641C}"/>
    <dgm:cxn modelId="{DE6528CA-EE04-4897-802F-93ED8C9583FE}" type="presOf" srcId="{8C3C26B3-7AA4-4547-8E9C-937767CFB6F1}" destId="{5DE59D6B-9702-40B6-9FDA-711BD217B89F}" srcOrd="0" destOrd="0" presId="urn:microsoft.com/office/officeart/2005/8/layout/hierarchy3"/>
    <dgm:cxn modelId="{9809AC85-6395-4653-9093-CD395A2996DE}" type="presOf" srcId="{CBF7333D-0346-4AA2-8305-8244F42979BA}" destId="{E589A1AB-4C4D-4CAC-89A1-A6CDC2A30DFB}" srcOrd="0" destOrd="0" presId="urn:microsoft.com/office/officeart/2005/8/layout/hierarchy3"/>
    <dgm:cxn modelId="{47B16CEE-67F4-4F9A-9817-1C2E214BF16A}" type="presOf" srcId="{7BDD8511-CCEC-4F09-BF8E-8CFA7E629B52}" destId="{025A0430-6086-47EA-8C04-CD398E3D3EDE}" srcOrd="0" destOrd="0" presId="urn:microsoft.com/office/officeart/2005/8/layout/hierarchy3"/>
    <dgm:cxn modelId="{01EE29C4-3318-42AB-87A4-FAAAF4A26B5C}" type="presOf" srcId="{017F013C-04FD-47AA-B9F6-3D7EF06991C3}" destId="{3AC30652-1303-48F5-AE4E-A9097641976C}" srcOrd="1" destOrd="0" presId="urn:microsoft.com/office/officeart/2005/8/layout/hierarchy3"/>
    <dgm:cxn modelId="{16B561F7-7C4C-48BE-842B-2542AB72D055}" type="presOf" srcId="{38476835-7FCF-4988-9A84-34F8C36CB9CA}" destId="{50513675-1519-48C0-801B-A174F95A5289}" srcOrd="0" destOrd="0" presId="urn:microsoft.com/office/officeart/2005/8/layout/hierarchy3"/>
    <dgm:cxn modelId="{8EA2F003-2705-4322-984C-9EB2778BA54C}" srcId="{9F3E1C34-7F6B-411C-82A1-C3EEA18D341C}" destId="{38476835-7FCF-4988-9A84-34F8C36CB9CA}" srcOrd="2" destOrd="0" parTransId="{DDF9645E-0D35-4B3B-B736-272FAFA7D175}" sibTransId="{01FAD0BA-6B81-4FDA-9E3E-C855A2BCB787}"/>
    <dgm:cxn modelId="{47482608-6AB1-4DAA-9080-38EBA2ABA3A3}" srcId="{017F013C-04FD-47AA-B9F6-3D7EF06991C3}" destId="{0ECE0199-D538-4B2A-A2F9-B29C2E063A49}" srcOrd="0" destOrd="0" parTransId="{5E2216CC-54B6-43EC-855B-E6856FF0AACF}" sibTransId="{A913443C-FB9E-4928-9E6A-9816B6CEFC1E}"/>
    <dgm:cxn modelId="{F1732763-845E-4EB0-B35C-F87AF3D599E5}" type="presOf" srcId="{9F3E1C34-7F6B-411C-82A1-C3EEA18D341C}" destId="{C241CF9F-1BB6-414B-A22A-409BAE376114}" srcOrd="0" destOrd="0" presId="urn:microsoft.com/office/officeart/2005/8/layout/hierarchy3"/>
    <dgm:cxn modelId="{2B3304B9-943D-4059-9BBF-6FD250CF994D}" type="presOf" srcId="{0F984D2D-01BC-43FC-ADB8-7064132F0213}" destId="{450B2BBE-92EF-4BA1-BE60-BEA8A8ED8A4E}" srcOrd="0" destOrd="0" presId="urn:microsoft.com/office/officeart/2005/8/layout/hierarchy3"/>
    <dgm:cxn modelId="{A7158E48-768B-4E3A-8DC6-E3E08DBB175F}" srcId="{017F013C-04FD-47AA-B9F6-3D7EF06991C3}" destId="{0F984D2D-01BC-43FC-ADB8-7064132F0213}" srcOrd="1" destOrd="0" parTransId="{8C3C26B3-7AA4-4547-8E9C-937767CFB6F1}" sibTransId="{EC71056C-3AFC-4CE1-8011-00955AC6D57D}"/>
    <dgm:cxn modelId="{D9B08310-7FA1-4CCC-9AEF-AA8B3397BF21}" type="presOf" srcId="{758972CB-B484-4085-BB12-207DAA8099B9}" destId="{4335BB84-A12B-4550-9150-DC073B02B283}" srcOrd="0" destOrd="0" presId="urn:microsoft.com/office/officeart/2005/8/layout/hierarchy3"/>
    <dgm:cxn modelId="{BBE6F731-CDDA-4F7A-A14D-ECF4CF472E6D}" type="presOf" srcId="{85E754AD-1289-4501-83CA-1125FF27CD71}" destId="{05224C53-4CA1-4C37-AE9B-55BAF1EEC14C}" srcOrd="0" destOrd="0" presId="urn:microsoft.com/office/officeart/2005/8/layout/hierarchy3"/>
    <dgm:cxn modelId="{C57F13DD-B791-4560-9A16-803C09709AB9}" type="presOf" srcId="{FDD94534-DF88-4B83-BA61-4486DBFD22F3}" destId="{CB63DA4B-E2AE-4470-93A8-98653C9385DF}" srcOrd="0" destOrd="0" presId="urn:microsoft.com/office/officeart/2005/8/layout/hierarchy3"/>
    <dgm:cxn modelId="{A3AE7292-48C1-46A5-9971-BFA71DA0E863}" srcId="{7A54874D-9E55-4724-B6E3-1AAB7A5B512A}" destId="{087AFAA7-97A4-453B-933D-C0DAA965084B}" srcOrd="1" destOrd="0" parTransId="{D6595219-4D81-46CE-A7FE-3B93FB638B39}" sibTransId="{19362905-BF59-49DD-87F2-49126C3D6298}"/>
    <dgm:cxn modelId="{2AE33FFD-91EC-414F-A530-2F2361C3E6E7}" type="presOf" srcId="{77B86376-04EB-4F41-92E0-FDFDBB1BE094}" destId="{029B3DA2-C7D7-4F53-A3F0-D6823473F416}" srcOrd="0" destOrd="0" presId="urn:microsoft.com/office/officeart/2005/8/layout/hierarchy3"/>
    <dgm:cxn modelId="{7110D2F3-E165-4083-A198-52CBEFC1C7CD}" srcId="{38476835-7FCF-4988-9A84-34F8C36CB9CA}" destId="{FDD94534-DF88-4B83-BA61-4486DBFD22F3}" srcOrd="1" destOrd="0" parTransId="{7BDD8511-CCEC-4F09-BF8E-8CFA7E629B52}" sibTransId="{54917EE6-E6D1-42C1-BBE5-5FE2F2BDDC46}"/>
    <dgm:cxn modelId="{90DF5381-BE55-4860-B551-DC20B4B79ECF}" type="presOf" srcId="{5E2216CC-54B6-43EC-855B-E6856FF0AACF}" destId="{18AA8528-0BC8-42FC-A918-C0F353B705CD}" srcOrd="0" destOrd="0" presId="urn:microsoft.com/office/officeart/2005/8/layout/hierarchy3"/>
    <dgm:cxn modelId="{C2EC3469-E028-4275-9F59-574416C22AB4}" type="presOf" srcId="{0ECE0199-D538-4B2A-A2F9-B29C2E063A49}" destId="{0609FF73-BD5C-4B0F-82B0-04040B8C3D7E}" srcOrd="0" destOrd="0" presId="urn:microsoft.com/office/officeart/2005/8/layout/hierarchy3"/>
    <dgm:cxn modelId="{1453A32B-F241-4A85-9633-A4C177D45533}" type="presOf" srcId="{337EA254-4895-4270-9C6F-06F8C097023B}" destId="{7C4ABFDC-33C6-49BC-9BE0-C11631A18525}" srcOrd="0" destOrd="0" presId="urn:microsoft.com/office/officeart/2005/8/layout/hierarchy3"/>
    <dgm:cxn modelId="{D58473D0-10B9-4EC0-96D0-B5E504015485}" srcId="{017F013C-04FD-47AA-B9F6-3D7EF06991C3}" destId="{77B86376-04EB-4F41-92E0-FDFDBB1BE094}" srcOrd="2" destOrd="0" parTransId="{CBF7333D-0346-4AA2-8305-8244F42979BA}" sibTransId="{DED904DD-2894-46F8-9B05-735AEB1514B4}"/>
    <dgm:cxn modelId="{749AD1BD-3E6A-47DF-BAC3-4CB3F4253249}" type="presOf" srcId="{7A54874D-9E55-4724-B6E3-1AAB7A5B512A}" destId="{517C6EEE-2819-415B-B6B9-2A2B55A5C572}" srcOrd="1" destOrd="0" presId="urn:microsoft.com/office/officeart/2005/8/layout/hierarchy3"/>
    <dgm:cxn modelId="{BC409417-765A-4944-81BB-58271B2FF932}" type="presOf" srcId="{D6595219-4D81-46CE-A7FE-3B93FB638B39}" destId="{4592689E-FAFB-486E-99DB-7517868EDE49}" srcOrd="0" destOrd="0" presId="urn:microsoft.com/office/officeart/2005/8/layout/hierarchy3"/>
    <dgm:cxn modelId="{4B89FB37-AD43-4416-8712-DA14994D3004}" type="presOf" srcId="{3191F8F9-1EDE-41D5-B9D4-223946E399BF}" destId="{3A8CFAD9-6FA6-42B8-8FD9-FCBBD3105C86}" srcOrd="0" destOrd="0" presId="urn:microsoft.com/office/officeart/2005/8/layout/hierarchy3"/>
    <dgm:cxn modelId="{0F89A389-908C-4D21-A480-118D2B4CE3ED}" type="presOf" srcId="{EDF312A4-7DF7-4A14-804D-FBCDC257AC52}" destId="{C6BD2F52-821C-4992-926E-F6CBBA6EB53A}" srcOrd="0" destOrd="0" presId="urn:microsoft.com/office/officeart/2005/8/layout/hierarchy3"/>
    <dgm:cxn modelId="{5EC5D422-15C2-437E-9885-B122DB2987B5}" srcId="{7A54874D-9E55-4724-B6E3-1AAB7A5B512A}" destId="{6B18D483-A6AD-48F8-A9F4-B3995E5654F2}" srcOrd="0" destOrd="0" parTransId="{337EA254-4895-4270-9C6F-06F8C097023B}" sibTransId="{89CDA2D5-5AA3-4D70-A527-10BE13FE4627}"/>
    <dgm:cxn modelId="{34784B9C-4A8F-442D-88AE-BF66B1F0218E}" type="presOf" srcId="{B5127CE0-407E-4C02-B80E-785417307427}" destId="{31D17D38-5C6C-4728-A260-B99889685ABE}" srcOrd="0" destOrd="0" presId="urn:microsoft.com/office/officeart/2005/8/layout/hierarchy3"/>
    <dgm:cxn modelId="{4C9F41DA-3B58-49E5-9992-D8C7EAAD7440}" srcId="{9F3E1C34-7F6B-411C-82A1-C3EEA18D341C}" destId="{017F013C-04FD-47AA-B9F6-3D7EF06991C3}" srcOrd="0" destOrd="0" parTransId="{3D6D299E-F1E9-4F74-BABB-A4F6C9CE4F6E}" sibTransId="{4C98D599-690A-4BBF-B0C1-E7B3B511534B}"/>
    <dgm:cxn modelId="{75D0CAD0-CFDD-4E5F-BE78-0D8D44CA8102}" type="presOf" srcId="{7A54874D-9E55-4724-B6E3-1AAB7A5B512A}" destId="{76FB9BD6-69C6-491D-8DF2-26987E4EEE25}" srcOrd="0" destOrd="0" presId="urn:microsoft.com/office/officeart/2005/8/layout/hierarchy3"/>
    <dgm:cxn modelId="{F52C69C5-F9E8-4A28-9327-624580E2DDCE}" srcId="{38476835-7FCF-4988-9A84-34F8C36CB9CA}" destId="{3191F8F9-1EDE-41D5-B9D4-223946E399BF}" srcOrd="0" destOrd="0" parTransId="{85E754AD-1289-4501-83CA-1125FF27CD71}" sibTransId="{15A2A516-4830-416D-B1C7-EAFCFFF58BB2}"/>
    <dgm:cxn modelId="{E110245F-7504-4A8A-9BC6-ADAF483F3800}" type="presOf" srcId="{087AFAA7-97A4-453B-933D-C0DAA965084B}" destId="{10CBD18D-D1C6-492F-8D12-54F24335DFCF}" srcOrd="0" destOrd="0" presId="urn:microsoft.com/office/officeart/2005/8/layout/hierarchy3"/>
    <dgm:cxn modelId="{E896C27D-AB07-4282-95E9-DD8CE1572007}" type="presOf" srcId="{87330F92-803C-47FE-8DD2-ED3D96CF6DDE}" destId="{3BC635F1-A918-4406-9283-871D8CF83EBF}" srcOrd="0" destOrd="0" presId="urn:microsoft.com/office/officeart/2005/8/layout/hierarchy3"/>
    <dgm:cxn modelId="{85F3B2AE-E2FA-4A25-8E2E-587BA8B242A9}" type="presOf" srcId="{6B18D483-A6AD-48F8-A9F4-B3995E5654F2}" destId="{21B9B032-E5F5-4C2E-B56E-3736F78E42B2}" srcOrd="0" destOrd="0" presId="urn:microsoft.com/office/officeart/2005/8/layout/hierarchy3"/>
    <dgm:cxn modelId="{F900DDC5-6675-479C-BE07-8CBF72D2F7E1}" type="presOf" srcId="{017F013C-04FD-47AA-B9F6-3D7EF06991C3}" destId="{813EF47A-652F-49F5-9F75-88D04C6B29BE}" srcOrd="0" destOrd="0" presId="urn:microsoft.com/office/officeart/2005/8/layout/hierarchy3"/>
    <dgm:cxn modelId="{B6E8447D-A916-4B2D-9FD9-A8D882A34734}" type="presParOf" srcId="{C241CF9F-1BB6-414B-A22A-409BAE376114}" destId="{C09EC0F8-EC0C-4AED-B984-9BFA69375AEE}" srcOrd="0" destOrd="0" presId="urn:microsoft.com/office/officeart/2005/8/layout/hierarchy3"/>
    <dgm:cxn modelId="{D56A050D-AC13-4236-AF52-2CA13131FA7D}" type="presParOf" srcId="{C09EC0F8-EC0C-4AED-B984-9BFA69375AEE}" destId="{3623443B-F9FD-4991-9608-A0D36EA4EBC9}" srcOrd="0" destOrd="0" presId="urn:microsoft.com/office/officeart/2005/8/layout/hierarchy3"/>
    <dgm:cxn modelId="{8E8275C6-4520-4581-9F42-AB40B76B533A}" type="presParOf" srcId="{3623443B-F9FD-4991-9608-A0D36EA4EBC9}" destId="{813EF47A-652F-49F5-9F75-88D04C6B29BE}" srcOrd="0" destOrd="0" presId="urn:microsoft.com/office/officeart/2005/8/layout/hierarchy3"/>
    <dgm:cxn modelId="{DA244062-F70D-44EE-A700-88A119D82655}" type="presParOf" srcId="{3623443B-F9FD-4991-9608-A0D36EA4EBC9}" destId="{3AC30652-1303-48F5-AE4E-A9097641976C}" srcOrd="1" destOrd="0" presId="urn:microsoft.com/office/officeart/2005/8/layout/hierarchy3"/>
    <dgm:cxn modelId="{074BA7BE-CB5C-439F-A4F3-80047BD6BF80}" type="presParOf" srcId="{C09EC0F8-EC0C-4AED-B984-9BFA69375AEE}" destId="{45AE3B91-A471-4D0D-B707-D5671CFACBD9}" srcOrd="1" destOrd="0" presId="urn:microsoft.com/office/officeart/2005/8/layout/hierarchy3"/>
    <dgm:cxn modelId="{05C8FD6B-85D0-43AE-B5C1-C785C20EDA46}" type="presParOf" srcId="{45AE3B91-A471-4D0D-B707-D5671CFACBD9}" destId="{18AA8528-0BC8-42FC-A918-C0F353B705CD}" srcOrd="0" destOrd="0" presId="urn:microsoft.com/office/officeart/2005/8/layout/hierarchy3"/>
    <dgm:cxn modelId="{77852956-9108-4947-A35E-37B6D01D0FC3}" type="presParOf" srcId="{45AE3B91-A471-4D0D-B707-D5671CFACBD9}" destId="{0609FF73-BD5C-4B0F-82B0-04040B8C3D7E}" srcOrd="1" destOrd="0" presId="urn:microsoft.com/office/officeart/2005/8/layout/hierarchy3"/>
    <dgm:cxn modelId="{884689FC-97F1-4C54-8609-4C8F8C1F7D04}" type="presParOf" srcId="{45AE3B91-A471-4D0D-B707-D5671CFACBD9}" destId="{5DE59D6B-9702-40B6-9FDA-711BD217B89F}" srcOrd="2" destOrd="0" presId="urn:microsoft.com/office/officeart/2005/8/layout/hierarchy3"/>
    <dgm:cxn modelId="{3D1C885C-EFA1-473F-BA50-F604ADA3E23D}" type="presParOf" srcId="{45AE3B91-A471-4D0D-B707-D5671CFACBD9}" destId="{450B2BBE-92EF-4BA1-BE60-BEA8A8ED8A4E}" srcOrd="3" destOrd="0" presId="urn:microsoft.com/office/officeart/2005/8/layout/hierarchy3"/>
    <dgm:cxn modelId="{20C694DA-D213-48ED-97A4-187F00B970CF}" type="presParOf" srcId="{45AE3B91-A471-4D0D-B707-D5671CFACBD9}" destId="{E589A1AB-4C4D-4CAC-89A1-A6CDC2A30DFB}" srcOrd="4" destOrd="0" presId="urn:microsoft.com/office/officeart/2005/8/layout/hierarchy3"/>
    <dgm:cxn modelId="{71179259-5B92-48B3-AECB-02DF342C48C8}" type="presParOf" srcId="{45AE3B91-A471-4D0D-B707-D5671CFACBD9}" destId="{029B3DA2-C7D7-4F53-A3F0-D6823473F416}" srcOrd="5" destOrd="0" presId="urn:microsoft.com/office/officeart/2005/8/layout/hierarchy3"/>
    <dgm:cxn modelId="{013C4442-E36E-4024-A524-DB5788450E10}" type="presParOf" srcId="{C241CF9F-1BB6-414B-A22A-409BAE376114}" destId="{8A57992A-5584-4E0A-9C01-2672BDA0D603}" srcOrd="1" destOrd="0" presId="urn:microsoft.com/office/officeart/2005/8/layout/hierarchy3"/>
    <dgm:cxn modelId="{5C8D8243-D218-45BF-94DB-8A2AEB76D765}" type="presParOf" srcId="{8A57992A-5584-4E0A-9C01-2672BDA0D603}" destId="{28BC8C30-8DF7-4CED-BE84-8B3C86C17EA7}" srcOrd="0" destOrd="0" presId="urn:microsoft.com/office/officeart/2005/8/layout/hierarchy3"/>
    <dgm:cxn modelId="{20F0196D-89C3-4371-8087-98184AB3B93B}" type="presParOf" srcId="{28BC8C30-8DF7-4CED-BE84-8B3C86C17EA7}" destId="{76FB9BD6-69C6-491D-8DF2-26987E4EEE25}" srcOrd="0" destOrd="0" presId="urn:microsoft.com/office/officeart/2005/8/layout/hierarchy3"/>
    <dgm:cxn modelId="{A8AD83E5-4498-4B20-8EBF-9255BE2A0922}" type="presParOf" srcId="{28BC8C30-8DF7-4CED-BE84-8B3C86C17EA7}" destId="{517C6EEE-2819-415B-B6B9-2A2B55A5C572}" srcOrd="1" destOrd="0" presId="urn:microsoft.com/office/officeart/2005/8/layout/hierarchy3"/>
    <dgm:cxn modelId="{39C95DE0-5BE3-4A63-B57C-3B253F2B48F4}" type="presParOf" srcId="{8A57992A-5584-4E0A-9C01-2672BDA0D603}" destId="{8C66E2D7-9E53-42C1-B059-1F5D4396639D}" srcOrd="1" destOrd="0" presId="urn:microsoft.com/office/officeart/2005/8/layout/hierarchy3"/>
    <dgm:cxn modelId="{8ABB52AA-6910-444D-BB20-814A1630CDD7}" type="presParOf" srcId="{8C66E2D7-9E53-42C1-B059-1F5D4396639D}" destId="{7C4ABFDC-33C6-49BC-9BE0-C11631A18525}" srcOrd="0" destOrd="0" presId="urn:microsoft.com/office/officeart/2005/8/layout/hierarchy3"/>
    <dgm:cxn modelId="{1F83D775-3B83-4F85-BB45-DA1FD0A73D56}" type="presParOf" srcId="{8C66E2D7-9E53-42C1-B059-1F5D4396639D}" destId="{21B9B032-E5F5-4C2E-B56E-3736F78E42B2}" srcOrd="1" destOrd="0" presId="urn:microsoft.com/office/officeart/2005/8/layout/hierarchy3"/>
    <dgm:cxn modelId="{C2BCEB37-F512-46E8-835B-EC9266606926}" type="presParOf" srcId="{8C66E2D7-9E53-42C1-B059-1F5D4396639D}" destId="{4592689E-FAFB-486E-99DB-7517868EDE49}" srcOrd="2" destOrd="0" presId="urn:microsoft.com/office/officeart/2005/8/layout/hierarchy3"/>
    <dgm:cxn modelId="{9C95430C-7A83-4374-A284-BD370860B41B}" type="presParOf" srcId="{8C66E2D7-9E53-42C1-B059-1F5D4396639D}" destId="{10CBD18D-D1C6-492F-8D12-54F24335DFCF}" srcOrd="3" destOrd="0" presId="urn:microsoft.com/office/officeart/2005/8/layout/hierarchy3"/>
    <dgm:cxn modelId="{F906E578-03DF-4581-B213-A6CD4A0D4623}" type="presParOf" srcId="{8C66E2D7-9E53-42C1-B059-1F5D4396639D}" destId="{31D17D38-5C6C-4728-A260-B99889685ABE}" srcOrd="4" destOrd="0" presId="urn:microsoft.com/office/officeart/2005/8/layout/hierarchy3"/>
    <dgm:cxn modelId="{4B7D8F52-39C4-4077-8B56-9138BA6B2DDD}" type="presParOf" srcId="{8C66E2D7-9E53-42C1-B059-1F5D4396639D}" destId="{3BC635F1-A918-4406-9283-871D8CF83EBF}" srcOrd="5" destOrd="0" presId="urn:microsoft.com/office/officeart/2005/8/layout/hierarchy3"/>
    <dgm:cxn modelId="{D89B348D-435A-4431-AB84-3693873AA315}" type="presParOf" srcId="{C241CF9F-1BB6-414B-A22A-409BAE376114}" destId="{E6F0BD4F-F3D6-420F-A169-CA8FDA10D3F7}" srcOrd="2" destOrd="0" presId="urn:microsoft.com/office/officeart/2005/8/layout/hierarchy3"/>
    <dgm:cxn modelId="{3D882105-B253-4242-9D7C-DE02B0B64A52}" type="presParOf" srcId="{E6F0BD4F-F3D6-420F-A169-CA8FDA10D3F7}" destId="{7C726944-2332-4408-AB42-65C74634575D}" srcOrd="0" destOrd="0" presId="urn:microsoft.com/office/officeart/2005/8/layout/hierarchy3"/>
    <dgm:cxn modelId="{37D98A55-00F7-4442-830A-B1B28687C81A}" type="presParOf" srcId="{7C726944-2332-4408-AB42-65C74634575D}" destId="{50513675-1519-48C0-801B-A174F95A5289}" srcOrd="0" destOrd="0" presId="urn:microsoft.com/office/officeart/2005/8/layout/hierarchy3"/>
    <dgm:cxn modelId="{1D3FE4B7-E427-44E0-AB1A-2BF6931C576B}" type="presParOf" srcId="{7C726944-2332-4408-AB42-65C74634575D}" destId="{D4FA446A-A315-405D-9289-66183B68132F}" srcOrd="1" destOrd="0" presId="urn:microsoft.com/office/officeart/2005/8/layout/hierarchy3"/>
    <dgm:cxn modelId="{FA37B9E6-3636-4F5E-BA15-75B27FB68714}" type="presParOf" srcId="{E6F0BD4F-F3D6-420F-A169-CA8FDA10D3F7}" destId="{34FF415A-9D23-4217-9DEE-CA4CF1F89FAA}" srcOrd="1" destOrd="0" presId="urn:microsoft.com/office/officeart/2005/8/layout/hierarchy3"/>
    <dgm:cxn modelId="{EC26C108-36BE-4CAD-B9A6-69B24AFC4A4D}" type="presParOf" srcId="{34FF415A-9D23-4217-9DEE-CA4CF1F89FAA}" destId="{05224C53-4CA1-4C37-AE9B-55BAF1EEC14C}" srcOrd="0" destOrd="0" presId="urn:microsoft.com/office/officeart/2005/8/layout/hierarchy3"/>
    <dgm:cxn modelId="{A1EE4144-6396-4D2F-A3E3-098E3AD70414}" type="presParOf" srcId="{34FF415A-9D23-4217-9DEE-CA4CF1F89FAA}" destId="{3A8CFAD9-6FA6-42B8-8FD9-FCBBD3105C86}" srcOrd="1" destOrd="0" presId="urn:microsoft.com/office/officeart/2005/8/layout/hierarchy3"/>
    <dgm:cxn modelId="{4CB61D8A-BE0D-435E-9BBA-E60D527E8A69}" type="presParOf" srcId="{34FF415A-9D23-4217-9DEE-CA4CF1F89FAA}" destId="{025A0430-6086-47EA-8C04-CD398E3D3EDE}" srcOrd="2" destOrd="0" presId="urn:microsoft.com/office/officeart/2005/8/layout/hierarchy3"/>
    <dgm:cxn modelId="{395C15E7-2C7A-44D3-9BF1-6A17207D195A}" type="presParOf" srcId="{34FF415A-9D23-4217-9DEE-CA4CF1F89FAA}" destId="{CB63DA4B-E2AE-4470-93A8-98653C9385DF}" srcOrd="3" destOrd="0" presId="urn:microsoft.com/office/officeart/2005/8/layout/hierarchy3"/>
    <dgm:cxn modelId="{05B3FA8D-68E6-4D0F-9C6C-E65BDF5BF736}" type="presParOf" srcId="{34FF415A-9D23-4217-9DEE-CA4CF1F89FAA}" destId="{4335BB84-A12B-4550-9150-DC073B02B283}" srcOrd="4" destOrd="0" presId="urn:microsoft.com/office/officeart/2005/8/layout/hierarchy3"/>
    <dgm:cxn modelId="{E72C800D-EA6F-44EC-BA6F-2FFF70CEEED1}" type="presParOf" srcId="{34FF415A-9D23-4217-9DEE-CA4CF1F89FAA}" destId="{C6BD2F52-821C-4992-926E-F6CBBA6EB53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EF47A-652F-49F5-9F75-88D04C6B29BE}">
      <dsp:nvSpPr>
        <dsp:cNvPr id="0" name=""/>
        <dsp:cNvSpPr/>
      </dsp:nvSpPr>
      <dsp:spPr>
        <a:xfrm>
          <a:off x="762249" y="2728"/>
          <a:ext cx="2256521" cy="9458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/>
            <a:t>加入附加屬性</a:t>
          </a:r>
        </a:p>
      </dsp:txBody>
      <dsp:txXfrm>
        <a:off x="789951" y="30430"/>
        <a:ext cx="2201117" cy="890417"/>
      </dsp:txXfrm>
    </dsp:sp>
    <dsp:sp modelId="{18AA8528-0BC8-42FC-A918-C0F353B705CD}">
      <dsp:nvSpPr>
        <dsp:cNvPr id="0" name=""/>
        <dsp:cNvSpPr/>
      </dsp:nvSpPr>
      <dsp:spPr>
        <a:xfrm>
          <a:off x="987901" y="948550"/>
          <a:ext cx="225652" cy="7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366"/>
              </a:lnTo>
              <a:lnTo>
                <a:pt x="225652" y="709366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FF73-BD5C-4B0F-82B0-04040B8C3D7E}">
      <dsp:nvSpPr>
        <dsp:cNvPr id="0" name=""/>
        <dsp:cNvSpPr/>
      </dsp:nvSpPr>
      <dsp:spPr>
        <a:xfrm>
          <a:off x="1213553" y="1185005"/>
          <a:ext cx="1850662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可攜帶物資</a:t>
          </a:r>
        </a:p>
      </dsp:txBody>
      <dsp:txXfrm>
        <a:off x="1241255" y="1212707"/>
        <a:ext cx="1795258" cy="890417"/>
      </dsp:txXfrm>
    </dsp:sp>
    <dsp:sp modelId="{5DE59D6B-9702-40B6-9FDA-711BD217B89F}">
      <dsp:nvSpPr>
        <dsp:cNvPr id="0" name=""/>
        <dsp:cNvSpPr/>
      </dsp:nvSpPr>
      <dsp:spPr>
        <a:xfrm>
          <a:off x="987901" y="948550"/>
          <a:ext cx="225652" cy="189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642"/>
              </a:lnTo>
              <a:lnTo>
                <a:pt x="225652" y="189164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B2BBE-92EF-4BA1-BE60-BEA8A8ED8A4E}">
      <dsp:nvSpPr>
        <dsp:cNvPr id="0" name=""/>
        <dsp:cNvSpPr/>
      </dsp:nvSpPr>
      <dsp:spPr>
        <a:xfrm>
          <a:off x="1213553" y="2367282"/>
          <a:ext cx="2028416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自己製造防護</a:t>
          </a:r>
          <a:endParaRPr lang="en-US" altLang="zh-TW" sz="2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41255" y="2394984"/>
        <a:ext cx="1973012" cy="890417"/>
      </dsp:txXfrm>
    </dsp:sp>
    <dsp:sp modelId="{E589A1AB-4C4D-4CAC-89A1-A6CDC2A30DFB}">
      <dsp:nvSpPr>
        <dsp:cNvPr id="0" name=""/>
        <dsp:cNvSpPr/>
      </dsp:nvSpPr>
      <dsp:spPr>
        <a:xfrm>
          <a:off x="987901" y="948550"/>
          <a:ext cx="225652" cy="3073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919"/>
              </a:lnTo>
              <a:lnTo>
                <a:pt x="225652" y="3073919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3DA2-C7D7-4F53-A3F0-D6823473F416}">
      <dsp:nvSpPr>
        <dsp:cNvPr id="0" name=""/>
        <dsp:cNvSpPr/>
      </dsp:nvSpPr>
      <dsp:spPr>
        <a:xfrm>
          <a:off x="1213553" y="3549558"/>
          <a:ext cx="1793322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可搶奪物資</a:t>
          </a:r>
        </a:p>
      </dsp:txBody>
      <dsp:txXfrm>
        <a:off x="1241255" y="3577260"/>
        <a:ext cx="1737918" cy="890417"/>
      </dsp:txXfrm>
    </dsp:sp>
    <dsp:sp modelId="{76FB9BD6-69C6-491D-8DF2-26987E4EEE25}">
      <dsp:nvSpPr>
        <dsp:cNvPr id="0" name=""/>
        <dsp:cNvSpPr/>
      </dsp:nvSpPr>
      <dsp:spPr>
        <a:xfrm>
          <a:off x="3491681" y="2728"/>
          <a:ext cx="2289190" cy="9458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/>
            <a:t>背景模式</a:t>
          </a:r>
        </a:p>
      </dsp:txBody>
      <dsp:txXfrm>
        <a:off x="3519383" y="30430"/>
        <a:ext cx="2233786" cy="890417"/>
      </dsp:txXfrm>
    </dsp:sp>
    <dsp:sp modelId="{7C4ABFDC-33C6-49BC-9BE0-C11631A18525}">
      <dsp:nvSpPr>
        <dsp:cNvPr id="0" name=""/>
        <dsp:cNvSpPr/>
      </dsp:nvSpPr>
      <dsp:spPr>
        <a:xfrm>
          <a:off x="3720600" y="948550"/>
          <a:ext cx="228919" cy="7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366"/>
              </a:lnTo>
              <a:lnTo>
                <a:pt x="228919" y="709366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9B032-E5F5-4C2E-B56E-3736F78E42B2}">
      <dsp:nvSpPr>
        <dsp:cNvPr id="0" name=""/>
        <dsp:cNvSpPr/>
      </dsp:nvSpPr>
      <dsp:spPr>
        <a:xfrm>
          <a:off x="3949519" y="1185005"/>
          <a:ext cx="1879430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solidFill>
                <a:schemeClr val="accent1">
                  <a:lumMod val="50000"/>
                </a:schemeClr>
              </a:solidFill>
            </a:rPr>
            <a:t>2D</a:t>
          </a:r>
          <a:r>
            <a:rPr lang="zh-TW" altLang="en-US" sz="2400" b="1" kern="1200" dirty="0" smtClean="0">
              <a:solidFill>
                <a:schemeClr val="accent1">
                  <a:lumMod val="50000"/>
                </a:schemeClr>
              </a:solidFill>
            </a:rPr>
            <a:t> 橫向</a:t>
          </a: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卷軸</a:t>
          </a:r>
        </a:p>
      </dsp:txBody>
      <dsp:txXfrm>
        <a:off x="3977221" y="1212707"/>
        <a:ext cx="1824026" cy="890417"/>
      </dsp:txXfrm>
    </dsp:sp>
    <dsp:sp modelId="{4592689E-FAFB-486E-99DB-7517868EDE49}">
      <dsp:nvSpPr>
        <dsp:cNvPr id="0" name=""/>
        <dsp:cNvSpPr/>
      </dsp:nvSpPr>
      <dsp:spPr>
        <a:xfrm>
          <a:off x="3720600" y="948550"/>
          <a:ext cx="228919" cy="189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642"/>
              </a:lnTo>
              <a:lnTo>
                <a:pt x="228919" y="189164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BD18D-D1C6-492F-8D12-54F24335DFCF}">
      <dsp:nvSpPr>
        <dsp:cNvPr id="0" name=""/>
        <dsp:cNvSpPr/>
      </dsp:nvSpPr>
      <dsp:spPr>
        <a:xfrm>
          <a:off x="3949519" y="2367282"/>
          <a:ext cx="1832290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上帝視角</a:t>
          </a:r>
        </a:p>
      </dsp:txBody>
      <dsp:txXfrm>
        <a:off x="3977221" y="2394984"/>
        <a:ext cx="1776886" cy="890417"/>
      </dsp:txXfrm>
    </dsp:sp>
    <dsp:sp modelId="{31D17D38-5C6C-4728-A260-B99889685ABE}">
      <dsp:nvSpPr>
        <dsp:cNvPr id="0" name=""/>
        <dsp:cNvSpPr/>
      </dsp:nvSpPr>
      <dsp:spPr>
        <a:xfrm>
          <a:off x="3720600" y="948550"/>
          <a:ext cx="228919" cy="3073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919"/>
              </a:lnTo>
              <a:lnTo>
                <a:pt x="228919" y="3073919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635F1-A918-4406-9283-871D8CF83EBF}">
      <dsp:nvSpPr>
        <dsp:cNvPr id="0" name=""/>
        <dsp:cNvSpPr/>
      </dsp:nvSpPr>
      <dsp:spPr>
        <a:xfrm>
          <a:off x="3949519" y="3549558"/>
          <a:ext cx="1900692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多元化地圖</a:t>
          </a:r>
        </a:p>
      </dsp:txBody>
      <dsp:txXfrm>
        <a:off x="3977221" y="3577260"/>
        <a:ext cx="1845288" cy="890417"/>
      </dsp:txXfrm>
    </dsp:sp>
    <dsp:sp modelId="{50513675-1519-48C0-801B-A174F95A5289}">
      <dsp:nvSpPr>
        <dsp:cNvPr id="0" name=""/>
        <dsp:cNvSpPr/>
      </dsp:nvSpPr>
      <dsp:spPr>
        <a:xfrm>
          <a:off x="6253782" y="2728"/>
          <a:ext cx="2453630" cy="9458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/>
            <a:t>多種遊戲模式</a:t>
          </a:r>
        </a:p>
      </dsp:txBody>
      <dsp:txXfrm>
        <a:off x="6281484" y="30430"/>
        <a:ext cx="2398226" cy="890417"/>
      </dsp:txXfrm>
    </dsp:sp>
    <dsp:sp modelId="{05224C53-4CA1-4C37-AE9B-55BAF1EEC14C}">
      <dsp:nvSpPr>
        <dsp:cNvPr id="0" name=""/>
        <dsp:cNvSpPr/>
      </dsp:nvSpPr>
      <dsp:spPr>
        <a:xfrm>
          <a:off x="6499145" y="948550"/>
          <a:ext cx="245363" cy="7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366"/>
              </a:lnTo>
              <a:lnTo>
                <a:pt x="245363" y="709366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CFAD9-6FA6-42B8-8FD9-FCBBD3105C86}">
      <dsp:nvSpPr>
        <dsp:cNvPr id="0" name=""/>
        <dsp:cNvSpPr/>
      </dsp:nvSpPr>
      <dsp:spPr>
        <a:xfrm>
          <a:off x="6744508" y="1185005"/>
          <a:ext cx="2077356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>
              <a:solidFill>
                <a:schemeClr val="accent1">
                  <a:lumMod val="50000"/>
                </a:schemeClr>
              </a:solidFill>
            </a:rPr>
            <a:t>Level 1</a:t>
          </a: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、</a:t>
          </a:r>
          <a:r>
            <a:rPr lang="en-US" altLang="zh-TW" sz="2400" b="1" kern="1200" dirty="0">
              <a:solidFill>
                <a:schemeClr val="accent1">
                  <a:lumMod val="50000"/>
                </a:schemeClr>
              </a:solidFill>
            </a:rPr>
            <a:t>2</a:t>
          </a: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、</a:t>
          </a:r>
          <a:r>
            <a:rPr lang="en-US" altLang="zh-TW" sz="2400" b="1" kern="1200" dirty="0">
              <a:solidFill>
                <a:schemeClr val="accent1">
                  <a:lumMod val="50000"/>
                </a:schemeClr>
              </a:solidFill>
            </a:rPr>
            <a:t>3</a:t>
          </a:r>
          <a:endParaRPr lang="zh-TW" altLang="en-US" sz="2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772210" y="1212707"/>
        <a:ext cx="2021952" cy="890417"/>
      </dsp:txXfrm>
    </dsp:sp>
    <dsp:sp modelId="{025A0430-6086-47EA-8C04-CD398E3D3EDE}">
      <dsp:nvSpPr>
        <dsp:cNvPr id="0" name=""/>
        <dsp:cNvSpPr/>
      </dsp:nvSpPr>
      <dsp:spPr>
        <a:xfrm>
          <a:off x="6499145" y="948550"/>
          <a:ext cx="202838" cy="1902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2273"/>
              </a:lnTo>
              <a:lnTo>
                <a:pt x="202838" y="1902273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3DA4B-E2AE-4470-93A8-98653C9385DF}">
      <dsp:nvSpPr>
        <dsp:cNvPr id="0" name=""/>
        <dsp:cNvSpPr/>
      </dsp:nvSpPr>
      <dsp:spPr>
        <a:xfrm>
          <a:off x="6701984" y="2377913"/>
          <a:ext cx="2094441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單人練習</a:t>
          </a:r>
        </a:p>
      </dsp:txBody>
      <dsp:txXfrm>
        <a:off x="6729686" y="2405615"/>
        <a:ext cx="2039037" cy="890417"/>
      </dsp:txXfrm>
    </dsp:sp>
    <dsp:sp modelId="{4335BB84-A12B-4550-9150-DC073B02B283}">
      <dsp:nvSpPr>
        <dsp:cNvPr id="0" name=""/>
        <dsp:cNvSpPr/>
      </dsp:nvSpPr>
      <dsp:spPr>
        <a:xfrm>
          <a:off x="6499145" y="948550"/>
          <a:ext cx="245363" cy="3073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919"/>
              </a:lnTo>
              <a:lnTo>
                <a:pt x="245363" y="3073919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2F52-821C-4992-926E-F6CBBA6EB53A}">
      <dsp:nvSpPr>
        <dsp:cNvPr id="0" name=""/>
        <dsp:cNvSpPr/>
      </dsp:nvSpPr>
      <dsp:spPr>
        <a:xfrm>
          <a:off x="6744508" y="3549558"/>
          <a:ext cx="2016158" cy="94582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solidFill>
                <a:schemeClr val="accent1">
                  <a:lumMod val="50000"/>
                </a:schemeClr>
              </a:solidFill>
            </a:rPr>
            <a:t>多人競賽</a:t>
          </a:r>
        </a:p>
      </dsp:txBody>
      <dsp:txXfrm>
        <a:off x="6772210" y="3577260"/>
        <a:ext cx="1960754" cy="89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772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1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873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8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04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躲貓貓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6000" b="1" dirty="0"/>
              <a:t>java</a:t>
            </a:r>
            <a:r>
              <a:rPr lang="zh-TW" altLang="en-US" sz="6000" b="1" dirty="0"/>
              <a:t> </a:t>
            </a:r>
            <a:r>
              <a:rPr lang="en-US" altLang="zh-TW" sz="6000" b="1" dirty="0"/>
              <a:t>FINAL project</a:t>
            </a:r>
            <a:endParaRPr lang="zh-TW" altLang="en-US" sz="6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00757003 </a:t>
            </a:r>
            <a:r>
              <a:rPr lang="zh-TW" altLang="en-US" sz="2400" b="1" dirty="0"/>
              <a:t>楊筑鈞</a:t>
            </a:r>
            <a:endParaRPr lang="en-US" altLang="zh-TW" sz="2400" b="1" dirty="0"/>
          </a:p>
          <a:p>
            <a:r>
              <a:rPr lang="en-US" altLang="zh-TW" sz="2400" b="1" dirty="0"/>
              <a:t>00757015 </a:t>
            </a:r>
            <a:r>
              <a:rPr lang="zh-TW" altLang="en-US" sz="2400" b="1" dirty="0"/>
              <a:t>邱詩婷</a:t>
            </a:r>
            <a:endParaRPr lang="en-US" altLang="zh-TW" sz="2400" b="1" dirty="0"/>
          </a:p>
          <a:p>
            <a:r>
              <a:rPr lang="en-US" altLang="zh-TW" sz="2400" b="1" dirty="0"/>
              <a:t>00757110 </a:t>
            </a:r>
            <a:r>
              <a:rPr lang="zh-TW" altLang="en-US" sz="2400" b="1" dirty="0"/>
              <a:t>李煜中</a:t>
            </a:r>
            <a:endParaRPr lang="en-US" altLang="zh-TW" sz="2400" b="1" dirty="0"/>
          </a:p>
          <a:p>
            <a:r>
              <a:rPr lang="en-US" altLang="zh-TW" sz="2400" b="1" dirty="0"/>
              <a:t>00857202 </a:t>
            </a:r>
            <a:r>
              <a:rPr lang="zh-TW" altLang="en-US" sz="2400" b="1" dirty="0"/>
              <a:t>翁培馨</a:t>
            </a:r>
          </a:p>
        </p:txBody>
      </p:sp>
    </p:spTree>
    <p:extLst>
      <p:ext uri="{BB962C8B-B14F-4D97-AF65-F5344CB8AC3E}">
        <p14:creationId xmlns:p14="http://schemas.microsoft.com/office/powerpoint/2010/main" val="2817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遊戲設定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73275"/>
              </p:ext>
            </p:extLst>
          </p:nvPr>
        </p:nvGraphicFramePr>
        <p:xfrm>
          <a:off x="1371600" y="1819563"/>
          <a:ext cx="9601200" cy="449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2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假想圖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FC29EF-3537-4ABD-BDCD-B903FE852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2" y="2317633"/>
            <a:ext cx="5372100" cy="3581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8E3E05-A945-446C-8E34-1EBD8527E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11162" r="2299" b="13489"/>
          <a:stretch/>
        </p:blipFill>
        <p:spPr>
          <a:xfrm>
            <a:off x="8003097" y="2340703"/>
            <a:ext cx="2726422" cy="35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工作分工與時程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將</a:t>
            </a:r>
            <a:r>
              <a:rPr lang="zh-TW" altLang="en-US" sz="4400" dirty="0"/>
              <a:t>所有</a:t>
            </a:r>
            <a:r>
              <a:rPr lang="zh-TW" altLang="en-US" sz="4400" b="1" dirty="0"/>
              <a:t>基礎功能</a:t>
            </a:r>
            <a:r>
              <a:rPr lang="zh-TW" altLang="en-US" sz="4400" dirty="0"/>
              <a:t>程式撰寫</a:t>
            </a:r>
            <a:r>
              <a:rPr lang="zh-TW" altLang="en-US" sz="4400" dirty="0" smtClean="0"/>
              <a:t>完成</a:t>
            </a:r>
            <a:endParaRPr lang="en-US" altLang="zh-TW" sz="4400" dirty="0" smtClean="0"/>
          </a:p>
          <a:p>
            <a:r>
              <a:rPr lang="zh-TW" altLang="en-US" sz="4400" dirty="0" smtClean="0"/>
              <a:t>將</a:t>
            </a:r>
            <a:r>
              <a:rPr lang="zh-TW" altLang="en-US" sz="4400" b="1" dirty="0"/>
              <a:t>介面</a:t>
            </a:r>
            <a:r>
              <a:rPr lang="zh-TW" altLang="en-US" sz="4400" dirty="0"/>
              <a:t>及</a:t>
            </a:r>
            <a:r>
              <a:rPr lang="zh-TW" altLang="en-US" sz="4400" b="1" dirty="0"/>
              <a:t>功能</a:t>
            </a:r>
            <a:r>
              <a:rPr lang="zh-TW" altLang="en-US" sz="4400" b="1" dirty="0" smtClean="0"/>
              <a:t>結合</a:t>
            </a:r>
            <a:endParaRPr lang="en-US" altLang="zh-TW" sz="4400" b="1" dirty="0" smtClean="0"/>
          </a:p>
          <a:p>
            <a:r>
              <a:rPr lang="zh-TW" altLang="en-US" sz="4400" b="1" dirty="0" smtClean="0"/>
              <a:t>加強</a:t>
            </a:r>
            <a:r>
              <a:rPr lang="zh-TW" altLang="en-US" sz="4400" b="1" dirty="0"/>
              <a:t>功能</a:t>
            </a:r>
            <a:r>
              <a:rPr lang="zh-TW" altLang="en-US" sz="4400" dirty="0"/>
              <a:t>並進行</a:t>
            </a:r>
            <a:r>
              <a:rPr lang="zh-TW" altLang="en-US" sz="4400" dirty="0" smtClean="0"/>
              <a:t>撰寫</a:t>
            </a:r>
            <a:endParaRPr lang="en-US" altLang="zh-TW" sz="4400" dirty="0" smtClean="0"/>
          </a:p>
          <a:p>
            <a:r>
              <a:rPr lang="zh-TW" altLang="en-US" sz="4400" b="1" dirty="0" smtClean="0"/>
              <a:t>最終</a:t>
            </a:r>
            <a:r>
              <a:rPr lang="zh-TW" altLang="en-US" sz="4400" b="1" dirty="0"/>
              <a:t>測試</a:t>
            </a:r>
            <a:r>
              <a:rPr lang="zh-TW" altLang="en-US" sz="4400" dirty="0"/>
              <a:t>及</a:t>
            </a:r>
            <a:r>
              <a:rPr lang="zh-TW" altLang="en-US" sz="4400" b="1" dirty="0"/>
              <a:t>完善</a:t>
            </a:r>
          </a:p>
        </p:txBody>
      </p:sp>
    </p:spTree>
    <p:extLst>
      <p:ext uri="{BB962C8B-B14F-4D97-AF65-F5344CB8AC3E}">
        <p14:creationId xmlns:p14="http://schemas.microsoft.com/office/powerpoint/2010/main" val="24845531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149</TotalTime>
  <Words>79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Franklin Gothic Book</vt:lpstr>
      <vt:lpstr>Crop</vt:lpstr>
      <vt:lpstr>躲貓貓 java FINAL project</vt:lpstr>
      <vt:lpstr>遊戲設定</vt:lpstr>
      <vt:lpstr>假想圖</vt:lpstr>
      <vt:lpstr>工作分工與時程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java期末專案 專案名稱</dc:title>
  <dc:creator>昕喬 陳</dc:creator>
  <cp:lastModifiedBy>殊殊</cp:lastModifiedBy>
  <cp:revision>12</cp:revision>
  <dcterms:created xsi:type="dcterms:W3CDTF">2020-04-29T06:20:15Z</dcterms:created>
  <dcterms:modified xsi:type="dcterms:W3CDTF">2020-06-27T15:28:06Z</dcterms:modified>
</cp:coreProperties>
</file>