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84" r:id="rId13"/>
    <p:sldId id="266" r:id="rId14"/>
    <p:sldId id="276" r:id="rId15"/>
    <p:sldId id="283" r:id="rId16"/>
    <p:sldId id="277" r:id="rId17"/>
    <p:sldId id="267" r:id="rId18"/>
    <p:sldId id="282" r:id="rId19"/>
    <p:sldId id="274" r:id="rId20"/>
    <p:sldId id="270" r:id="rId21"/>
    <p:sldId id="278" r:id="rId22"/>
    <p:sldId id="280" r:id="rId23"/>
    <p:sldId id="279" r:id="rId24"/>
    <p:sldId id="268" r:id="rId25"/>
    <p:sldId id="269" r:id="rId26"/>
    <p:sldId id="281" r:id="rId27"/>
    <p:sldId id="271" r:id="rId28"/>
    <p:sldId id="27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D240-E014-48FB-BB84-344F725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C9F8E2-5A02-4E52-8C86-A0365013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804" y="2347770"/>
            <a:ext cx="4464240" cy="2211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201823-D5D0-4A8F-AA25-03397175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" y="2347770"/>
            <a:ext cx="3602581" cy="34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339319"/>
            <a:ext cx="6993915" cy="367823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34CA77CE-2D27-42B4-B2DA-7196792A29F4}"/>
              </a:ext>
            </a:extLst>
          </p:cNvPr>
          <p:cNvSpPr/>
          <p:nvPr/>
        </p:nvSpPr>
        <p:spPr>
          <a:xfrm rot="5400000">
            <a:off x="7027563" y="3999101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C5BD85-A9F3-483E-904B-846E81659904}"/>
              </a:ext>
            </a:extLst>
          </p:cNvPr>
          <p:cNvSpPr txBox="1"/>
          <p:nvPr/>
        </p:nvSpPr>
        <p:spPr>
          <a:xfrm>
            <a:off x="7471690" y="4078932"/>
            <a:ext cx="173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音樂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rPr>
              <a:t>Start/Stop</a:t>
            </a:r>
            <a:endParaRPr lang="zh-TW" altLang="en-US" sz="2000" dirty="0">
              <a:solidFill>
                <a:schemeClr val="accent3">
                  <a:lumMod val="75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2E799501-5873-4426-9539-F17C2E194313}"/>
              </a:ext>
            </a:extLst>
          </p:cNvPr>
          <p:cNvSpPr/>
          <p:nvPr/>
        </p:nvSpPr>
        <p:spPr>
          <a:xfrm rot="16200000">
            <a:off x="4831080" y="3352764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ED2CE4-BDE4-41F4-B9DE-CDB4EE60B764}"/>
              </a:ext>
            </a:extLst>
          </p:cNvPr>
          <p:cNvSpPr txBox="1"/>
          <p:nvPr/>
        </p:nvSpPr>
        <p:spPr>
          <a:xfrm>
            <a:off x="3353679" y="3386347"/>
            <a:ext cx="13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遊戲開始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88E8BA05-4F59-4B6A-BE94-3CBB9A392BAC}"/>
              </a:ext>
            </a:extLst>
          </p:cNvPr>
          <p:cNvSpPr/>
          <p:nvPr/>
        </p:nvSpPr>
        <p:spPr>
          <a:xfrm rot="16200000">
            <a:off x="4831081" y="4478076"/>
            <a:ext cx="246799" cy="46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752592-89E7-4099-8A79-CC6422213B71}"/>
              </a:ext>
            </a:extLst>
          </p:cNvPr>
          <p:cNvSpPr txBox="1"/>
          <p:nvPr/>
        </p:nvSpPr>
        <p:spPr>
          <a:xfrm>
            <a:off x="3353679" y="4541569"/>
            <a:ext cx="122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遊戲說明</a:t>
            </a:r>
          </a:p>
        </p:txBody>
      </p:sp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9240-6526-4E60-BDD6-D27190F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2E854C-EA80-497A-84DE-EF04DF61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95" y="2785606"/>
            <a:ext cx="1737877" cy="37093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E273F9-60B9-4A34-9DA1-EE05EB6C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4" y="1937108"/>
            <a:ext cx="2477485" cy="24155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F05F29-54B3-4F70-AFB2-F325983E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25" y="4353251"/>
            <a:ext cx="2393935" cy="23502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81918C-C3B1-4162-9E79-EFCE87931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635" y="1937108"/>
            <a:ext cx="3491883" cy="3828450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719BA974-EDE6-474A-9268-D7DC872CE683}"/>
              </a:ext>
            </a:extLst>
          </p:cNvPr>
          <p:cNvCxnSpPr>
            <a:cxnSpLocks/>
          </p:cNvCxnSpPr>
          <p:nvPr/>
        </p:nvCxnSpPr>
        <p:spPr>
          <a:xfrm>
            <a:off x="9195148" y="2223966"/>
            <a:ext cx="1620000" cy="5616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7D7F501-9D65-471B-A9C6-46BC7825068E}"/>
              </a:ext>
            </a:extLst>
          </p:cNvPr>
          <p:cNvCxnSpPr>
            <a:cxnSpLocks/>
          </p:cNvCxnSpPr>
          <p:nvPr/>
        </p:nvCxnSpPr>
        <p:spPr>
          <a:xfrm flipH="1">
            <a:off x="3010419" y="3293616"/>
            <a:ext cx="30175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4A2FEE6-B36B-4AE5-B3CC-E6614F7736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8368" y="4127521"/>
            <a:ext cx="1587584" cy="22513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4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DEMO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64511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11447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Thanks </a:t>
            </a:r>
            <a:r>
              <a:rPr lang="en-US" altLang="zh-TW" sz="2400" dirty="0"/>
              <a:t>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3600" dirty="0"/>
              <a:t>(Ghost)</a:t>
            </a:r>
            <a:endParaRPr lang="zh-TW" altLang="en-US" sz="36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8818A3B-CDEC-479B-BC8B-EB3FFE47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4" y="3624709"/>
            <a:ext cx="1897402" cy="18974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705F2E2-D000-4D72-8781-EAE0E09B7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93" y="3555705"/>
            <a:ext cx="1966406" cy="19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1AF920-5C22-49DA-8745-DED58DC58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3" y="2872689"/>
            <a:ext cx="2031745" cy="20317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6777D51-EB87-4A49-83E7-642B04423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2" y="2893878"/>
            <a:ext cx="2031745" cy="20317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4DEA4D8-B1C7-4EF6-B444-BEF5769B9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0" y="2893879"/>
            <a:ext cx="2031745" cy="20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650</TotalTime>
  <Words>624</Words>
  <Application>Microsoft Office PowerPoint</Application>
  <PresentationFormat>寬螢幕</PresentationFormat>
  <Paragraphs>155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Adobe Myungjo Std M</vt:lpstr>
      <vt:lpstr>微軟正黑體</vt:lpstr>
      <vt:lpstr>Franklin Gothic Heavy</vt:lpstr>
      <vt:lpstr>Gill Sans MT</vt:lpstr>
      <vt:lpstr>Tw Cen MT Condensed Extra Bold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PowerPoint 簡報</vt:lpstr>
      <vt:lpstr>介面規劃</vt:lpstr>
      <vt:lpstr>GUI 介面</vt:lpstr>
      <vt:lpstr>遊戲選單</vt:lpstr>
      <vt:lpstr>遊戲畫面</vt:lpstr>
      <vt:lpstr>DEMO</vt:lpstr>
      <vt:lpstr>UML</vt:lpstr>
      <vt:lpstr>PowerPoint 簡報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User</cp:lastModifiedBy>
  <cp:revision>44</cp:revision>
  <dcterms:created xsi:type="dcterms:W3CDTF">2020-06-10T14:00:37Z</dcterms:created>
  <dcterms:modified xsi:type="dcterms:W3CDTF">2020-06-25T18:05:36Z</dcterms:modified>
</cp:coreProperties>
</file>