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82" r:id="rId17"/>
    <p:sldId id="274" r:id="rId18"/>
    <p:sldId id="270" r:id="rId19"/>
    <p:sldId id="278" r:id="rId20"/>
    <p:sldId id="280" r:id="rId21"/>
    <p:sldId id="279" r:id="rId22"/>
    <p:sldId id="268" r:id="rId23"/>
    <p:sldId id="269" r:id="rId24"/>
    <p:sldId id="281" r:id="rId25"/>
    <p:sldId id="271" r:id="rId26"/>
    <p:sldId id="27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DEMO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64511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11447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Thanks </a:t>
            </a:r>
            <a:r>
              <a:rPr lang="en-US" altLang="zh-TW" sz="2400" dirty="0"/>
              <a:t>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4800" dirty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405</TotalTime>
  <Words>618</Words>
  <Application>Microsoft Macintosh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DEMO</vt:lpstr>
      <vt:lpstr>UML</vt:lpstr>
      <vt:lpstr>PowerPoint Presentation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Falcon Lee</cp:lastModifiedBy>
  <cp:revision>37</cp:revision>
  <dcterms:created xsi:type="dcterms:W3CDTF">2020-06-10T14:00:37Z</dcterms:created>
  <dcterms:modified xsi:type="dcterms:W3CDTF">2020-06-17T06:59:20Z</dcterms:modified>
</cp:coreProperties>
</file>