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JAVA Final project</a:t>
            </a:r>
            <a:br>
              <a:rPr lang="en-US" altLang="zh-TW" sz="4800" dirty="0" smtClean="0"/>
            </a:b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 smtClean="0"/>
              <a:t>Java</a:t>
            </a:r>
            <a:r>
              <a:rPr lang="zh-TW" altLang="en-US" sz="2400" b="1" dirty="0" smtClean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 smtClean="0"/>
              <a:t>鬼抓人</a:t>
            </a:r>
            <a:endParaRPr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組員 </a:t>
            </a:r>
            <a:r>
              <a:rPr lang="en-US" altLang="zh-TW" sz="2400" b="1" dirty="0" smtClean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00757003</a:t>
            </a:r>
            <a:r>
              <a:rPr lang="zh-TW" altLang="en-US" sz="3200" b="1" dirty="0" smtClean="0"/>
              <a:t> 楊筑鈞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00757015</a:t>
            </a:r>
            <a:r>
              <a:rPr lang="zh-TW" altLang="en-US" sz="3200" b="1" dirty="0" smtClean="0"/>
              <a:t> 邱詩婷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00757110</a:t>
            </a:r>
            <a:r>
              <a:rPr lang="zh-TW" altLang="en-US" sz="3200" b="1" dirty="0" smtClean="0"/>
              <a:t> 李煜中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00857202</a:t>
            </a:r>
            <a:r>
              <a:rPr lang="zh-TW" altLang="en-US" sz="3200" b="1" dirty="0" smtClean="0"/>
              <a:t> 翁培馨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千萬別吃來路不明的水果！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指導老師 </a:t>
            </a:r>
            <a:r>
              <a:rPr lang="en-US" altLang="zh-TW" sz="2400" b="1" dirty="0" smtClean="0"/>
              <a:t>Teacher</a:t>
            </a:r>
            <a:r>
              <a:rPr lang="zh-TW" altLang="en-US" sz="2400" b="1" dirty="0" smtClean="0"/>
              <a:t>：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馬</a:t>
            </a:r>
            <a:r>
              <a:rPr lang="zh-TW" altLang="en-US" sz="3200" b="1" dirty="0"/>
              <a:t>尚</a:t>
            </a:r>
            <a:r>
              <a:rPr lang="zh-TW" altLang="en-US" sz="3200" b="1" dirty="0" smtClean="0"/>
              <a:t>彬</a:t>
            </a:r>
            <a:r>
              <a:rPr lang="zh-TW" altLang="en-US" sz="2400" dirty="0" smtClean="0"/>
              <a:t>老</a:t>
            </a:r>
            <a:r>
              <a:rPr lang="zh-TW" altLang="en-US" sz="2400" dirty="0"/>
              <a:t>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玩家操作說明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 smtClean="0"/>
              <a:t>上下左右鍵</a:t>
            </a:r>
            <a:endParaRPr lang="en-US" altLang="zh-TW" sz="2400" dirty="0" smtClean="0"/>
          </a:p>
          <a:p>
            <a:r>
              <a:rPr lang="zh-TW" altLang="en-US" sz="2400" dirty="0" smtClean="0"/>
              <a:t>控制移動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：挖地板</a:t>
            </a:r>
            <a:endParaRPr lang="en-US" altLang="zh-TW" sz="2400" dirty="0" smtClean="0"/>
          </a:p>
          <a:p>
            <a:r>
              <a:rPr lang="en-US" altLang="zh-TW" sz="2400" dirty="0" smtClean="0"/>
              <a:t>S</a:t>
            </a:r>
            <a:r>
              <a:rPr lang="zh-TW" altLang="en-US" sz="2400" dirty="0" smtClean="0"/>
              <a:t>：發射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按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鍵看看</a:t>
            </a:r>
            <a:r>
              <a:rPr lang="zh-TW" altLang="en-US" sz="2400" dirty="0"/>
              <a:t>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 smtClean="0"/>
              <a:t>介面規劃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 smtClean="0"/>
              <a:t>選單畫面 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遊戲畫面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輸入處理、音效撥放、頁面管理、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工作分工</a:t>
            </a:r>
            <a:endParaRPr lang="zh-TW" altLang="en-US" sz="4800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259727"/>
              </p:ext>
            </p:extLst>
          </p:nvPr>
        </p:nvGraphicFramePr>
        <p:xfrm>
          <a:off x="581025" y="2181225"/>
          <a:ext cx="1102995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楊筑鈞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邱詩婷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李煜中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翁培馨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7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工作時程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 smtClean="0"/>
              <a:t>問題紀錄</a:t>
            </a:r>
            <a:endParaRPr lang="zh-TW" altLang="en-US" sz="9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發生了許多無法理解的問題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 smtClean="0"/>
              <a:t>音效來源</a:t>
            </a:r>
            <a:endParaRPr lang="zh-TW" altLang="en-US" sz="5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66530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Game</a:t>
                      </a:r>
                      <a:r>
                        <a:rPr lang="en-US" altLang="zh-TW" sz="2400" baseline="0" dirty="0" smtClean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Juan </a:t>
                      </a:r>
                      <a:r>
                        <a:rPr lang="en-US" altLang="zh-TW" sz="2400" dirty="0" err="1" smtClean="0"/>
                        <a:t>Alcaraz</a:t>
                      </a:r>
                      <a:r>
                        <a:rPr lang="en-US" altLang="zh-TW" sz="2400" dirty="0" smtClean="0"/>
                        <a:t> - Minions Bounce (Original Mix) Video Edit Miguel Arteaga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資料來</a:t>
            </a:r>
            <a:r>
              <a:rPr lang="zh-TW" altLang="en-US" sz="4800" b="1" dirty="0"/>
              <a:t>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9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簡介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亂吃來路不明的水果，會發生什麼有趣的事呢</a:t>
            </a:r>
            <a:r>
              <a:rPr lang="zh-TW" altLang="en-US" sz="2400" dirty="0"/>
              <a:t>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遊戲特色</a:t>
            </a:r>
            <a:endParaRPr lang="zh-TW" altLang="en-US" sz="4800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道具</a:t>
            </a:r>
            <a:endParaRPr lang="en-US" altLang="zh-TW" sz="2400" dirty="0" smtClean="0"/>
          </a:p>
          <a:p>
            <a:r>
              <a:rPr lang="zh-TW" altLang="en-US" sz="2400" dirty="0" smtClean="0"/>
              <a:t>鬼抓</a:t>
            </a:r>
            <a:r>
              <a:rPr lang="zh-TW" altLang="en-US" sz="2400" dirty="0"/>
              <a:t>人</a:t>
            </a:r>
            <a:endParaRPr lang="en-US" altLang="zh-TW" sz="2400" dirty="0"/>
          </a:p>
          <a:p>
            <a:r>
              <a:rPr lang="zh-TW" altLang="en-US" sz="2400" dirty="0" smtClean="0"/>
              <a:t>挖地板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角色介紹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囚犯 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圓</a:t>
            </a:r>
            <a:r>
              <a:rPr lang="zh-TW" altLang="en-US" sz="2400" dirty="0"/>
              <a:t>圓</a:t>
            </a:r>
            <a:r>
              <a:rPr lang="zh-TW" altLang="en-US" sz="2400" b="1" dirty="0" smtClean="0"/>
              <a:t>囚犯逃跑</a:t>
            </a:r>
            <a:r>
              <a:rPr lang="zh-TW" altLang="en-US" sz="2400" dirty="0" smtClean="0"/>
              <a:t>計畫！</a:t>
            </a:r>
            <a:endParaRPr lang="zh-TW" altLang="en-US" sz="24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玩家</a:t>
            </a:r>
            <a:r>
              <a:rPr lang="zh-TW" altLang="en-US" sz="2400" dirty="0" smtClean="0"/>
              <a:t>操作</a:t>
            </a:r>
            <a:endParaRPr lang="zh-TW" altLang="en-US" sz="24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警察 </a:t>
            </a:r>
            <a:r>
              <a:rPr lang="en-US" altLang="zh-TW" sz="4800" dirty="0" smtClean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古錐</a:t>
            </a:r>
            <a:r>
              <a:rPr lang="zh-TW" altLang="en-US" sz="2400" b="1" dirty="0" smtClean="0"/>
              <a:t>警察</a:t>
            </a:r>
            <a:r>
              <a:rPr lang="zh-TW" altLang="en-US" sz="2400" dirty="0" smtClean="0"/>
              <a:t>來啦</a:t>
            </a:r>
            <a:r>
              <a:rPr lang="zh-TW" altLang="en-US" sz="2400" dirty="0"/>
              <a:t>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系統</a:t>
            </a:r>
            <a:r>
              <a:rPr lang="zh-TW" altLang="en-US" sz="2400" dirty="0" smtClean="0"/>
              <a:t>自然生成</a:t>
            </a:r>
            <a:endParaRPr lang="zh-TW" altLang="en-US" sz="2400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加速 </a:t>
            </a:r>
            <a:r>
              <a:rPr lang="en-US" altLang="zh-TW" sz="4800" dirty="0" smtClean="0"/>
              <a:t>&amp; </a:t>
            </a:r>
            <a:r>
              <a:rPr lang="zh-TW" altLang="en-US" sz="4800" b="1" dirty="0" smtClean="0"/>
              <a:t>減速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加速：</a:t>
            </a:r>
            <a:r>
              <a:rPr lang="zh-TW" altLang="en-US" sz="2400" b="1" dirty="0" smtClean="0"/>
              <a:t>駱駝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你的好夥伴！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減速：</a:t>
            </a:r>
            <a:r>
              <a:rPr lang="zh-TW" altLang="en-US" sz="2400" b="1" dirty="0" smtClean="0"/>
              <a:t>流沙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小心別踩！很危險</a:t>
            </a:r>
            <a:r>
              <a:rPr lang="en-US" altLang="zh-TW" sz="2400" dirty="0" smtClean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–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任意門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迷幻</a:t>
            </a:r>
            <a:r>
              <a:rPr lang="zh-TW" altLang="en-US" sz="4800" dirty="0" smtClean="0"/>
              <a:t>效果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任意門：</a:t>
            </a:r>
            <a:r>
              <a:rPr lang="zh-TW" altLang="en-US" sz="2400" b="1" dirty="0" smtClean="0"/>
              <a:t>山洞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誰都</a:t>
            </a:r>
            <a:r>
              <a:rPr lang="zh-TW" altLang="en-US" sz="2400" b="1" dirty="0" smtClean="0"/>
              <a:t>不知道會被傳送到哪</a:t>
            </a:r>
            <a:endParaRPr lang="en-US" altLang="zh-TW" sz="2400" b="1" dirty="0" smtClean="0"/>
          </a:p>
          <a:p>
            <a:r>
              <a:rPr lang="zh-TW" altLang="en-US" sz="2400" dirty="0" smtClean="0"/>
              <a:t>所以山洞別亂進！</a:t>
            </a:r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迷幻效果：</a:t>
            </a:r>
            <a:r>
              <a:rPr lang="zh-TW" altLang="en-US" sz="2400" b="1" dirty="0" smtClean="0"/>
              <a:t>蜈蚣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被蜈蚣攻擊、</a:t>
            </a:r>
            <a:r>
              <a:rPr lang="zh-TW" altLang="en-US" sz="2400" b="1" dirty="0" smtClean="0"/>
              <a:t>分不清左右上下</a:t>
            </a:r>
            <a:r>
              <a:rPr lang="zh-TW" altLang="en-US" sz="2400" dirty="0" smtClean="0"/>
              <a:t>！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跑跑跑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駱駝跑起來喇</a:t>
            </a:r>
            <a:r>
              <a:rPr lang="en-US" altLang="zh-TW" sz="3600" dirty="0" smtClean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 smtClean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掉進流沙怎麼辦？乖</a:t>
            </a:r>
            <a:r>
              <a:rPr lang="en-US" altLang="zh-TW" sz="3600" dirty="0" smtClean="0"/>
              <a:t>~</a:t>
            </a:r>
            <a:r>
              <a:rPr lang="zh-TW" altLang="en-US" sz="3600" dirty="0" smtClean="0"/>
              <a:t>別掙扎！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259</TotalTime>
  <Words>269</Words>
  <Application>Microsoft Office PowerPoint</Application>
  <PresentationFormat>寬螢幕</PresentationFormat>
  <Paragraphs>70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Adobe Myungjo Std M</vt:lpstr>
      <vt:lpstr>微軟正黑體</vt:lpstr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跑跑跑</vt:lpstr>
      <vt:lpstr>QQ</vt:lpstr>
      <vt:lpstr>玩家操作說明</vt:lpstr>
      <vt:lpstr>介面規劃</vt:lpstr>
      <vt:lpstr>UML</vt:lpstr>
      <vt:lpstr>工作分工</vt:lpstr>
      <vt:lpstr>工作時程</vt:lpstr>
      <vt:lpstr>問題紀錄</vt:lpstr>
      <vt:lpstr>音效來源</vt:lpstr>
      <vt:lpstr>資料來源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殊殊</cp:lastModifiedBy>
  <cp:revision>18</cp:revision>
  <dcterms:created xsi:type="dcterms:W3CDTF">2020-06-10T14:00:37Z</dcterms:created>
  <dcterms:modified xsi:type="dcterms:W3CDTF">2020-06-13T07:07:38Z</dcterms:modified>
</cp:coreProperties>
</file>