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0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3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7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5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63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22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4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4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5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2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 smtClean="0"/>
              <a:t>JAVA Final project</a:t>
            </a:r>
            <a:br>
              <a:rPr lang="en-US" altLang="zh-TW" sz="4800" dirty="0" smtClean="0"/>
            </a:br>
            <a:r>
              <a:rPr lang="en-US" altLang="zh-TW" sz="4800" dirty="0" smtClean="0">
                <a:solidFill>
                  <a:schemeClr val="accent2"/>
                </a:solidFill>
                <a:latin typeface="Franklin Gothic Heavy" panose="020B0903020102020204" pitchFamily="34" charset="0"/>
              </a:rPr>
              <a:t>-</a:t>
            </a:r>
            <a:r>
              <a:rPr lang="en-US" altLang="zh-TW" sz="4800" dirty="0" smtClean="0">
                <a:solidFill>
                  <a:schemeClr val="accent2"/>
                </a:solidFill>
                <a:latin typeface="Franklin Gothic Heavy" panose="020B0903020102020204" pitchFamily="34" charset="0"/>
                <a:ea typeface="Adobe Myungjo Std M" panose="02020600000000000000" pitchFamily="18" charset="-128"/>
              </a:rPr>
              <a:t>PEEKABOO-</a:t>
            </a:r>
            <a:endParaRPr lang="zh-TW" altLang="en-US" sz="4800" dirty="0"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b="1" dirty="0" smtClean="0"/>
              <a:t>Java</a:t>
            </a:r>
            <a:r>
              <a:rPr lang="zh-TW" altLang="en-US" sz="2400" b="1" dirty="0" smtClean="0"/>
              <a:t>期末專案</a:t>
            </a:r>
            <a:r>
              <a:rPr lang="en-US" altLang="zh-TW" sz="2400" b="1" dirty="0"/>
              <a:t>_</a:t>
            </a:r>
            <a:r>
              <a:rPr lang="zh-TW" altLang="en-US" sz="2400" b="1" dirty="0" smtClean="0"/>
              <a:t>鬼抓人</a:t>
            </a:r>
            <a:endParaRPr lang="zh-TW" altLang="en-US" sz="2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21463" y="3504781"/>
            <a:ext cx="245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組員 </a:t>
            </a:r>
            <a:r>
              <a:rPr lang="en-US" altLang="zh-TW" sz="2400" b="1" dirty="0" smtClean="0"/>
              <a:t>Member :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901081" y="3966446"/>
            <a:ext cx="3469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00757003</a:t>
            </a:r>
            <a:r>
              <a:rPr lang="zh-TW" altLang="en-US" sz="3200" b="1" dirty="0" smtClean="0"/>
              <a:t> 楊筑鈞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00757015</a:t>
            </a:r>
            <a:r>
              <a:rPr lang="zh-TW" altLang="en-US" sz="3200" b="1" dirty="0" smtClean="0"/>
              <a:t> 邱詩婷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00757110</a:t>
            </a:r>
            <a:r>
              <a:rPr lang="zh-TW" altLang="en-US" sz="3200" b="1" dirty="0" smtClean="0"/>
              <a:t> 李煜中</a:t>
            </a:r>
            <a:endParaRPr lang="en-US" altLang="zh-TW" sz="3200" b="1" dirty="0" smtClean="0"/>
          </a:p>
          <a:p>
            <a:r>
              <a:rPr lang="en-US" altLang="zh-TW" sz="3200" b="1" dirty="0" smtClean="0"/>
              <a:t>00857202</a:t>
            </a:r>
            <a:r>
              <a:rPr lang="zh-TW" altLang="en-US" sz="3200" b="1" dirty="0" smtClean="0"/>
              <a:t> 翁培馨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7675613" y="4108148"/>
            <a:ext cx="87681" cy="17622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1191" y="3504781"/>
            <a:ext cx="542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千萬別吃來路不明的水果！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38791" y="4552303"/>
            <a:ext cx="404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/>
              <a:t>指導老師 </a:t>
            </a:r>
            <a:r>
              <a:rPr lang="en-US" altLang="zh-TW" sz="2400" b="1" dirty="0" smtClean="0"/>
              <a:t>Teacher</a:t>
            </a:r>
            <a:r>
              <a:rPr lang="zh-TW" altLang="en-US" sz="2400" b="1" dirty="0" smtClean="0"/>
              <a:t>：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09995" y="5285626"/>
            <a:ext cx="455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馬</a:t>
            </a:r>
            <a:r>
              <a:rPr lang="zh-TW" altLang="en-US" sz="3200" b="1" dirty="0"/>
              <a:t>尚</a:t>
            </a:r>
            <a:r>
              <a:rPr lang="zh-TW" altLang="en-US" sz="3200" b="1" dirty="0" smtClean="0"/>
              <a:t>彬</a:t>
            </a:r>
            <a:r>
              <a:rPr lang="zh-TW" altLang="en-US" sz="2400" dirty="0" smtClean="0"/>
              <a:t>老</a:t>
            </a:r>
            <a:r>
              <a:rPr lang="zh-TW" altLang="en-US" sz="2400" dirty="0"/>
              <a:t>師</a:t>
            </a:r>
          </a:p>
        </p:txBody>
      </p:sp>
      <p:sp>
        <p:nvSpPr>
          <p:cNvPr id="11" name="矩形 10"/>
          <p:cNvSpPr/>
          <p:nvPr/>
        </p:nvSpPr>
        <p:spPr>
          <a:xfrm>
            <a:off x="4559474" y="5022191"/>
            <a:ext cx="112734" cy="8482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玩家操作說明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上下左右鍵</a:t>
            </a:r>
            <a:endParaRPr lang="en-US" altLang="zh-TW" dirty="0" smtClean="0"/>
          </a:p>
          <a:p>
            <a:r>
              <a:rPr lang="zh-TW" altLang="en-US" dirty="0" smtClean="0"/>
              <a:t>控制移動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1755274"/>
          </a:xfrm>
        </p:spPr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：挖地板</a:t>
            </a:r>
            <a:endParaRPr lang="en-US" altLang="zh-TW" dirty="0" smtClean="0"/>
          </a:p>
          <a:p>
            <a:r>
              <a:rPr lang="en-US" altLang="zh-TW" dirty="0" smtClean="0"/>
              <a:t>S</a:t>
            </a:r>
            <a:r>
              <a:rPr lang="zh-TW" altLang="en-US" dirty="0" smtClean="0"/>
              <a:t>：發射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84" y="3234310"/>
            <a:ext cx="2626740" cy="262674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188417" y="5399385"/>
            <a:ext cx="542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</a:t>
            </a:r>
            <a:r>
              <a:rPr lang="zh-TW" altLang="en-US" sz="2400" dirty="0" smtClean="0"/>
              <a:t>按</a:t>
            </a:r>
            <a:r>
              <a:rPr lang="en-US" altLang="zh-TW" sz="2400" dirty="0" smtClean="0"/>
              <a:t>Q</a:t>
            </a:r>
            <a:r>
              <a:rPr lang="zh-TW" altLang="en-US" sz="2400" dirty="0" smtClean="0"/>
              <a:t>鍵看看</a:t>
            </a:r>
            <a:r>
              <a:rPr lang="zh-TW" altLang="en-US" sz="2400" dirty="0"/>
              <a:t>？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5924812" y="5399385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2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800" b="1" dirty="0" smtClean="0"/>
              <a:t>介面規劃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200" dirty="0" smtClean="0"/>
              <a:t>選單畫面 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遊戲畫面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57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UML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/>
              <a:t>輸入處理、音效撥放、頁面管理、</a:t>
            </a:r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9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工作分工</a:t>
            </a:r>
            <a:endParaRPr lang="zh-TW" altLang="en-US" sz="4800" b="1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259727"/>
              </p:ext>
            </p:extLst>
          </p:nvPr>
        </p:nvGraphicFramePr>
        <p:xfrm>
          <a:off x="581025" y="2181225"/>
          <a:ext cx="11029952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82310879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266569788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306373102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59054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楊筑鈞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邱詩婷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李煜中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翁培馨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2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9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9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7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/>
              <a:t>工作時程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90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9600" b="1" dirty="0" smtClean="0"/>
              <a:t>問題紀錄</a:t>
            </a:r>
            <a:endParaRPr lang="zh-TW" altLang="en-US" sz="96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/>
              <a:t>發生了許多無法理解的問題</a:t>
            </a:r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3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400" b="1" dirty="0" smtClean="0"/>
              <a:t>音效來源</a:t>
            </a:r>
            <a:endParaRPr lang="zh-TW" altLang="en-US" sz="5400" b="1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66530"/>
              </p:ext>
            </p:extLst>
          </p:nvPr>
        </p:nvGraphicFramePr>
        <p:xfrm>
          <a:off x="581025" y="2181225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9">
                  <a:extLst>
                    <a:ext uri="{9D8B030D-6E8A-4147-A177-3AD203B41FA5}">
                      <a16:colId xmlns:a16="http://schemas.microsoft.com/office/drawing/2014/main" val="1612934992"/>
                    </a:ext>
                  </a:extLst>
                </a:gridCol>
                <a:gridCol w="9005561">
                  <a:extLst>
                    <a:ext uri="{9D8B030D-6E8A-4147-A177-3AD203B41FA5}">
                      <a16:colId xmlns:a16="http://schemas.microsoft.com/office/drawing/2014/main" val="183896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Start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85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57290"/>
              </p:ext>
            </p:extLst>
          </p:nvPr>
        </p:nvGraphicFramePr>
        <p:xfrm>
          <a:off x="581023" y="3926654"/>
          <a:ext cx="110297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91">
                  <a:extLst>
                    <a:ext uri="{9D8B030D-6E8A-4147-A177-3AD203B41FA5}">
                      <a16:colId xmlns:a16="http://schemas.microsoft.com/office/drawing/2014/main" val="571853517"/>
                    </a:ext>
                  </a:extLst>
                </a:gridCol>
                <a:gridCol w="9005393">
                  <a:extLst>
                    <a:ext uri="{9D8B030D-6E8A-4147-A177-3AD203B41FA5}">
                      <a16:colId xmlns:a16="http://schemas.microsoft.com/office/drawing/2014/main" val="195424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Game</a:t>
                      </a:r>
                      <a:r>
                        <a:rPr lang="en-US" altLang="zh-TW" sz="2400" baseline="0" dirty="0" smtClean="0"/>
                        <a:t>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Juan </a:t>
                      </a:r>
                      <a:r>
                        <a:rPr lang="en-US" altLang="zh-TW" sz="2400" dirty="0" err="1" smtClean="0"/>
                        <a:t>Alcaraz</a:t>
                      </a:r>
                      <a:r>
                        <a:rPr lang="en-US" altLang="zh-TW" sz="2400" dirty="0" smtClean="0"/>
                        <a:t> - Minions Bounce (Original Mix) Video Edit Miguel Arteaga</a:t>
                      </a:r>
                      <a:endParaRPr lang="zh-TW" alt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chemeClr val="accent2"/>
                          </a:solidFill>
                        </a:rPr>
                        <a:t>https://www.youtube.com/watch?v=MhJJ4E5zCes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0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資料來</a:t>
            </a:r>
            <a:r>
              <a:rPr lang="zh-TW" altLang="en-US" sz="4800" b="1" dirty="0"/>
              <a:t>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9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 smtClean="0"/>
              <a:t>Fin.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Thank for watching…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1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簡介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亂吃來路不明的水果，會發生什麼有趣的事呢</a:t>
            </a:r>
            <a:r>
              <a:rPr lang="zh-TW" altLang="en-US" sz="2400" dirty="0"/>
              <a:t>？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84" y="2774315"/>
            <a:ext cx="2539682" cy="2539682"/>
          </a:xfrm>
        </p:spPr>
      </p:pic>
    </p:spTree>
    <p:extLst>
      <p:ext uri="{BB962C8B-B14F-4D97-AF65-F5344CB8AC3E}">
        <p14:creationId xmlns:p14="http://schemas.microsoft.com/office/powerpoint/2010/main" val="25186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 smtClean="0"/>
              <a:t>遊戲特色</a:t>
            </a:r>
            <a:endParaRPr lang="zh-TW" altLang="en-US" sz="4800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道具</a:t>
            </a:r>
            <a:endParaRPr lang="en-US" altLang="zh-TW" sz="2400" dirty="0" smtClean="0"/>
          </a:p>
          <a:p>
            <a:r>
              <a:rPr lang="zh-TW" altLang="en-US" sz="2400" dirty="0" smtClean="0"/>
              <a:t>鬼抓</a:t>
            </a:r>
            <a:r>
              <a:rPr lang="zh-TW" altLang="en-US" sz="2400" dirty="0"/>
              <a:t>人</a:t>
            </a:r>
            <a:endParaRPr lang="en-US" altLang="zh-TW" sz="2400" dirty="0"/>
          </a:p>
          <a:p>
            <a:r>
              <a:rPr lang="zh-TW" altLang="en-US" sz="2400" dirty="0" smtClean="0"/>
              <a:t>挖地板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654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角色介紹 </a:t>
            </a:r>
            <a:r>
              <a:rPr lang="en-US" altLang="zh-TW" sz="4800" dirty="0" smtClean="0"/>
              <a:t>-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囚犯 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Human)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圓</a:t>
            </a:r>
            <a:r>
              <a:rPr lang="zh-TW" altLang="en-US" sz="2400" dirty="0"/>
              <a:t>圓</a:t>
            </a:r>
            <a:r>
              <a:rPr lang="zh-TW" altLang="en-US" sz="2400" b="1" dirty="0" smtClean="0"/>
              <a:t>囚犯逃跑</a:t>
            </a:r>
            <a:r>
              <a:rPr lang="zh-TW" altLang="en-US" sz="2400" dirty="0" smtClean="0"/>
              <a:t>計畫！</a:t>
            </a:r>
            <a:endParaRPr lang="zh-TW" altLang="en-US" sz="2400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由</a:t>
            </a:r>
            <a:r>
              <a:rPr lang="zh-TW" altLang="en-US" sz="2400" b="1" dirty="0" smtClean="0"/>
              <a:t>玩家</a:t>
            </a:r>
            <a:r>
              <a:rPr lang="zh-TW" altLang="en-US" sz="2400" dirty="0" smtClean="0"/>
              <a:t>操作</a:t>
            </a:r>
            <a:endParaRPr lang="zh-TW" altLang="en-US" sz="2400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4" y="3377533"/>
            <a:ext cx="2031746" cy="2031746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59" y="3377533"/>
            <a:ext cx="2031746" cy="2031746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警察 </a:t>
            </a:r>
            <a:r>
              <a:rPr lang="en-US" altLang="zh-TW" sz="4800" dirty="0" smtClean="0"/>
              <a:t>(Ghost)</a:t>
            </a:r>
            <a:endParaRPr lang="zh-TW" altLang="en-US" sz="4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古錐</a:t>
            </a:r>
            <a:r>
              <a:rPr lang="zh-TW" altLang="en-US" sz="2400" b="1" dirty="0" smtClean="0"/>
              <a:t>警察</a:t>
            </a:r>
            <a:r>
              <a:rPr lang="zh-TW" altLang="en-US" sz="2400" dirty="0" smtClean="0"/>
              <a:t>來啦</a:t>
            </a:r>
            <a:r>
              <a:rPr lang="zh-TW" altLang="en-US" sz="2400" dirty="0"/>
              <a:t>！</a:t>
            </a:r>
            <a:endParaRPr lang="zh-TW" altLang="en-US" sz="2400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由</a:t>
            </a:r>
            <a:r>
              <a:rPr lang="zh-TW" altLang="en-US" sz="2400" b="1" dirty="0" smtClean="0"/>
              <a:t>系統</a:t>
            </a:r>
            <a:r>
              <a:rPr lang="zh-TW" altLang="en-US" sz="2400" dirty="0" smtClean="0"/>
              <a:t>自然生成</a:t>
            </a:r>
            <a:endParaRPr lang="zh-TW" altLang="en-US" sz="2400" dirty="0"/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</p:spPr>
      </p:pic>
      <p:sp>
        <p:nvSpPr>
          <p:cNvPr id="13" name="向右箭號 12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58" y="3377533"/>
            <a:ext cx="2031746" cy="20317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4" y="337753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道具介紹 </a:t>
            </a:r>
            <a:r>
              <a:rPr lang="en-US" altLang="zh-TW" sz="4800" dirty="0" smtClean="0"/>
              <a:t>-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加速 </a:t>
            </a:r>
            <a:r>
              <a:rPr lang="en-US" altLang="zh-TW" sz="4800" dirty="0" smtClean="0"/>
              <a:t>&amp; </a:t>
            </a:r>
            <a:r>
              <a:rPr lang="zh-TW" altLang="en-US" sz="4800" b="1" dirty="0" smtClean="0"/>
              <a:t>減速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加速：</a:t>
            </a:r>
            <a:r>
              <a:rPr lang="zh-TW" altLang="en-US" sz="2400" b="1" dirty="0" smtClean="0"/>
              <a:t>駱駝</a:t>
            </a:r>
            <a:endParaRPr lang="zh-TW" altLang="en-US" sz="24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你的好夥伴！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減速：</a:t>
            </a:r>
            <a:r>
              <a:rPr lang="zh-TW" altLang="en-US" sz="2400" b="1" dirty="0" smtClean="0"/>
              <a:t>流沙</a:t>
            </a:r>
            <a:endParaRPr lang="zh-TW" altLang="en-US" sz="2400" b="1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小心別踩！很危險</a:t>
            </a:r>
            <a:r>
              <a:rPr lang="en-US" altLang="zh-TW" sz="2400" dirty="0" smtClean="0"/>
              <a:t>~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490365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98" y="3490365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道具介紹 </a:t>
            </a:r>
            <a:r>
              <a:rPr lang="en-US" altLang="zh-TW" sz="4800" dirty="0" smtClean="0"/>
              <a:t>–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任意門 </a:t>
            </a:r>
            <a:r>
              <a:rPr lang="en-US" altLang="zh-TW" sz="4800" dirty="0" smtClean="0"/>
              <a:t>&amp;</a:t>
            </a:r>
            <a:r>
              <a:rPr lang="zh-TW" altLang="en-US" sz="4800" dirty="0" smtClean="0"/>
              <a:t> </a:t>
            </a:r>
            <a:r>
              <a:rPr lang="zh-TW" altLang="en-US" sz="4800" b="1" dirty="0" smtClean="0"/>
              <a:t>迷幻</a:t>
            </a:r>
            <a:r>
              <a:rPr lang="zh-TW" altLang="en-US" sz="4800" dirty="0" smtClean="0"/>
              <a:t>效果</a:t>
            </a:r>
            <a:endParaRPr lang="zh-TW" altLang="en-US" sz="4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 smtClean="0"/>
              <a:t>任意門：</a:t>
            </a:r>
            <a:r>
              <a:rPr lang="zh-TW" altLang="en-US" sz="2400" b="1" dirty="0" smtClean="0"/>
              <a:t>山洞</a:t>
            </a:r>
            <a:endParaRPr lang="zh-TW" altLang="en-US" sz="24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誰都</a:t>
            </a:r>
            <a:r>
              <a:rPr lang="zh-TW" altLang="en-US" sz="2400" b="1" dirty="0" smtClean="0"/>
              <a:t>不知道會被傳送到哪</a:t>
            </a:r>
            <a:endParaRPr lang="en-US" altLang="zh-TW" sz="2400" b="1" dirty="0" smtClean="0"/>
          </a:p>
          <a:p>
            <a:r>
              <a:rPr lang="zh-TW" altLang="en-US" sz="2400" dirty="0" smtClean="0"/>
              <a:t>所以山洞別亂進！</a:t>
            </a:r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 smtClean="0"/>
              <a:t>迷幻效果：</a:t>
            </a:r>
            <a:r>
              <a:rPr lang="zh-TW" altLang="en-US" sz="2400" b="1" dirty="0" smtClean="0"/>
              <a:t>蜈蚣</a:t>
            </a:r>
            <a:endParaRPr lang="zh-TW" altLang="en-US" sz="2400" b="1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被蜈蚣攻擊、</a:t>
            </a:r>
            <a:r>
              <a:rPr lang="zh-TW" altLang="en-US" sz="2400" b="1" dirty="0" smtClean="0"/>
              <a:t>分不清左右上下</a:t>
            </a:r>
            <a:r>
              <a:rPr lang="zh-TW" altLang="en-US" sz="2400" dirty="0" smtClean="0"/>
              <a:t>！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968460"/>
            <a:ext cx="2031746" cy="2031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84" y="4203283"/>
            <a:ext cx="1809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跑跑跑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21" y="2151103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駱駝跑起來喇</a:t>
            </a:r>
            <a:r>
              <a:rPr lang="en-US" altLang="zh-TW" sz="3600" dirty="0" smtClean="0"/>
              <a:t>~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7" y="2151103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1" y="2151103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75" y="215110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5262296"/>
            <a:ext cx="3865548" cy="689514"/>
          </a:xfrm>
        </p:spPr>
        <p:txBody>
          <a:bodyPr/>
          <a:lstStyle/>
          <a:p>
            <a:r>
              <a:rPr lang="en-US" altLang="zh-TW" dirty="0" smtClean="0"/>
              <a:t>QQ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6" y="2050894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36089" y="5262296"/>
            <a:ext cx="6274722" cy="689515"/>
          </a:xfrm>
        </p:spPr>
        <p:txBody>
          <a:bodyPr>
            <a:noAutofit/>
          </a:bodyPr>
          <a:lstStyle/>
          <a:p>
            <a:r>
              <a:rPr lang="zh-TW" altLang="en-US" sz="3600" dirty="0" smtClean="0"/>
              <a:t>掉進流沙怎麼辦？乖</a:t>
            </a:r>
            <a:r>
              <a:rPr lang="en-US" altLang="zh-TW" sz="3600" dirty="0" smtClean="0"/>
              <a:t>~</a:t>
            </a:r>
            <a:r>
              <a:rPr lang="zh-TW" altLang="en-US" sz="3600" dirty="0" smtClean="0"/>
              <a:t>別掙扎！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97" y="2050894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59" y="2050894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21" y="2050894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紅利">
  <a:themeElements>
    <a:clrScheme name="自訂 7">
      <a:dk1>
        <a:srgbClr val="4C364D"/>
      </a:dk1>
      <a:lt1>
        <a:srgbClr val="FFFFFF"/>
      </a:lt1>
      <a:dk2>
        <a:srgbClr val="735B69"/>
      </a:dk2>
      <a:lt2>
        <a:srgbClr val="FFFFF3"/>
      </a:lt2>
      <a:accent1>
        <a:srgbClr val="FED4D2"/>
      </a:accent1>
      <a:accent2>
        <a:srgbClr val="9C485C"/>
      </a:accent2>
      <a:accent3>
        <a:srgbClr val="6C4E6E"/>
      </a:accent3>
      <a:accent4>
        <a:srgbClr val="827266"/>
      </a:accent4>
      <a:accent5>
        <a:srgbClr val="AE9A7E"/>
      </a:accent5>
      <a:accent6>
        <a:srgbClr val="A8A39E"/>
      </a:accent6>
      <a:hlink>
        <a:srgbClr val="88387B"/>
      </a:hlink>
      <a:folHlink>
        <a:srgbClr val="A8A39E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256</TotalTime>
  <Words>269</Words>
  <Application>Microsoft Office PowerPoint</Application>
  <PresentationFormat>寬螢幕</PresentationFormat>
  <Paragraphs>70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Adobe Myungjo Std M</vt:lpstr>
      <vt:lpstr>微軟正黑體</vt:lpstr>
      <vt:lpstr>Franklin Gothic Heavy</vt:lpstr>
      <vt:lpstr>Gill Sans MT</vt:lpstr>
      <vt:lpstr>Wingdings 2</vt:lpstr>
      <vt:lpstr>紅利</vt:lpstr>
      <vt:lpstr>JAVA Final project -PEEKABOO-</vt:lpstr>
      <vt:lpstr>簡介</vt:lpstr>
      <vt:lpstr>遊戲特色</vt:lpstr>
      <vt:lpstr>角色介紹 - 囚犯 (Human)</vt:lpstr>
      <vt:lpstr>角色介紹 - 警察 (Ghost)</vt:lpstr>
      <vt:lpstr>道具介紹 - 加速 &amp; 減速</vt:lpstr>
      <vt:lpstr>道具介紹 – 任意門 &amp; 迷幻效果</vt:lpstr>
      <vt:lpstr>跑跑跑</vt:lpstr>
      <vt:lpstr>QQ</vt:lpstr>
      <vt:lpstr>玩家操作說明</vt:lpstr>
      <vt:lpstr>介面規劃</vt:lpstr>
      <vt:lpstr>UML</vt:lpstr>
      <vt:lpstr>工作分工</vt:lpstr>
      <vt:lpstr>工作時程</vt:lpstr>
      <vt:lpstr>問題紀錄</vt:lpstr>
      <vt:lpstr>音效來源</vt:lpstr>
      <vt:lpstr>資料來源</vt:lpstr>
      <vt:lpstr>Fin.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殊殊</dc:creator>
  <cp:lastModifiedBy>殊殊</cp:lastModifiedBy>
  <cp:revision>16</cp:revision>
  <dcterms:created xsi:type="dcterms:W3CDTF">2020-06-10T14:00:37Z</dcterms:created>
  <dcterms:modified xsi:type="dcterms:W3CDTF">2020-06-10T18:17:07Z</dcterms:modified>
</cp:coreProperties>
</file>