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05145709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05145709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05145709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05145709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05145709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05145709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05145709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05145709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05145709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05145709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.rust-lang.org/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1:</a:t>
            </a:r>
            <a:br>
              <a:rPr lang="en"/>
            </a:br>
            <a:r>
              <a:rPr lang="en"/>
              <a:t>Course Introduction and Setup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ntroduction to Programming in Rus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and Course Overview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 proficient in the Rust programming language.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Analyze and create memory-safe applications.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Apply Rust to concurrent and network programming.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Evaluate the advantages of Rust in specific use cases and produce practical applications.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Rust? Importance in software safety and efficiency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Syllabus Overview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 of key syllabus sections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Examination of course 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of student responsibilities and 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dates and Assignments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Installation of Rust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 Download Rust from the official 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 Download IntelliJ Rust Rover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3: Installation instructions for Windows/Mac/Linux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https://www.rust-lang.org/tools/install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installation issues and solutions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Setting Up RustRove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RustRover? – A development tool for Rust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Setup guide: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Installation steps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 setup with a simple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Troubleshooting setup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Bookmarking the Rust Book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https://doc.rust-lang.org/book/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 Rust resource for this course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