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14570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14570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14570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14570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514570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514570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514570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514570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</a:t>
            </a:r>
            <a:br>
              <a:rPr lang="en"/>
            </a:br>
            <a:r>
              <a:rPr lang="en"/>
              <a:t>Understanding Rust Basics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Programming in Rus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Objectives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Assignment: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"The Rust Programming Language" Introduction, Chapters 1 &amp;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basic Rust syntax and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Rust’s ownership model and static typing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Syntax and Commands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Rust 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bindings, data types, and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flows: if, else, loop, and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Ownership in Rust: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approach to memory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concepts: Ownership, Borrowing, and Lifetimes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Lab Introduction – Guessing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Assigned in Lesson 2, Due in Lesson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Task: Develop a Rust-based Guessing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 to Chapter 2 of the Rust Book for guidelines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each part of the code: user input handling, random number generation, and loop control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Why Rust? Advantages and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and Safety: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provide memory safety without garbage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 for systems programming, web applications, and complex, multi-threaded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the guessing game 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Preview of next lesson’s focu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