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145709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145709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14570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14570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514570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514570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3:</a:t>
            </a:r>
            <a:br>
              <a:rPr lang="en"/>
            </a:br>
            <a:r>
              <a:rPr lang="en"/>
              <a:t>Applying Basic Rust Concepts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 to Programming in Rus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and Objectives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 Assignment: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"Chapter 3 - Common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 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and apply basic Rust syntax and concepts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Grasp the principles of variables, data types, and control flows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Chapter 3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and Mutability: Understand how immutability by default aids in safer and more concurrent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 and Functions: Overview of Rust’s type system and function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Flows: Exploring if, else, while, and loop in practical scenarios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Guessing Game Lab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Task: Create a simple guessing game as outlined in Chapter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Apply the concepts learned to verify the setup of the Rust development environment and to practice basic Rust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Discussion: Walkthrough of the guessing game code to understand each component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