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05145709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705145709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05145709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705145709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705145709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705145709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7051bfa37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7051bfa37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6,7</a:t>
            </a:r>
            <a:r>
              <a:rPr lang="en"/>
              <a:t> &amp; 8 - Advanced Rust Features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ntroduction to Programming in Rust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6 - Error Handling in Rust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Reading: Chapter 9 of The Rust Programming Language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Goal: Understand Rust’s approach to managing errors using Result and Option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 Concepts: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Introduction to error handling mechanisms in Rust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panic! vs. Result and Option for controlled error recovery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Common error patterns and best practices for handling them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Lesson 7 - Iterators and Closures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Reading: Chapter 13 of The Rust Programming Language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Goal: Master efficient data transformations using iterators and closures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 Concepts: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Overview of iterators, closures, and their syntax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Understanding lazy evaluation and its benefits in Rust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Practical applications: Transforming and filtering data collections using iterator methods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Lesson 8 - Enumerated Types (Enums)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Reading: Chapter 6.1 of The Rust Programming Language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Goal: Grasp the syntax and utility of Enums in Rust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 Concepts: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Enum syntax and basic usage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Comparing enums with objects/structs in other languages like 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enums in performance-critical code and for encoding state changes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Labs and Assignments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Error Handling Lab: Implement a program that reads user input and handles errors gracefully.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Iterators Lab: Develop a utility to apply transformations and filters to a collection using iterators and closures.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Enums Lab: Create and utilize an enum to demonstrate the state change of an object.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