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14570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14570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14570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14570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514570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514570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051bfa3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051bfa3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51bfa3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51bfa3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 &amp; 5 - Deep Dive into Ownership and References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Programming in Rus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Objectives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for Lesson 4: Chapter 4.1 on Ownership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for Lesson 5: Chapter 4.2 on References and Borrowing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Concepts: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Ownership and how Rust manages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Exploring References and the rules of Borrowing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Understanding Ownership (Lesson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Grasp how Rust uses Ownership to manage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Recognize the Stack vs. Heap memory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of Stack and Heap: Usage and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Ownership Rules in Rust and their implications on memory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Ownership differs from Garbage Collection and Manual Memory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Guessing Game Lab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Task: Create a simple guessing game as outlined in Chapter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Apply the concepts learned to verify the setup of the Rust development environment and to practice basic Rust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Discussion: Walkthrough of the guessing game code to understand each component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Mastering References and Borrowing (Lesson 5)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References and their role in safe memory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identify common errors with Mutable and Immutable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between Pointers in C and References in 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Rules of Mutable and Immutable References and their usage in Rust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References Lab and Wrap-Up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Overview (Due Lesson 6):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Exercises on creating valid and invalid References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Wrap-Up: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Recap of Ownership and 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these concepts enhance Rust’s safety and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Preview of next topics: More on error handling and advanced data structures in Rust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