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31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2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7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472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28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90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4AA1CB-381A-4840-9E7B-5BF3A8D8392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366F247-7A89-4EFD-AC63-12FBCB2DD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A889B-80DE-4BEC-8445-8ECB15276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1" y="2040466"/>
            <a:ext cx="9897532" cy="3683001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  <a:ea typeface="Roboto Black" panose="02000000000000000000" pitchFamily="2" charset="0"/>
                <a:cs typeface="Times New Roman" panose="02020603050405020304" pitchFamily="18" charset="0"/>
              </a:rPr>
              <a:t>Тема</a:t>
            </a:r>
            <a:r>
              <a:rPr lang="en-US" sz="31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  <a:ea typeface="Roboto Black" panose="02000000000000000000" pitchFamily="2" charset="0"/>
                <a:cs typeface="Times New Roman" panose="02020603050405020304" pitchFamily="18" charset="0"/>
              </a:rPr>
              <a:t>: “</a:t>
            </a:r>
            <a: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Разработка ИСС «Окружающий мир» для учащихся</a:t>
            </a:r>
            <a:b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младших классов</a:t>
            </a:r>
            <a:r>
              <a:rPr lang="en-US" sz="31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  <a:ea typeface="Roboto Black" panose="02000000000000000000" pitchFamily="2" charset="0"/>
                <a:cs typeface="Times New Roman" panose="02020603050405020304" pitchFamily="18" charset="0"/>
              </a:rPr>
              <a:t>”</a:t>
            </a:r>
            <a:br>
              <a:rPr lang="en-US" sz="31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  <a:ea typeface="Roboto Black" panose="02000000000000000000" pitchFamily="2" charset="0"/>
                <a:cs typeface="Times New Roman" panose="02020603050405020304" pitchFamily="18" charset="0"/>
              </a:rPr>
            </a:br>
            <a: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Программу разработал для </a:t>
            </a:r>
            <a:r>
              <a:rPr kumimoji="0" lang="ru-RU" altLang="ru-RU" sz="3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диф.зачёта</a:t>
            </a:r>
            <a: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по УП.01</a:t>
            </a:r>
            <a:b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Студент отделения информационных технологий ИС-32 </a:t>
            </a:r>
            <a:r>
              <a:rPr kumimoji="0" lang="en-US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Широков Артём Сергеевич</a:t>
            </a:r>
            <a:br>
              <a:rPr kumimoji="0" lang="ru-RU" altLang="ru-RU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4000" b="1" dirty="0">
                <a:solidFill>
                  <a:schemeClr val="tx1">
                    <a:lumMod val="95000"/>
                  </a:schemeClr>
                </a:solidFill>
                <a:ea typeface="Roboto Black" panose="02000000000000000000" pitchFamily="2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>
                    <a:lumMod val="95000"/>
                  </a:schemeClr>
                </a:solidFill>
                <a:ea typeface="Roboto Black" panose="02000000000000000000" pitchFamily="2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>
                    <a:lumMod val="95000"/>
                  </a:schemeClr>
                </a:solidFill>
                <a:ea typeface="Roboto Black" panose="02000000000000000000" pitchFamily="2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1F9AB3-095D-4FA3-BF54-C1750FF13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372533"/>
            <a:ext cx="10329333" cy="6079067"/>
          </a:xfrm>
        </p:spPr>
        <p:txBody>
          <a:bodyPr/>
          <a:lstStyle/>
          <a:p>
            <a:r>
              <a:rPr lang="ru-RU" sz="2800" b="1" dirty="0">
                <a:effectLst>
                  <a:outerShdw blurRad="50800" dist="50800" dir="5400000" algn="ctr" rotWithShape="0">
                    <a:srgbClr val="000000">
                      <a:alpha val="1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– разработать приложение для </a:t>
            </a:r>
            <a:r>
              <a:rPr lang="en-US" sz="2800" b="1" dirty="0">
                <a:effectLst>
                  <a:outerShdw blurRad="50800" dist="50800" dir="5400000" algn="ctr" rotWithShape="0">
                    <a:srgbClr val="000000">
                      <a:alpha val="1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OC</a:t>
            </a:r>
            <a:r>
              <a:rPr lang="ru-RU" sz="2800" b="1" dirty="0">
                <a:effectLst>
                  <a:outerShdw blurRad="50800" dist="50800" dir="5400000" algn="ctr" rotWithShape="0">
                    <a:srgbClr val="000000">
                      <a:alpha val="1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для изучения и ознакомления с окружающим миром.</a:t>
            </a:r>
            <a:endParaRPr lang="en-US" sz="2800" b="1" dirty="0">
              <a:effectLst>
                <a:outerShdw blurRad="50800" dist="50800" dir="5400000" algn="ctr" rotWithShape="0">
                  <a:srgbClr val="000000">
                    <a:alpha val="19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>
                  <a:outerShdw blurRad="50800" dist="50800" dir="5400000" algn="ctr" rotWithShape="0">
                    <a:srgbClr val="000000">
                      <a:alpha val="1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– животные, природа.</a:t>
            </a:r>
          </a:p>
          <a:p>
            <a:r>
              <a:rPr lang="ru-RU" sz="2800" b="1" dirty="0">
                <a:effectLst>
                  <a:outerShdw blurRad="50800" dist="50800" dir="5400000" algn="ctr" rotWithShape="0">
                    <a:srgbClr val="000000">
                      <a:alpha val="1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 – окружающий мир начальной школы.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6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CF5951-76FC-40B6-A75C-4C6B40F6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321733"/>
            <a:ext cx="10769599" cy="5858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в данном проекте были решены следующие задачи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правильного функционала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элементов интерфейса.</a:t>
            </a: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начальный макет дизайна.</a:t>
            </a: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материалы из Интернета и добавлены в программу.</a:t>
            </a:r>
          </a:p>
          <a:p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планируется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 дизайн</a:t>
            </a: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возможность выбора изучения отдельного животного, отдельного царства.</a:t>
            </a:r>
          </a:p>
          <a:p>
            <a:pPr marL="0" indent="0">
              <a:buNone/>
            </a:pP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27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8C6BC6-FA0E-460E-84D9-AD00CC4A7529}"/>
              </a:ext>
            </a:extLst>
          </p:cNvPr>
          <p:cNvSpPr txBox="1"/>
          <p:nvPr/>
        </p:nvSpPr>
        <p:spPr>
          <a:xfrm>
            <a:off x="596900" y="539677"/>
            <a:ext cx="103251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приложения были использованы следующие инструментальные средства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7FB7C9-2683-4815-8AB0-72104B546C07}"/>
              </a:ext>
            </a:extLst>
          </p:cNvPr>
          <p:cNvSpPr/>
          <p:nvPr/>
        </p:nvSpPr>
        <p:spPr>
          <a:xfrm>
            <a:off x="4677834" y="347134"/>
            <a:ext cx="23452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4F3E33E-7FD0-4746-88D2-78C2DC512794}"/>
              </a:ext>
            </a:extLst>
          </p:cNvPr>
          <p:cNvSpPr/>
          <p:nvPr/>
        </p:nvSpPr>
        <p:spPr>
          <a:xfrm>
            <a:off x="516468" y="2040467"/>
            <a:ext cx="23452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F33E01-FB1D-4E0C-AE97-D3C03EF245E2}"/>
              </a:ext>
            </a:extLst>
          </p:cNvPr>
          <p:cNvSpPr/>
          <p:nvPr/>
        </p:nvSpPr>
        <p:spPr>
          <a:xfrm>
            <a:off x="3183468" y="2040467"/>
            <a:ext cx="23452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D432C7F-37DE-4D59-8227-708C5ABEE30F}"/>
              </a:ext>
            </a:extLst>
          </p:cNvPr>
          <p:cNvSpPr/>
          <p:nvPr/>
        </p:nvSpPr>
        <p:spPr>
          <a:xfrm>
            <a:off x="5850468" y="2040467"/>
            <a:ext cx="23452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926632-96E1-46FA-9946-B9FC76DDD87B}"/>
              </a:ext>
            </a:extLst>
          </p:cNvPr>
          <p:cNvSpPr/>
          <p:nvPr/>
        </p:nvSpPr>
        <p:spPr>
          <a:xfrm>
            <a:off x="8517468" y="2040467"/>
            <a:ext cx="23452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3BCC43-6302-437B-9C6C-09A2C872BF85}"/>
              </a:ext>
            </a:extLst>
          </p:cNvPr>
          <p:cNvSpPr/>
          <p:nvPr/>
        </p:nvSpPr>
        <p:spPr>
          <a:xfrm>
            <a:off x="516467" y="3505200"/>
            <a:ext cx="23452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2DB264D-8AA3-4999-B47B-8F56CA5788ED}"/>
              </a:ext>
            </a:extLst>
          </p:cNvPr>
          <p:cNvSpPr/>
          <p:nvPr/>
        </p:nvSpPr>
        <p:spPr>
          <a:xfrm>
            <a:off x="5850467" y="3533776"/>
            <a:ext cx="23452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0D7743C-2870-4367-8150-7C26B0ED78CE}"/>
              </a:ext>
            </a:extLst>
          </p:cNvPr>
          <p:cNvCxnSpPr/>
          <p:nvPr/>
        </p:nvCxnSpPr>
        <p:spPr>
          <a:xfrm>
            <a:off x="6350000" y="1007533"/>
            <a:ext cx="918633" cy="127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EC65A-F70B-4291-BBA8-486AFF3E775E}"/>
              </a:ext>
            </a:extLst>
          </p:cNvPr>
          <p:cNvCxnSpPr>
            <a:cxnSpLocks/>
          </p:cNvCxnSpPr>
          <p:nvPr/>
        </p:nvCxnSpPr>
        <p:spPr>
          <a:xfrm>
            <a:off x="6925733" y="1058333"/>
            <a:ext cx="2370667" cy="112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D188B0C-23E8-4D6E-9663-9DAAFDC9150D}"/>
              </a:ext>
            </a:extLst>
          </p:cNvPr>
          <p:cNvCxnSpPr>
            <a:cxnSpLocks/>
          </p:cNvCxnSpPr>
          <p:nvPr/>
        </p:nvCxnSpPr>
        <p:spPr>
          <a:xfrm flipH="1">
            <a:off x="2313519" y="982132"/>
            <a:ext cx="2419349" cy="12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171C966-0E17-44DF-A502-FD2863348E62}"/>
              </a:ext>
            </a:extLst>
          </p:cNvPr>
          <p:cNvCxnSpPr>
            <a:cxnSpLocks/>
          </p:cNvCxnSpPr>
          <p:nvPr/>
        </p:nvCxnSpPr>
        <p:spPr>
          <a:xfrm flipH="1">
            <a:off x="4943474" y="982132"/>
            <a:ext cx="610659" cy="16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019E564-E946-4860-9FAC-E4AB9763B726}"/>
              </a:ext>
            </a:extLst>
          </p:cNvPr>
          <p:cNvCxnSpPr>
            <a:cxnSpLocks/>
          </p:cNvCxnSpPr>
          <p:nvPr/>
        </p:nvCxnSpPr>
        <p:spPr>
          <a:xfrm>
            <a:off x="1585912" y="2535767"/>
            <a:ext cx="0" cy="163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1DCC085-FCC0-480D-AF94-832F8DD79DA9}"/>
              </a:ext>
            </a:extLst>
          </p:cNvPr>
          <p:cNvCxnSpPr>
            <a:cxnSpLocks/>
          </p:cNvCxnSpPr>
          <p:nvPr/>
        </p:nvCxnSpPr>
        <p:spPr>
          <a:xfrm>
            <a:off x="6921499" y="2687109"/>
            <a:ext cx="0" cy="163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A03CBF8-2AD4-44F0-A1F9-97480D109887}"/>
              </a:ext>
            </a:extLst>
          </p:cNvPr>
          <p:cNvCxnSpPr>
            <a:cxnSpLocks/>
          </p:cNvCxnSpPr>
          <p:nvPr/>
        </p:nvCxnSpPr>
        <p:spPr>
          <a:xfrm flipH="1">
            <a:off x="7952845" y="2768600"/>
            <a:ext cx="1597555" cy="158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C49B461-6495-4868-87A4-5CA25ACAEF4E}"/>
              </a:ext>
            </a:extLst>
          </p:cNvPr>
          <p:cNvCxnSpPr>
            <a:cxnSpLocks/>
          </p:cNvCxnSpPr>
          <p:nvPr/>
        </p:nvCxnSpPr>
        <p:spPr>
          <a:xfrm>
            <a:off x="4677834" y="2942168"/>
            <a:ext cx="1296722" cy="138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B2D2662-48E7-4CB3-81C0-C65384987039}"/>
              </a:ext>
            </a:extLst>
          </p:cNvPr>
          <p:cNvSpPr/>
          <p:nvPr/>
        </p:nvSpPr>
        <p:spPr>
          <a:xfrm>
            <a:off x="5814072" y="3680029"/>
            <a:ext cx="24180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PDF VIEW</a:t>
            </a:r>
          </a:p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Activity</a:t>
            </a:r>
            <a:endParaRPr lang="ru-RU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58735F4-FD9F-42D6-9849-125DF40E3D84}"/>
              </a:ext>
            </a:extLst>
          </p:cNvPr>
          <p:cNvSpPr/>
          <p:nvPr/>
        </p:nvSpPr>
        <p:spPr>
          <a:xfrm>
            <a:off x="3070873" y="2129162"/>
            <a:ext cx="24180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Button Animals</a:t>
            </a:r>
            <a:endParaRPr lang="ru-RU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B6CBE99-42A3-4AC0-936F-2142FAC5AF61}"/>
              </a:ext>
            </a:extLst>
          </p:cNvPr>
          <p:cNvSpPr/>
          <p:nvPr/>
        </p:nvSpPr>
        <p:spPr>
          <a:xfrm>
            <a:off x="5728201" y="2324103"/>
            <a:ext cx="24180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Button Flora</a:t>
            </a:r>
            <a:endParaRPr lang="ru-RU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FB87191-0466-4014-B45A-687AEF76CDFB}"/>
              </a:ext>
            </a:extLst>
          </p:cNvPr>
          <p:cNvSpPr/>
          <p:nvPr/>
        </p:nvSpPr>
        <p:spPr>
          <a:xfrm>
            <a:off x="8517468" y="2119638"/>
            <a:ext cx="24180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Button Nature</a:t>
            </a:r>
            <a:endParaRPr lang="ru-RU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05F283-6D5D-4D5F-B888-F6987332ECB8}"/>
              </a:ext>
            </a:extLst>
          </p:cNvPr>
          <p:cNvSpPr/>
          <p:nvPr/>
        </p:nvSpPr>
        <p:spPr>
          <a:xfrm>
            <a:off x="469078" y="2111171"/>
            <a:ext cx="24180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Button App Info</a:t>
            </a:r>
            <a:endParaRPr lang="ru-RU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D34B18A-D253-476B-994E-7ADD3EFC13D2}"/>
              </a:ext>
            </a:extLst>
          </p:cNvPr>
          <p:cNvSpPr/>
          <p:nvPr/>
        </p:nvSpPr>
        <p:spPr>
          <a:xfrm>
            <a:off x="4641439" y="582201"/>
            <a:ext cx="24180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MainActivity</a:t>
            </a:r>
            <a:endParaRPr lang="ru-RU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43F0049-89BD-4721-AA98-5361980691BF}"/>
              </a:ext>
            </a:extLst>
          </p:cNvPr>
          <p:cNvSpPr/>
          <p:nvPr/>
        </p:nvSpPr>
        <p:spPr>
          <a:xfrm>
            <a:off x="419191" y="3632729"/>
            <a:ext cx="24180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</a:t>
            </a:r>
          </a:p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Activity</a:t>
            </a:r>
            <a:endParaRPr lang="ru-RU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71B44-3143-4A36-AC26-43DC0218B547}"/>
              </a:ext>
            </a:extLst>
          </p:cNvPr>
          <p:cNvSpPr txBox="1"/>
          <p:nvPr/>
        </p:nvSpPr>
        <p:spPr>
          <a:xfrm>
            <a:off x="469078" y="254000"/>
            <a:ext cx="23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466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7BDF02-9336-41C5-9309-EA3A5C54A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70" y="1049867"/>
            <a:ext cx="5867563" cy="552617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8A72818-D4B7-4B50-83D3-2A3860441FA9}"/>
              </a:ext>
            </a:extLst>
          </p:cNvPr>
          <p:cNvSpPr/>
          <p:nvPr/>
        </p:nvSpPr>
        <p:spPr>
          <a:xfrm>
            <a:off x="3304816" y="126537"/>
            <a:ext cx="4583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Activity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64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3062CE-3918-4ABD-84FA-BB93667C2116}"/>
              </a:ext>
            </a:extLst>
          </p:cNvPr>
          <p:cNvSpPr/>
          <p:nvPr/>
        </p:nvSpPr>
        <p:spPr>
          <a:xfrm>
            <a:off x="3343288" y="126537"/>
            <a:ext cx="4506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Activity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8F2B30-E070-4CAE-A2EE-6F46FFC7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78" y="1049867"/>
            <a:ext cx="87915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159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38</TotalTime>
  <Words>156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Schoolbook</vt:lpstr>
      <vt:lpstr>Times New Roman</vt:lpstr>
      <vt:lpstr>Wingdings 2</vt:lpstr>
      <vt:lpstr>Вид</vt:lpstr>
      <vt:lpstr>Тема: “Разработка ИСС «Окружающий мир» для учащихся младших классов” Программу разработал для диф.зачёта по УП.01 Студент отделения информационных технологий ИС-32  Широков Артём Сергеевич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“Разработка ИСС «Окружающий мир» для учащихся младших классов” Программу разработал для диф.зачёта по УП.01 Студент отделения информационных технологий ИС-32  Широков Артём Сергеевич    </dc:title>
  <dc:creator>Рустам Соколов</dc:creator>
  <cp:lastModifiedBy>Рустам Соколов</cp:lastModifiedBy>
  <cp:revision>3</cp:revision>
  <dcterms:created xsi:type="dcterms:W3CDTF">2022-11-25T09:23:27Z</dcterms:created>
  <dcterms:modified xsi:type="dcterms:W3CDTF">2022-11-25T10:02:03Z</dcterms:modified>
</cp:coreProperties>
</file>