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850EC-3DE6-4BF9-8866-C41CF822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C3AD1-369C-4CC2-B332-8197589E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71AFE-8A4C-45E3-AE66-735B1520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F56A0-3DB3-4E7C-91BB-E547C67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94423-178B-45A9-8DB0-40D55E33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EC670-AD0B-4049-A28C-62B2959B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B9C6C-BA90-4427-8E48-829CFC56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9CBE-D523-46B9-800A-9F00EBD5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DDE44-2487-4E0C-9E19-1B2A8311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84D36-A943-4276-9812-F2CFE787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ABD255-2AFC-4B3D-A1F8-3F3E66F08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2B82-F2B4-444E-923C-007E86AD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26228-0261-4D18-9956-01F58CB0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4C2E0-AEA9-4C8A-97B5-CADC73D5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6948-D755-4171-BADE-B1A9502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F0F4-ED5A-4173-97D0-2CFE4D9D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541A3-3092-489B-85FB-1D440ABF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F3972-BB64-483C-972E-BB1265A7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1A3D7-AEF4-4CA7-BF6D-3673D822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6FF66-01EF-48CE-B7EB-2EB56FA3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D2310-84AC-4B49-9BB1-49546D3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C32D5-BDBE-4F87-AD7E-0B2C38C4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26196-CE5F-49E9-885C-FF10604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BDB8D-14BC-48A9-9766-25D1F214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60E9E-E8D4-48CB-9004-4EB5F3CC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2AC0-AE98-435B-BF21-A67D80D4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5D599-FC0C-43A5-AA9C-817210006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646B-702F-4CC9-9C5D-434ABE6B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8F714-7C18-4D75-A669-FB177A4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A7647-9EDA-4B4B-8322-5D1E4B8B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934A5-C49B-4BCD-B413-15138BE3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D918-B6E9-4657-8A8D-CF51F5C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4AD58-D893-4877-B8F1-FDC36528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BAEF4-7FE9-44B2-BDD9-6EC3497C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7A6CA-0A68-4EA7-B39E-05FA4E1B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BF423E-CA8F-46C2-8011-38A65DF4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860EE9-2A22-46B4-8E6F-A1EF9A1A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D2F12F-D9FA-4F82-A028-BE80C7F0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06208-DD78-4EA4-8ABD-529A9473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3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9514-7A90-4183-BA35-E66FF01A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1B107-32C1-49D8-8BDD-520A8058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FF8A6-D7FA-4B68-A5EE-B86745E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5852D-DA76-4B6F-9536-9825500B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2D64C-2652-49A4-8C73-3A2C472D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EF49C-157A-4842-BB87-DDF468C4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CDED5-326F-4949-97B7-C1CDC9C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5569-C2A8-40D3-AC09-5E915529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4E20A-E395-4EE4-A0CA-2FD9C43A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F304C-3B21-4645-95D4-3D479ED6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D0F08-6EA1-4ED8-A966-588FCA61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0E566-F865-4694-8B7B-236DC0F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B0F1C-0C82-4980-9E2B-F333624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9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E3ED0-042B-4272-95A0-4CCA3E82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A4D478-3492-4D72-A149-CFE5122F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C2829-7378-4083-8163-C4B5AF1B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0E86C-DD7F-4D46-BADD-8A862C5D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BE6CC-2611-4F7A-9610-DECF6A1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3C28C-98D5-439F-A57D-2D17376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C7D0F-D1E0-4859-A1B0-D6131A69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CBF7-D109-4295-94E2-0C5052C5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C34CB-028A-471B-ADF5-3D735335D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1F2E-7520-4B34-B6F3-8EC8965C1665}" type="datetimeFigureOut">
              <a:rPr lang="ko-KR" altLang="en-US" smtClean="0"/>
              <a:t>2021-05-04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A049A-A32A-436F-AB36-464CF758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521D2-4391-4856-B7E6-69186D045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CD8-FBB1-4C7B-A23B-7EB90F001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5AD50-E686-4AFA-A43F-EE352CF45439}"/>
              </a:ext>
            </a:extLst>
          </p:cNvPr>
          <p:cNvSpPr txBox="1"/>
          <p:nvPr/>
        </p:nvSpPr>
        <p:spPr>
          <a:xfrm>
            <a:off x="3607466" y="2646726"/>
            <a:ext cx="1786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chemeClr val="accent4"/>
                </a:solidFill>
                <a:latin typeface="Bitstream Vera Sans Mono" panose="020B0609030804020204" pitchFamily="49" charset="0"/>
              </a:rPr>
              <a:t>A</a:t>
            </a:r>
            <a:endParaRPr lang="ko-KR" altLang="en-US" sz="4000" b="1" dirty="0">
              <a:solidFill>
                <a:schemeClr val="accent4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34ACD-4099-4845-A91F-5446782CD9B0}"/>
              </a:ext>
            </a:extLst>
          </p:cNvPr>
          <p:cNvSpPr txBox="1"/>
          <p:nvPr/>
        </p:nvSpPr>
        <p:spPr>
          <a:xfrm>
            <a:off x="4845241" y="1652281"/>
            <a:ext cx="18248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00B050"/>
                </a:solidFill>
                <a:latin typeface="Bitstream Vera Sans Mono" panose="020B0609030804020204" pitchFamily="49" charset="0"/>
              </a:rPr>
              <a:t>B</a:t>
            </a:r>
            <a:endParaRPr lang="ko-KR" altLang="en-US" sz="4000" b="1" dirty="0">
              <a:solidFill>
                <a:srgbClr val="00B05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99C24-0F5D-4F18-BA08-BA3E654B5ACD}"/>
              </a:ext>
            </a:extLst>
          </p:cNvPr>
          <p:cNvSpPr txBox="1"/>
          <p:nvPr/>
        </p:nvSpPr>
        <p:spPr>
          <a:xfrm>
            <a:off x="2611221" y="1281946"/>
            <a:ext cx="1686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solidFill>
                  <a:srgbClr val="FF0000"/>
                </a:solidFill>
                <a:latin typeface="Bitstream Vera Sans Mono" panose="020B0609030804020204" pitchFamily="49" charset="0"/>
              </a:rPr>
              <a:t>B</a:t>
            </a:r>
            <a:endParaRPr lang="ko-KR" altLang="en-US" sz="4000" b="1" dirty="0">
              <a:solidFill>
                <a:srgbClr val="FF0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D2725-B96D-4818-9DEE-E3A03D91E167}"/>
              </a:ext>
            </a:extLst>
          </p:cNvPr>
          <p:cNvSpPr txBox="1"/>
          <p:nvPr/>
        </p:nvSpPr>
        <p:spPr>
          <a:xfrm>
            <a:off x="5213895" y="4098102"/>
            <a:ext cx="2728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  <a:latin typeface="Bitstream Vera Sans Mono" panose="020B0609030804020204" pitchFamily="49" charset="0"/>
              </a:rPr>
              <a:t>rightest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30094-CE30-449F-AD21-6F501E058F9A}"/>
              </a:ext>
            </a:extLst>
          </p:cNvPr>
          <p:cNvSpPr txBox="1"/>
          <p:nvPr/>
        </p:nvSpPr>
        <p:spPr>
          <a:xfrm>
            <a:off x="2728026" y="3618140"/>
            <a:ext cx="1229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FF0000"/>
                </a:solidFill>
                <a:latin typeface="Bitstream Vera Sans Mono" panose="020B0609030804020204" pitchFamily="49" charset="0"/>
              </a:rPr>
              <a:t>est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1867D-29E4-4943-BA46-7254A534F4E9}"/>
              </a:ext>
            </a:extLst>
          </p:cNvPr>
          <p:cNvSpPr txBox="1"/>
          <p:nvPr/>
        </p:nvSpPr>
        <p:spPr>
          <a:xfrm>
            <a:off x="4102170" y="4580561"/>
            <a:ext cx="927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accent4"/>
                </a:solidFill>
                <a:latin typeface="Bitstream Vera Sans Mono" panose="020B0609030804020204" pitchFamily="49" charset="0"/>
              </a:rPr>
              <a:t>nd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03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Bitstream Vera Sans Mono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 경규</dc:creator>
  <cp:lastModifiedBy>선 경규</cp:lastModifiedBy>
  <cp:revision>2</cp:revision>
  <dcterms:created xsi:type="dcterms:W3CDTF">2021-05-04T05:11:37Z</dcterms:created>
  <dcterms:modified xsi:type="dcterms:W3CDTF">2021-05-04T05:21:13Z</dcterms:modified>
</cp:coreProperties>
</file>