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4"/>
  </p:normalViewPr>
  <p:slideViewPr>
    <p:cSldViewPr snapToGrid="0" snapToObjects="1">
      <p:cViewPr>
        <p:scale>
          <a:sx n="70" d="100"/>
          <a:sy n="70" d="100"/>
        </p:scale>
        <p:origin x="41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Scientific </a:t>
            </a:r>
            <a:r>
              <a:rPr lang="en-US" sz="7200" b="1" dirty="0" smtClean="0"/>
              <a:t>Writing I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4000" b="1" i="1" dirty="0" smtClean="0"/>
              <a:t>for Researchers and Students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4092676"/>
            <a:ext cx="6217920" cy="535206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 handbook for </a:t>
            </a:r>
            <a:r>
              <a:rPr lang="en-US" sz="2400" dirty="0" smtClean="0"/>
              <a:t>writing high quality scientific reports and papers</a:t>
            </a:r>
          </a:p>
          <a:p>
            <a:pPr marL="0" indent="0">
              <a:buNone/>
            </a:pPr>
            <a:r>
              <a:rPr lang="en-US" sz="2400" dirty="0" smtClean="0"/>
              <a:t>_______________________________________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Gregor von Laszewski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laszewski@gmail.com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</TotalTime>
  <Words>17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Celestial</vt:lpstr>
      <vt:lpstr>Scientific Writing I for Researchers and Students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10</cp:revision>
  <dcterms:created xsi:type="dcterms:W3CDTF">2018-05-15T15:03:18Z</dcterms:created>
  <dcterms:modified xsi:type="dcterms:W3CDTF">2018-08-08T13:54:06Z</dcterms:modified>
</cp:coreProperties>
</file>