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sldIdLst>
    <p:sldId id="257" r:id="rId2"/>
  </p:sldIdLst>
  <p:sldSz cx="7315200" cy="10058400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94"/>
  </p:normalViewPr>
  <p:slideViewPr>
    <p:cSldViewPr snapToGrid="0" snapToObjects="1">
      <p:cViewPr varScale="1">
        <p:scale>
          <a:sx n="82" d="100"/>
          <a:sy n="82" d="100"/>
        </p:scale>
        <p:origin x="3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182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179" y="2880925"/>
            <a:ext cx="4571382" cy="3551481"/>
          </a:xfrm>
        </p:spPr>
        <p:txBody>
          <a:bodyPr anchor="b">
            <a:normAutofit/>
          </a:bodyPr>
          <a:lstStyle>
            <a:lvl1pPr algn="r">
              <a:defRPr sz="352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179" y="6432409"/>
            <a:ext cx="4571382" cy="2061352"/>
          </a:xfrm>
        </p:spPr>
        <p:txBody>
          <a:bodyPr anchor="t">
            <a:normAutofit/>
          </a:bodyPr>
          <a:lstStyle>
            <a:lvl1pPr marL="0" indent="0" algn="r">
              <a:buNone/>
              <a:defRPr sz="1440" cap="all">
                <a:solidFill>
                  <a:schemeClr val="tx1"/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1849" y="8610179"/>
            <a:ext cx="969738" cy="554143"/>
          </a:xfrm>
        </p:spPr>
        <p:txBody>
          <a:bodyPr/>
          <a:lstStyle/>
          <a:p>
            <a:fld id="{E50F295A-86F0-7549-A46D-3D7D130C0126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179" y="8610179"/>
            <a:ext cx="3145710" cy="55414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548" y="8610179"/>
            <a:ext cx="334013" cy="554143"/>
          </a:xfrm>
        </p:spPr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6941535"/>
            <a:ext cx="6217920" cy="831216"/>
          </a:xfrm>
        </p:spPr>
        <p:txBody>
          <a:bodyPr anchor="b">
            <a:normAutofit/>
          </a:bodyPr>
          <a:lstStyle>
            <a:lvl1pPr algn="l">
              <a:defRPr sz="1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1521" y="1367097"/>
            <a:ext cx="5486400" cy="464196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/>
            </a:lvl1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7772751"/>
            <a:ext cx="6217920" cy="724111"/>
          </a:xfrm>
        </p:spPr>
        <p:txBody>
          <a:bodyPr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3" y="894083"/>
            <a:ext cx="6217919" cy="4582159"/>
          </a:xfrm>
        </p:spPr>
        <p:txBody>
          <a:bodyPr anchor="ctr">
            <a:normAutofit/>
          </a:bodyPr>
          <a:lstStyle>
            <a:lvl1pPr algn="l">
              <a:defRPr sz="25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2" y="6370320"/>
            <a:ext cx="6217919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90937" y="4917440"/>
            <a:ext cx="5500906" cy="558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80"/>
            </a:lvl1pPr>
            <a:lvl2pPr marL="365760" indent="0">
              <a:buFontTx/>
              <a:buNone/>
              <a:defRPr/>
            </a:lvl2pPr>
            <a:lvl3pPr marL="731520" indent="0">
              <a:buFontTx/>
              <a:buNone/>
              <a:defRPr/>
            </a:lvl3pPr>
            <a:lvl4pPr marL="1097280" indent="0">
              <a:buFontTx/>
              <a:buNone/>
              <a:defRPr/>
            </a:lvl4pPr>
            <a:lvl5pPr marL="146304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13" y="6370320"/>
            <a:ext cx="6217920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827750"/>
            <a:ext cx="6217921" cy="2154240"/>
          </a:xfrm>
        </p:spPr>
        <p:txBody>
          <a:bodyPr anchor="b">
            <a:normAutofit/>
          </a:bodyPr>
          <a:lstStyle>
            <a:lvl1pPr algn="l">
              <a:defRPr sz="22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981990"/>
            <a:ext cx="6217922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760" y="5699760"/>
            <a:ext cx="6217921" cy="130386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7003627"/>
            <a:ext cx="6217921" cy="1490133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52" y="894083"/>
            <a:ext cx="6217921" cy="40233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24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1552" y="5140960"/>
            <a:ext cx="6217921" cy="12293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552" y="6370320"/>
            <a:ext cx="6217921" cy="2123440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</p:spPr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42383" y="894081"/>
            <a:ext cx="1341297" cy="7599681"/>
          </a:xfrm>
        </p:spPr>
        <p:txBody>
          <a:bodyPr vert="eaVert">
            <a:normAutofit/>
          </a:bodyPr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894080"/>
            <a:ext cx="4792147" cy="75996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4852585"/>
            <a:ext cx="6217920" cy="2154240"/>
          </a:xfrm>
        </p:spPr>
        <p:txBody>
          <a:bodyPr anchor="b">
            <a:normAutofit/>
          </a:bodyPr>
          <a:lstStyle>
            <a:lvl1pPr algn="l">
              <a:defRPr sz="256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7006825"/>
            <a:ext cx="6217920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 cap="all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1" y="3141700"/>
            <a:ext cx="3050438" cy="53520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3243" y="3141700"/>
            <a:ext cx="3050438" cy="535206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785" y="3253458"/>
            <a:ext cx="2832482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8896" y="3253458"/>
            <a:ext cx="2814784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3242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894082"/>
            <a:ext cx="6217920" cy="2135858"/>
          </a:xfrm>
        </p:spPr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374" y="2284873"/>
            <a:ext cx="2290328" cy="211102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4916" y="894081"/>
            <a:ext cx="3702380" cy="759968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374" y="4395894"/>
            <a:ext cx="2290328" cy="2707078"/>
          </a:xfrm>
        </p:spPr>
        <p:txBody>
          <a:bodyPr anchor="t"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03" y="2545652"/>
            <a:ext cx="3277763" cy="201168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3360" y="1341120"/>
            <a:ext cx="2560320" cy="6705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 dirty="0"/>
            </a:lvl1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703" y="4557332"/>
            <a:ext cx="3277763" cy="2682240"/>
          </a:xfrm>
        </p:spPr>
        <p:txBody>
          <a:bodyPr anchor="t">
            <a:normAutofit/>
          </a:bodyPr>
          <a:lstStyle>
            <a:lvl1pPr marL="0" indent="0">
              <a:buNone/>
              <a:defRPr sz="128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141700"/>
            <a:ext cx="6217920" cy="5352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970" y="8610179"/>
            <a:ext cx="969738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0F295A-86F0-7549-A46D-3D7D130C0126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760" y="8610179"/>
            <a:ext cx="4792249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9668" y="8610179"/>
            <a:ext cx="334013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3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365760" rtl="0" eaLnBrk="1" latinLnBrk="0" hangingPunct="1">
        <a:spcBef>
          <a:spcPct val="0"/>
        </a:spcBef>
        <a:buNone/>
        <a:defRPr sz="256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4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436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2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6012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1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3444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0020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1168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7744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74320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10896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708808" cy="2135858"/>
          </a:xfrm>
        </p:spPr>
        <p:txBody>
          <a:bodyPr>
            <a:noAutofit/>
          </a:bodyPr>
          <a:lstStyle/>
          <a:p>
            <a:r>
              <a:rPr lang="en-US" sz="7200" b="1" dirty="0"/>
              <a:t>Scientific Writing with</a:t>
            </a:r>
            <a:br>
              <a:rPr lang="en-US" sz="7200" b="1" dirty="0"/>
            </a:br>
            <a:r>
              <a:rPr lang="en-US" sz="7200" b="1" dirty="0"/>
              <a:t>Markdown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_______________________________________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3200" dirty="0"/>
              <a:t>Gregor von Laszewski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2000" dirty="0"/>
              <a:t>	</a:t>
            </a:r>
            <a:r>
              <a:rPr lang="en-US" sz="2000" dirty="0" err="1"/>
              <a:t>laszewski@gmail.com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10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</TotalTime>
  <Words>7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Scientific Writing with Markdown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von Laszewski, Gregor</cp:lastModifiedBy>
  <cp:revision>12</cp:revision>
  <dcterms:created xsi:type="dcterms:W3CDTF">2018-05-15T15:03:18Z</dcterms:created>
  <dcterms:modified xsi:type="dcterms:W3CDTF">2018-12-26T21:57:16Z</dcterms:modified>
</cp:coreProperties>
</file>