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sldIdLst>
    <p:sldId id="257" r:id="rId2"/>
  </p:sldIdLst>
  <p:sldSz cx="7315200" cy="10058400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3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820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179" y="2880925"/>
            <a:ext cx="4571382" cy="3551481"/>
          </a:xfrm>
        </p:spPr>
        <p:txBody>
          <a:bodyPr anchor="b">
            <a:normAutofit/>
          </a:bodyPr>
          <a:lstStyle>
            <a:lvl1pPr algn="r">
              <a:defRPr sz="352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179" y="6432409"/>
            <a:ext cx="4571382" cy="2061352"/>
          </a:xfrm>
        </p:spPr>
        <p:txBody>
          <a:bodyPr anchor="t">
            <a:normAutofit/>
          </a:bodyPr>
          <a:lstStyle>
            <a:lvl1pPr marL="0" indent="0" algn="r">
              <a:buNone/>
              <a:defRPr sz="1440" cap="all">
                <a:solidFill>
                  <a:schemeClr val="tx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1849" y="8610179"/>
            <a:ext cx="969738" cy="554143"/>
          </a:xfrm>
        </p:spPr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179" y="8610179"/>
            <a:ext cx="3145710" cy="55414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548" y="8610179"/>
            <a:ext cx="334013" cy="554143"/>
          </a:xfrm>
        </p:spPr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6941535"/>
            <a:ext cx="6217920" cy="831216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1" y="1367097"/>
            <a:ext cx="5486400" cy="4641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772751"/>
            <a:ext cx="6217920" cy="724111"/>
          </a:xfrm>
        </p:spPr>
        <p:txBody>
          <a:bodyPr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3" y="894083"/>
            <a:ext cx="6217919" cy="4582159"/>
          </a:xfrm>
        </p:spPr>
        <p:txBody>
          <a:bodyPr anchor="ctr">
            <a:normAutofit/>
          </a:bodyPr>
          <a:lstStyle>
            <a:lvl1pPr algn="l">
              <a:defRPr sz="25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2" y="6370320"/>
            <a:ext cx="6217919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0937" y="4917440"/>
            <a:ext cx="5500906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80"/>
            </a:lvl1pPr>
            <a:lvl2pPr marL="365760" indent="0">
              <a:buFontTx/>
              <a:buNone/>
              <a:defRPr/>
            </a:lvl2pPr>
            <a:lvl3pPr marL="731520" indent="0">
              <a:buFontTx/>
              <a:buNone/>
              <a:defRPr/>
            </a:lvl3pPr>
            <a:lvl4pPr marL="1097280" indent="0">
              <a:buFontTx/>
              <a:buNone/>
              <a:defRPr/>
            </a:lvl4pPr>
            <a:lvl5pPr marL="14630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13" y="6370320"/>
            <a:ext cx="6217920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27750"/>
            <a:ext cx="6217921" cy="2154240"/>
          </a:xfrm>
        </p:spPr>
        <p:txBody>
          <a:bodyPr anchor="b">
            <a:normAutofit/>
          </a:bodyPr>
          <a:lstStyle>
            <a:lvl1pPr algn="l">
              <a:defRPr sz="22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981990"/>
            <a:ext cx="6217922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437" y="105323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88641" y="4035784"/>
            <a:ext cx="365855" cy="857671"/>
          </a:xfrm>
          <a:prstGeom prst="rect">
            <a:avLst/>
          </a:prstGeom>
        </p:spPr>
        <p:txBody>
          <a:bodyPr vert="horz" lIns="73152" tIns="36576" rIns="73152" bIns="365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92" y="894083"/>
            <a:ext cx="5673038" cy="4023359"/>
          </a:xfrm>
        </p:spPr>
        <p:txBody>
          <a:bodyPr anchor="ctr">
            <a:normAutofit/>
          </a:bodyPr>
          <a:lstStyle>
            <a:lvl1pPr algn="l">
              <a:defRPr sz="25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60" y="5699760"/>
            <a:ext cx="6217921" cy="13038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7003627"/>
            <a:ext cx="6217921" cy="1490133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2" y="894083"/>
            <a:ext cx="6217921" cy="40233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24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1552" y="5140960"/>
            <a:ext cx="6217921" cy="1229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552" y="6370320"/>
            <a:ext cx="6217921" cy="2123440"/>
          </a:xfrm>
        </p:spPr>
        <p:txBody>
          <a:bodyPr anchor="t">
            <a:normAutofit/>
          </a:bodyPr>
          <a:lstStyle>
            <a:lvl1pPr marL="0" indent="0" algn="l">
              <a:buNone/>
              <a:defRPr sz="1280">
                <a:solidFill>
                  <a:schemeClr val="tx1"/>
                </a:solidFill>
              </a:defRPr>
            </a:lvl1pPr>
            <a:lvl2pPr marL="3657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</p:spPr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2383" y="894081"/>
            <a:ext cx="1341297" cy="7599681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894080"/>
            <a:ext cx="4792147" cy="75996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4852585"/>
            <a:ext cx="6217920" cy="2154240"/>
          </a:xfrm>
        </p:spPr>
        <p:txBody>
          <a:bodyPr anchor="b">
            <a:normAutofit/>
          </a:bodyPr>
          <a:lstStyle>
            <a:lvl1pPr algn="l">
              <a:defRPr sz="25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7006825"/>
            <a:ext cx="6217920" cy="1261920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tx1"/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3141700"/>
            <a:ext cx="3050438" cy="53520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243" y="3141700"/>
            <a:ext cx="3050438" cy="535206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785" y="3253458"/>
            <a:ext cx="2832482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8896" y="3253458"/>
            <a:ext cx="2814784" cy="845184"/>
          </a:xfrm>
        </p:spPr>
        <p:txBody>
          <a:bodyPr anchor="b">
            <a:noAutofit/>
          </a:bodyPr>
          <a:lstStyle>
            <a:lvl1pPr marL="0" indent="0">
              <a:buNone/>
              <a:defRPr sz="1920" b="0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3242" y="4209628"/>
            <a:ext cx="3050438" cy="428413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894082"/>
            <a:ext cx="6217920" cy="2135858"/>
          </a:xfrm>
        </p:spPr>
        <p:txBody>
          <a:bodyPr>
            <a:normAutofit/>
          </a:bodyPr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74" y="2284873"/>
            <a:ext cx="2290328" cy="211102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916" y="894081"/>
            <a:ext cx="3702380" cy="75996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374" y="4395894"/>
            <a:ext cx="2290328" cy="2707078"/>
          </a:xfrm>
        </p:spPr>
        <p:txBody>
          <a:bodyPr anchor="t">
            <a:norm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" y="0"/>
            <a:ext cx="7294880" cy="1005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703" y="2545652"/>
            <a:ext cx="3277763" cy="2011680"/>
          </a:xfrm>
        </p:spPr>
        <p:txBody>
          <a:bodyPr anchor="b">
            <a:normAutofit/>
          </a:bodyPr>
          <a:lstStyle>
            <a:lvl1pPr algn="l">
              <a:defRPr sz="19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3360" y="1341120"/>
            <a:ext cx="2560320" cy="6705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80" dirty="0"/>
            </a:lvl1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703" y="4557332"/>
            <a:ext cx="3277763" cy="2682240"/>
          </a:xfrm>
        </p:spPr>
        <p:txBody>
          <a:bodyPr anchor="t">
            <a:normAutofit/>
          </a:bodyPr>
          <a:lstStyle>
            <a:lvl1pPr marL="0" indent="0">
              <a:buNone/>
              <a:defRPr sz="128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894082"/>
            <a:ext cx="6217920" cy="21358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141700"/>
            <a:ext cx="6217920" cy="53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970" y="8610179"/>
            <a:ext cx="969738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0F295A-86F0-7549-A46D-3D7D130C0126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" y="8610179"/>
            <a:ext cx="4792249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9668" y="8610179"/>
            <a:ext cx="334013" cy="554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54864-C7EA-804B-8E84-4205E7DE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365760" rtl="0" eaLnBrk="1" latinLnBrk="0" hangingPunct="1">
        <a:spcBef>
          <a:spcPct val="0"/>
        </a:spcBef>
        <a:buNone/>
        <a:defRPr sz="256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4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60120" indent="-22860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1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3444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00200" indent="-13716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44630"/>
            <a:ext cx="6708808" cy="3197471"/>
          </a:xfrm>
        </p:spPr>
        <p:txBody>
          <a:bodyPr>
            <a:noAutofit/>
          </a:bodyPr>
          <a:lstStyle/>
          <a:p>
            <a:r>
              <a:rPr lang="en-US" sz="7200" b="1" dirty="0"/>
              <a:t>Introduction to Python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_______________________________________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/>
              <a:t>Gregor von Laszewski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000" dirty="0"/>
              <a:t>	</a:t>
            </a:r>
            <a:r>
              <a:rPr lang="en-US" sz="2000" dirty="0" err="1"/>
              <a:t>laszewski@gmail.com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1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</TotalTime>
  <Words>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Introduction to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von Laszewski, Gregor</cp:lastModifiedBy>
  <cp:revision>13</cp:revision>
  <dcterms:created xsi:type="dcterms:W3CDTF">2018-05-15T15:03:18Z</dcterms:created>
  <dcterms:modified xsi:type="dcterms:W3CDTF">2019-08-09T08:32:02Z</dcterms:modified>
</cp:coreProperties>
</file>