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Big Data Applications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/>
              <a:t>Geoffrey C. </a:t>
            </a:r>
            <a:r>
              <a:rPr lang="en-US" sz="3200" dirty="0" smtClean="0"/>
              <a:t>Fox</a:t>
            </a:r>
          </a:p>
          <a:p>
            <a:pPr marL="0" indent="0" algn="ctr">
              <a:buNone/>
            </a:pPr>
            <a:r>
              <a:rPr lang="en-US" sz="3200" dirty="0" smtClean="0"/>
              <a:t>Gregor </a:t>
            </a:r>
            <a:r>
              <a:rPr lang="en-US" sz="3200" dirty="0" smtClean="0"/>
              <a:t>von Laszewski</a:t>
            </a:r>
          </a:p>
          <a:p>
            <a:pPr marL="0" indent="0" algn="ctr">
              <a:buNone/>
            </a:pPr>
            <a:r>
              <a:rPr lang="en-US" sz="3200" dirty="0" err="1" smtClean="0"/>
              <a:t>Fugang</a:t>
            </a:r>
            <a:r>
              <a:rPr lang="en-US" sz="3200" dirty="0" smtClean="0"/>
              <a:t> </a:t>
            </a:r>
            <a:r>
              <a:rPr lang="en-US" sz="3200" dirty="0" smtClean="0"/>
              <a:t>Wang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13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Big Data Applications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9</cp:revision>
  <dcterms:created xsi:type="dcterms:W3CDTF">2018-05-15T15:03:18Z</dcterms:created>
  <dcterms:modified xsi:type="dcterms:W3CDTF">2018-07-25T12:44:02Z</dcterms:modified>
</cp:coreProperties>
</file>