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2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44630"/>
            <a:ext cx="6708808" cy="3197471"/>
          </a:xfrm>
        </p:spPr>
        <p:txBody>
          <a:bodyPr>
            <a:noAutofit/>
          </a:bodyPr>
          <a:lstStyle/>
          <a:p>
            <a:r>
              <a:rPr lang="en-US" sz="7200" b="1" dirty="0"/>
              <a:t>Cloud Computing</a:t>
            </a:r>
            <a:br>
              <a:rPr lang="en-US" sz="7200" b="1" dirty="0"/>
            </a:br>
            <a:r>
              <a:rPr lang="en-US" sz="7200" b="1" dirty="0"/>
              <a:t>Engineering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_______________________________________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Cloud Computing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12</cp:revision>
  <dcterms:created xsi:type="dcterms:W3CDTF">2018-05-15T15:03:18Z</dcterms:created>
  <dcterms:modified xsi:type="dcterms:W3CDTF">2019-08-07T12:30:36Z</dcterms:modified>
</cp:coreProperties>
</file>