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7" r:id="rId2"/>
  </p:sldIdLst>
  <p:sldSz cx="7315200" cy="10058400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74"/>
  </p:normalViewPr>
  <p:slideViewPr>
    <p:cSldViewPr snapToGrid="0" snapToObjects="1">
      <p:cViewPr>
        <p:scale>
          <a:sx n="70" d="100"/>
          <a:sy n="70" d="100"/>
        </p:scale>
        <p:origin x="412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82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179" y="2880925"/>
            <a:ext cx="4571382" cy="3551481"/>
          </a:xfrm>
        </p:spPr>
        <p:txBody>
          <a:bodyPr anchor="b">
            <a:normAutofit/>
          </a:bodyPr>
          <a:lstStyle>
            <a:lvl1pPr algn="r">
              <a:defRPr sz="352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179" y="6432409"/>
            <a:ext cx="4571382" cy="2061352"/>
          </a:xfrm>
        </p:spPr>
        <p:txBody>
          <a:bodyPr anchor="t">
            <a:normAutofit/>
          </a:bodyPr>
          <a:lstStyle>
            <a:lvl1pPr marL="0" indent="0" algn="r">
              <a:buNone/>
              <a:defRPr sz="1440" cap="all">
                <a:solidFill>
                  <a:schemeClr val="tx1"/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1849" y="8610179"/>
            <a:ext cx="969738" cy="554143"/>
          </a:xfrm>
        </p:spPr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179" y="8610179"/>
            <a:ext cx="3145710" cy="55414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548" y="8610179"/>
            <a:ext cx="334013" cy="554143"/>
          </a:xfrm>
        </p:spPr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6941535"/>
            <a:ext cx="6217920" cy="831216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1" y="1367097"/>
            <a:ext cx="5486400" cy="46419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772751"/>
            <a:ext cx="6217920" cy="724111"/>
          </a:xfrm>
        </p:spPr>
        <p:txBody>
          <a:bodyPr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3" y="894083"/>
            <a:ext cx="6217919" cy="4582159"/>
          </a:xfrm>
        </p:spPr>
        <p:txBody>
          <a:bodyPr anchor="ctr">
            <a:normAutofit/>
          </a:bodyPr>
          <a:lstStyle>
            <a:lvl1pPr algn="l">
              <a:defRPr sz="25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6370320"/>
            <a:ext cx="6217919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0937" y="4917440"/>
            <a:ext cx="5500906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80"/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13" y="6370320"/>
            <a:ext cx="6217920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27750"/>
            <a:ext cx="6217921" cy="2154240"/>
          </a:xfrm>
        </p:spPr>
        <p:txBody>
          <a:bodyPr anchor="b">
            <a:normAutofit/>
          </a:bodyPr>
          <a:lstStyle>
            <a:lvl1pPr algn="l">
              <a:defRPr sz="22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981990"/>
            <a:ext cx="6217922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60" y="5699760"/>
            <a:ext cx="6217921" cy="13038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7003627"/>
            <a:ext cx="6217921" cy="1490133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52" y="894083"/>
            <a:ext cx="6217921" cy="40233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24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1552" y="5140960"/>
            <a:ext cx="6217921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552" y="6370320"/>
            <a:ext cx="6217921" cy="2123440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</p:spPr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2383" y="894081"/>
            <a:ext cx="1341297" cy="7599681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894080"/>
            <a:ext cx="4792147" cy="759968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4852585"/>
            <a:ext cx="6217920" cy="2154240"/>
          </a:xfrm>
        </p:spPr>
        <p:txBody>
          <a:bodyPr anchor="b">
            <a:normAutofit/>
          </a:bodyPr>
          <a:lstStyle>
            <a:lvl1pPr algn="l">
              <a:defRPr sz="256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7006825"/>
            <a:ext cx="6217920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 cap="all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1" y="3141700"/>
            <a:ext cx="3050438" cy="53520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3243" y="3141700"/>
            <a:ext cx="3050438" cy="53520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785" y="3253458"/>
            <a:ext cx="2832482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8896" y="3253458"/>
            <a:ext cx="2814784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3242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894082"/>
            <a:ext cx="6217920" cy="2135858"/>
          </a:xfrm>
        </p:spPr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74" y="2284873"/>
            <a:ext cx="2290328" cy="211102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916" y="894081"/>
            <a:ext cx="3702380" cy="759968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374" y="4395894"/>
            <a:ext cx="2290328" cy="2707078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3" y="2545652"/>
            <a:ext cx="3277763" cy="201168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3360" y="1341120"/>
            <a:ext cx="2560320" cy="6705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 dirty="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703" y="4557332"/>
            <a:ext cx="3277763" cy="2682240"/>
          </a:xfrm>
        </p:spPr>
        <p:txBody>
          <a:bodyPr anchor="t">
            <a:normAutofit/>
          </a:bodyPr>
          <a:lstStyle>
            <a:lvl1pPr marL="0" indent="0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141700"/>
            <a:ext cx="6217920" cy="53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970" y="8610179"/>
            <a:ext cx="969738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" y="8610179"/>
            <a:ext cx="4792249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9668" y="8610179"/>
            <a:ext cx="334013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365760" rtl="0" eaLnBrk="1" latinLnBrk="0" hangingPunct="1">
        <a:spcBef>
          <a:spcPct val="0"/>
        </a:spcBef>
        <a:buNone/>
        <a:defRPr sz="25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4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6012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1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3444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0020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369570"/>
            <a:ext cx="6949440" cy="2135858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Class Communication Services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4092676"/>
            <a:ext cx="6217920" cy="5352062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 handbook </a:t>
            </a:r>
            <a:r>
              <a:rPr lang="en-US" sz="2400" dirty="0" smtClean="0"/>
              <a:t>for a small number of services that we use in this class to communicate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_______________________________________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3200" dirty="0" smtClean="0"/>
              <a:t>Gregor von Laszewski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laszewski@gmail.com</a:t>
            </a: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</TotalTime>
  <Words>23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Arial</vt:lpstr>
      <vt:lpstr>Calibri</vt:lpstr>
      <vt:lpstr>Celestial</vt:lpstr>
      <vt:lpstr>Class Communication Services 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11</cp:revision>
  <dcterms:created xsi:type="dcterms:W3CDTF">2018-05-15T15:03:18Z</dcterms:created>
  <dcterms:modified xsi:type="dcterms:W3CDTF">2018-08-08T17:32:19Z</dcterms:modified>
</cp:coreProperties>
</file>