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sldIdLst>
    <p:sldId id="256" r:id="rId3"/>
    <p:sldId id="264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1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DEA2-B7E3-A353-079B-438C58DC7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17E7AE-B3D8-E2EC-7098-D8C5A9579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FFCDF-7324-6A3B-D59D-4AEA57C4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14D9C-3162-5FBF-BEC6-F5D9BEE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B7852-782E-FBB7-7645-3EA46ED8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9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1AD5D-B04B-F4BD-5910-4704A3C5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52724-EA1C-383B-E357-4C1E7666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17DD1-D8AA-A92F-CD60-748EC17F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5B998-742A-1127-AC2A-4DD4FBDA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3BFF9-6BFA-082A-8FB8-A22B98E3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4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070D-54A9-9FF5-3C09-6D58D5F2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DBC318-4BDF-2617-C8E7-A8FE70A3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8ED44-4C83-EAAF-2234-4867E049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A3A159-4109-18A5-156C-57B37BF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C2F82B-A656-D49A-C99C-18D4E03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0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BB3DE-E8C8-547C-E95E-8BEA92FB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7321F-581D-799A-B8DC-1E00DCE2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C0F97D-FC32-12A3-77D8-5525CB0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37345-A09F-128D-4DDC-D5D54C8C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8454E-20B8-DA41-F90A-4EC0451B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906D4E-752B-B985-8E69-4E98935C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8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E9E44-068F-8982-99E8-8777D719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7E1C5-20AE-5212-BB4F-6F9C94AF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916E7C-4FEE-6655-06F3-3E25598B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E5B869-C4A1-CBCB-51A7-1C12FF21A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82BF1C-AFCE-AF6D-5E11-2AB47B4C6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24D0F6-DAA9-90DA-574E-4697724E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00FCCB-9BB3-58DD-A3B8-4CE24D43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A3A5A8-6EFF-C39D-6704-A7DD75B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926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117D8-51C0-E6DD-F01B-522A32CB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325C87-59BA-53BE-F0E8-39DAAC5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8E7DB-02AD-0ACE-A43E-C6E214A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4A7822-3DED-83D7-DF82-FFF044AA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727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124049-3612-B939-B042-76FB2D69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74758-6CF1-422E-52FB-652FA99C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11CF78-C22D-C508-A09E-8A25ADA8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97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1891A-13E5-1CB2-5DB2-C4771B2E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5D599-47A4-A149-F39E-C9031519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B54C7-4733-1095-19F7-479C4720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201882-8B20-7CEB-3A38-75E9445B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EEEEFC-6797-CDB1-20F0-50644116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BAB040-4DCB-1978-3991-2DE814B1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0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8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17D11-1C39-D63D-B72C-B1AC49B0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A78731-932B-2954-9E92-197D1DCC6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1B19B-336C-F6CC-9840-FB29BC3E5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8E781-D736-3B86-C0CB-C6FF0E22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18DA2-79F1-5BBA-0BC4-1D9B5756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571747-4851-729A-3BE3-EFA97D57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3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15E5-AC25-C034-A792-2A9DCFE7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5CAFEA-C0DD-B43B-4B01-08E093BC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04355-C16F-4A42-A1C0-BEEDE392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E0037-411D-C6A6-3CE9-9801A5B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E43C5-366D-2B26-755E-30F7EE86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096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7132C4-E539-EA50-AE06-54902C919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943F81-8037-AB99-C154-8555B182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45E119-5407-DA74-67FC-83B4BE46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12BCC-5860-CF3A-B0DE-A474A469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7FC3A-5091-FFCA-675D-82F51C92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8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889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1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A11D1C-D83A-5182-DC74-59BDFF0B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F52F7-C2EC-F513-28DA-A9D64800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553D4-6221-02D7-26EB-D7AE605B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FE67-F43F-42A5-B103-EFDCDBD61EF2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28AFF-C190-32C0-782D-CCAF4FC3E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27EC16-91C7-5229-8B02-4E84A53B7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4AC4F-8F74-42C9-65FF-01F4279A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Inventário de Ativos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57F117-882F-E341-08CF-C4557DB226A0}"/>
              </a:ext>
            </a:extLst>
          </p:cNvPr>
          <p:cNvSpPr txBox="1"/>
          <p:nvPr/>
        </p:nvSpPr>
        <p:spPr>
          <a:xfrm>
            <a:off x="1143000" y="3204508"/>
            <a:ext cx="10433113" cy="2246527"/>
          </a:xfrm>
          <a:prstGeom prst="rect">
            <a:avLst/>
          </a:prstGeom>
          <a:noFill/>
        </p:spPr>
        <p:txBody>
          <a:bodyPr wrap="none" tIns="180000" bIns="21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Criar uma integração entre Simionato e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Agilizar o processo operacional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Disponibilizar as informações de forma on-line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Permitir ajustes no cadastro de ativo de forma a facilitar futuros inventários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Reaproveitamento de inventários anteriores. </a:t>
            </a:r>
          </a:p>
        </p:txBody>
      </p:sp>
    </p:spTree>
    <p:extLst>
      <p:ext uri="{BB962C8B-B14F-4D97-AF65-F5344CB8AC3E}">
        <p14:creationId xmlns:p14="http://schemas.microsoft.com/office/powerpoint/2010/main" val="22981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1AA15-063F-A387-811A-8B4FF5EC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270"/>
            <a:ext cx="10515600" cy="747395"/>
          </a:xfrm>
        </p:spPr>
        <p:txBody>
          <a:bodyPr/>
          <a:lstStyle/>
          <a:p>
            <a:pPr algn="ctr"/>
            <a:r>
              <a:rPr lang="pt-BR" dirty="0"/>
              <a:t>Visão Macro	</a:t>
            </a:r>
          </a:p>
        </p:txBody>
      </p:sp>
      <p:pic>
        <p:nvPicPr>
          <p:cNvPr id="5" name="Imagem 4" descr="Uma imagem contendo pessoa, homem, raquete, segurando&#10;&#10;Descrição gerada automaticamente">
            <a:extLst>
              <a:ext uri="{FF2B5EF4-FFF2-40B4-BE49-F238E27FC236}">
                <a16:creationId xmlns:a16="http://schemas.microsoft.com/office/drawing/2014/main" id="{DCF03407-4D82-7EF1-0E2C-16CB3905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2458212"/>
            <a:ext cx="2456688" cy="1734312"/>
          </a:xfrm>
          <a:prstGeom prst="rect">
            <a:avLst/>
          </a:prstGeom>
        </p:spPr>
      </p:pic>
      <p:pic>
        <p:nvPicPr>
          <p:cNvPr id="9" name="Imagem 8" descr="Mão segurando celular">
            <a:extLst>
              <a:ext uri="{FF2B5EF4-FFF2-40B4-BE49-F238E27FC236}">
                <a16:creationId xmlns:a16="http://schemas.microsoft.com/office/drawing/2014/main" id="{F3C59AC2-A91C-CBBB-9709-0347F6BF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53" y="5183920"/>
            <a:ext cx="2651760" cy="1491615"/>
          </a:xfrm>
          <a:prstGeom prst="rect">
            <a:avLst/>
          </a:prstGeom>
        </p:spPr>
      </p:pic>
      <p:pic>
        <p:nvPicPr>
          <p:cNvPr id="11" name="Imagem 10" descr="Monitor de computador&#10;&#10;Descrição gerada automaticamente">
            <a:extLst>
              <a:ext uri="{FF2B5EF4-FFF2-40B4-BE49-F238E27FC236}">
                <a16:creationId xmlns:a16="http://schemas.microsoft.com/office/drawing/2014/main" id="{5E80C6ED-B5EE-6C58-C15E-379D0574D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56" y="2376404"/>
            <a:ext cx="2867025" cy="1590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61E88E-7A38-A371-A1FF-E8D907809DD0}"/>
              </a:ext>
            </a:extLst>
          </p:cNvPr>
          <p:cNvSpPr txBox="1"/>
          <p:nvPr/>
        </p:nvSpPr>
        <p:spPr>
          <a:xfrm>
            <a:off x="1277112" y="1632204"/>
            <a:ext cx="245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Armazenamento Na Nuvem 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B6DB1C77-C24E-556E-58C9-334EF0B0384B}"/>
              </a:ext>
            </a:extLst>
          </p:cNvPr>
          <p:cNvSpPr/>
          <p:nvPr/>
        </p:nvSpPr>
        <p:spPr>
          <a:xfrm>
            <a:off x="4267200" y="3009745"/>
            <a:ext cx="4191002" cy="41925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eta: da Esquerda para a Direita 16">
            <a:extLst>
              <a:ext uri="{FF2B5EF4-FFF2-40B4-BE49-F238E27FC236}">
                <a16:creationId xmlns:a16="http://schemas.microsoft.com/office/drawing/2014/main" id="{4EE3ED19-E9C6-B708-AFE4-5BC03DD4208A}"/>
              </a:ext>
            </a:extLst>
          </p:cNvPr>
          <p:cNvSpPr/>
          <p:nvPr/>
        </p:nvSpPr>
        <p:spPr>
          <a:xfrm rot="1930459">
            <a:off x="2719614" y="4981449"/>
            <a:ext cx="2460655" cy="597748"/>
          </a:xfrm>
          <a:prstGeom prst="leftRightArrow">
            <a:avLst>
              <a:gd name="adj1" fmla="val 34703"/>
              <a:gd name="adj2" fmla="val 645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93C7F4-F7A4-C0A3-B73E-02B53472F433}"/>
              </a:ext>
            </a:extLst>
          </p:cNvPr>
          <p:cNvSpPr txBox="1"/>
          <p:nvPr/>
        </p:nvSpPr>
        <p:spPr>
          <a:xfrm>
            <a:off x="8429480" y="1356793"/>
            <a:ext cx="345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Controle 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Gerenciamento das informações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29D5FC-BAE6-3275-B651-7DA23491D503}"/>
              </a:ext>
            </a:extLst>
          </p:cNvPr>
          <p:cNvSpPr txBox="1"/>
          <p:nvPr/>
        </p:nvSpPr>
        <p:spPr>
          <a:xfrm>
            <a:off x="5221358" y="4514338"/>
            <a:ext cx="2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Coleta Das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55434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8C5D256-CF3A-6D46-9C08-0E61FED8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>
            <a:normAutofit fontScale="90000"/>
          </a:bodyPr>
          <a:lstStyle/>
          <a:p>
            <a:r>
              <a:rPr lang="pt-BR" dirty="0"/>
              <a:t>Criar uma integração entre Simionato e Cliente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93218-9D2F-58B9-8E52-AAEBDED6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3731273"/>
            <a:ext cx="9906000" cy="2582862"/>
          </a:xfrm>
        </p:spPr>
        <p:txBody>
          <a:bodyPr>
            <a:normAutofit/>
          </a:bodyPr>
          <a:lstStyle/>
          <a:p>
            <a:r>
              <a:rPr lang="pt-BR" dirty="0"/>
              <a:t>Através de planilhas</a:t>
            </a:r>
          </a:p>
          <a:p>
            <a:r>
              <a:rPr lang="pt-BR" dirty="0"/>
              <a:t>Através de arquivos textos.</a:t>
            </a:r>
          </a:p>
          <a:p>
            <a:r>
              <a:rPr lang="pt-BR" dirty="0"/>
              <a:t>Utilizando uma API do ERP do Cliente</a:t>
            </a:r>
          </a:p>
          <a:p>
            <a:r>
              <a:rPr lang="pt-BR" dirty="0"/>
              <a:t>Criar formulários de digitação</a:t>
            </a:r>
          </a:p>
          <a:p>
            <a:r>
              <a:rPr lang="pt-BR" dirty="0"/>
              <a:t>Utilizando uma API da Aplicação Da Simionato.</a:t>
            </a:r>
          </a:p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32C1E60-C895-242E-6892-7044EC4E2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5937" y="1426204"/>
            <a:ext cx="1000125" cy="304800"/>
          </a:xfrm>
          <a:prstGeom prst="rect">
            <a:avLst/>
          </a:prstGeom>
        </p:spPr>
      </p:pic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1F9A115F-C92C-2FBF-25FB-0EAC99A3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40" y="2871032"/>
            <a:ext cx="2505920" cy="860241"/>
          </a:xfrm>
          <a:prstGeom prst="rect">
            <a:avLst/>
          </a:prstGeom>
        </p:spPr>
      </p:pic>
      <p:sp>
        <p:nvSpPr>
          <p:cNvPr id="11" name="Seta: Curva para Baixo 10">
            <a:extLst>
              <a:ext uri="{FF2B5EF4-FFF2-40B4-BE49-F238E27FC236}">
                <a16:creationId xmlns:a16="http://schemas.microsoft.com/office/drawing/2014/main" id="{905FABB0-9E18-7041-C221-31706497810A}"/>
              </a:ext>
            </a:extLst>
          </p:cNvPr>
          <p:cNvSpPr/>
          <p:nvPr/>
        </p:nvSpPr>
        <p:spPr>
          <a:xfrm rot="4997677">
            <a:off x="7141752" y="1787581"/>
            <a:ext cx="1878096" cy="15001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Baixo 12">
            <a:extLst>
              <a:ext uri="{FF2B5EF4-FFF2-40B4-BE49-F238E27FC236}">
                <a16:creationId xmlns:a16="http://schemas.microsoft.com/office/drawing/2014/main" id="{151A05DF-08DD-F847-BF67-09CD49B4FFA0}"/>
              </a:ext>
            </a:extLst>
          </p:cNvPr>
          <p:cNvSpPr/>
          <p:nvPr/>
        </p:nvSpPr>
        <p:spPr>
          <a:xfrm rot="16200000">
            <a:off x="3060127" y="1691966"/>
            <a:ext cx="1878096" cy="15001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3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FC537-6D19-609D-9E05-809E899D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941578"/>
          </a:xfrm>
        </p:spPr>
        <p:txBody>
          <a:bodyPr/>
          <a:lstStyle/>
          <a:p>
            <a:pPr algn="ctr"/>
            <a:r>
              <a:rPr lang="pt-BR" sz="4000" dirty="0"/>
              <a:t>Agilizar o processo operacional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785C-4ED8-82C9-2A9B-71B947C8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332026"/>
            <a:ext cx="11215688" cy="356711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pt-BR" dirty="0">
              <a:highlight>
                <a:srgbClr val="000080"/>
              </a:highlight>
            </a:endParaRPr>
          </a:p>
          <a:p>
            <a:pPr marL="0" indent="0" algn="ctr">
              <a:buNone/>
            </a:pPr>
            <a:r>
              <a:rPr lang="pt-BR" dirty="0"/>
              <a:t>Desenvolvimento de uma Aplicação WEB/Celular com o intuito de controlar o inventário de ativos. 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dirty="0"/>
              <a:t> Cadastros das pessoas envolvidas no trabalho, para definir  hierarquia e controle das atividades.</a:t>
            </a:r>
          </a:p>
          <a:p>
            <a:r>
              <a:rPr lang="pt-BR" dirty="0" err="1"/>
              <a:t>Pré</a:t>
            </a:r>
            <a:r>
              <a:rPr lang="pt-BR" dirty="0"/>
              <a:t> organização mais rápida. Utilizando dados da integração com o ERP do cliente.</a:t>
            </a:r>
          </a:p>
          <a:p>
            <a:r>
              <a:rPr lang="pt-BR" dirty="0"/>
              <a:t>Coleta organizada e direcionada pelo sistema. Para evitar demora nas contagens.</a:t>
            </a:r>
          </a:p>
          <a:p>
            <a:r>
              <a:rPr lang="pt-BR" dirty="0"/>
              <a:t>Incluir fotos e dados do local do ativo.</a:t>
            </a:r>
          </a:p>
          <a:p>
            <a:r>
              <a:rPr lang="pt-BR" dirty="0"/>
              <a:t>Controle de plaquetas.</a:t>
            </a:r>
          </a:p>
          <a:p>
            <a:r>
              <a:rPr lang="pt-BR" dirty="0"/>
              <a:t>Ter um processo simples e prático para ativo não incluso pela integração com o cliente.</a:t>
            </a:r>
          </a:p>
        </p:txBody>
      </p:sp>
    </p:spTree>
    <p:extLst>
      <p:ext uri="{BB962C8B-B14F-4D97-AF65-F5344CB8AC3E}">
        <p14:creationId xmlns:p14="http://schemas.microsoft.com/office/powerpoint/2010/main" val="10333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BFFE8-B920-31F5-078A-8784492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>
                    <a:lumMod val="95000"/>
                  </a:schemeClr>
                </a:solidFill>
              </a:rPr>
              <a:t>Disponibilizar as informações de forma on-line</a:t>
            </a:r>
            <a:br>
              <a:rPr lang="pt-BR" sz="4000" dirty="0">
                <a:solidFill>
                  <a:schemeClr val="tx1">
                    <a:lumMod val="95000"/>
                  </a:schemeClr>
                </a:solidFill>
              </a:rPr>
            </a:b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FD4E2-E04B-AEA8-61E3-CC20DAD3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Durante o inventário.</a:t>
            </a:r>
          </a:p>
          <a:p>
            <a:pPr marL="0" indent="0">
              <a:buNone/>
            </a:pPr>
            <a:r>
              <a:rPr lang="pt-BR" dirty="0"/>
              <a:t>    Todo inventário será on-line, e resultado final dependerá apenas de comentários e</a:t>
            </a:r>
          </a:p>
          <a:p>
            <a:pPr marL="0" indent="0">
              <a:buNone/>
            </a:pPr>
            <a:r>
              <a:rPr lang="pt-BR" dirty="0"/>
              <a:t>    análise rápidas incluídas  pelo coordenador do trabalho.</a:t>
            </a:r>
          </a:p>
          <a:p>
            <a:pPr marL="0" indent="0">
              <a:buNone/>
            </a:pPr>
            <a:r>
              <a:rPr lang="pt-BR" dirty="0"/>
              <a:t>    Sendo assim agilizando  o resultado final.</a:t>
            </a:r>
          </a:p>
          <a:p>
            <a:r>
              <a:rPr lang="pt-BR" dirty="0"/>
              <a:t>Após do inventário</a:t>
            </a:r>
          </a:p>
          <a:p>
            <a:pPr marL="0" indent="0">
              <a:buNone/>
            </a:pPr>
            <a:r>
              <a:rPr lang="pt-BR" dirty="0"/>
              <a:t>   Através da aplicação web o cliente terá acesso a todas as informações obtidas.</a:t>
            </a:r>
          </a:p>
          <a:p>
            <a:pPr marL="0" indent="0">
              <a:buNone/>
            </a:pPr>
            <a:r>
              <a:rPr lang="pt-BR" dirty="0"/>
              <a:t>   Neste ponto o cliente poderá definir suas expectativas, no sentido de incluir por</a:t>
            </a:r>
          </a:p>
          <a:p>
            <a:pPr marL="0" indent="0">
              <a:buNone/>
            </a:pPr>
            <a:r>
              <a:rPr lang="pt-BR" dirty="0"/>
              <a:t>   exemplo, informações em Power BI, consultas WEB e Planilhas </a:t>
            </a:r>
          </a:p>
        </p:txBody>
      </p:sp>
    </p:spTree>
    <p:extLst>
      <p:ext uri="{BB962C8B-B14F-4D97-AF65-F5344CB8AC3E}">
        <p14:creationId xmlns:p14="http://schemas.microsoft.com/office/powerpoint/2010/main" val="13411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071B4-F036-37CF-7D9F-BB7A111B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0076"/>
            <a:ext cx="10458450" cy="97154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tx1">
                    <a:lumMod val="95000"/>
                  </a:schemeClr>
                </a:solidFill>
              </a:rPr>
              <a:t>Permitir ajustes no cadastro de ativo de forma a facilitar futuros inventários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6ABA1-D4CE-5B53-2773-2FC8081A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Analisar a possibilidade de disponibilizar uma aplicação WEB para o cliente, para que ele possa atualizar os dados dos ativos, entre um inventário e outro.</a:t>
            </a:r>
          </a:p>
          <a:p>
            <a:pPr marL="0" indent="0">
              <a:buNone/>
            </a:pPr>
            <a:r>
              <a:rPr lang="pt-BR" dirty="0"/>
              <a:t>   Isso pode ser feito, através de um formulário web, uma API ou mesmo uma planilha do </a:t>
            </a:r>
          </a:p>
          <a:p>
            <a:pPr marL="0" indent="0">
              <a:buNone/>
            </a:pPr>
            <a:r>
              <a:rPr lang="pt-BR" dirty="0"/>
              <a:t>   Excel pré-definida.</a:t>
            </a:r>
          </a:p>
        </p:txBody>
      </p:sp>
    </p:spTree>
    <p:extLst>
      <p:ext uri="{BB962C8B-B14F-4D97-AF65-F5344CB8AC3E}">
        <p14:creationId xmlns:p14="http://schemas.microsoft.com/office/powerpoint/2010/main" val="250762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F7586-68F9-22B5-AF02-DD4AF822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99872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>
                    <a:lumMod val="95000"/>
                  </a:schemeClr>
                </a:solidFill>
              </a:rPr>
              <a:t>Reaproveitamento de inventários anteriores. </a:t>
            </a:r>
            <a:br>
              <a:rPr lang="pt-BR" sz="4000" dirty="0">
                <a:solidFill>
                  <a:schemeClr val="tx1">
                    <a:lumMod val="95000"/>
                  </a:schemeClr>
                </a:solidFill>
              </a:rPr>
            </a:b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7EA8D-BB88-FEAC-76E8-28B82B20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que as informações do inventário ficarão organizadas e gravadas em um banco de dados, Trabalhos posteriores irão tirar proveito desta organização.</a:t>
            </a:r>
          </a:p>
          <a:p>
            <a:r>
              <a:rPr lang="pt-BR" dirty="0"/>
              <a:t>Desta </a:t>
            </a:r>
            <a:r>
              <a:rPr lang="pt-BR"/>
              <a:t>forma pode-se também, até </a:t>
            </a:r>
            <a:r>
              <a:rPr lang="pt-BR" dirty="0"/>
              <a:t>diminuir o tempo entre um inventário e outro. Para melhorar a acuracidade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9339692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3F3F0"/>
      </a:lt2>
      <a:accent1>
        <a:srgbClr val="542FE7"/>
      </a:accent1>
      <a:accent2>
        <a:srgbClr val="1740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Walbaum Display</vt:lpstr>
      <vt:lpstr>RegattaVTI</vt:lpstr>
      <vt:lpstr>Tema do Office</vt:lpstr>
      <vt:lpstr>Inventário de Ativos</vt:lpstr>
      <vt:lpstr>Visão Macro </vt:lpstr>
      <vt:lpstr>Criar uma integração entre Simionato e Cliente  </vt:lpstr>
      <vt:lpstr>Agilizar o processo operacional</vt:lpstr>
      <vt:lpstr>Disponibilizar as informações de forma on-line </vt:lpstr>
      <vt:lpstr>Permitir ajustes no cadastro de ativo de forma a facilitar futuros inventários </vt:lpstr>
      <vt:lpstr>Reaproveitamento de inventários anteriores.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Inventário de Ativos</dc:title>
  <dc:creator>Marcos R Falconi Falconi</dc:creator>
  <cp:lastModifiedBy>Marcos R Falconi Falconi</cp:lastModifiedBy>
  <cp:revision>4</cp:revision>
  <dcterms:created xsi:type="dcterms:W3CDTF">2023-09-24T13:20:11Z</dcterms:created>
  <dcterms:modified xsi:type="dcterms:W3CDTF">2023-10-24T16:06:15Z</dcterms:modified>
</cp:coreProperties>
</file>