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C1B6-E281-45A1-BBDD-1CEE13CD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41F1DD-1B74-4256-868D-AC89BBA34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3FB6E-9929-4D5B-ABD9-311EC158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5863D-17D1-442C-98DD-FB4C7D9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6EC86-10F9-40EC-8777-F485B73E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1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6CDF9-94C8-41C7-9702-3504834F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4759A-1336-408E-AB8B-52B0C9741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13DF0-8F26-4C77-B44B-2B5A2628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54FA2-D2A2-47FF-B1A8-34B026E9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A6C9D-530B-4245-81C1-5E7E8E16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4C896C-F2DD-4C0A-8068-FC439078D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C7051-7B0D-44BB-BE0A-6E7AFCF4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D769E-8559-4596-9B85-6111024F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DB2F5-06FC-48B9-AEB0-E3B4A4BE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28701-2156-46F1-A3F8-B282D9B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1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6DA22-2112-4148-BC19-B7BADC04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6E49E-1F88-4107-833E-EB89B3E7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671C5-E5FC-47DA-AE61-8531A07B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003DA-C47F-4B26-AF07-30D0A46F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FA01E-3C54-4757-9B90-40EAFFFA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1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E8FC8-3DE0-4DE8-9BCA-CDA5F7EA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708F9-FCB5-4586-A284-7ED07345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4D7A4-72C4-4BCB-9E10-A0EB591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AAAB6-8A9C-4B4E-9CE3-B1C7AE60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CAE00-6B22-42BC-B312-3974505D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E288-DFD3-4649-884F-9262F0D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CAE79-3923-4474-A697-2D0E56939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2AAE7D-1B36-4B78-B275-D33355F01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B90F2-F91F-4502-8A9E-A640F2FC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081BF-DE6B-4BDB-B276-4C96DE41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3996B-9174-4EF1-A5D9-E6FD6DF4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BDEC6-4C9C-4E57-A4D1-C40EA3E3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2E5AB-B2B6-458C-9D4F-AF535238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8D1DB-5BCA-4FB7-B420-B247501D7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CD1BC-177D-4C72-84D2-12B564686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33685-BA70-4E78-AE40-71DF77ACF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8B9899-DFA3-4249-B6D7-4B8A209B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5CAA7-FA60-472B-8E59-1A2D5BAC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37AF92-662A-41B4-9FD5-F03D4CD2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8225-E996-49D6-85E7-9BBEDAE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5B2FF8-B8A8-48D1-9403-0B0BA520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2781C5-539F-481D-83B4-2BBF84E9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F35E01-093E-42F0-A955-DEEAD0D9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6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D8A3B5-75AD-404D-9C1B-E4DACE91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BCCE9B-B197-40C4-8EDE-31A7844A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D5E7D-8921-4AE9-B9C3-3066828E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9D6E6-D926-4209-BD94-92647D80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96E15-4F1D-4A51-A2AE-F19B8989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A70E09-848A-47F8-9BB2-385D6C222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42847-992A-4B23-BE30-7F7B3FD5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0009D-731A-41DA-8C73-4B9BFD44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11ECB-3511-465D-949F-6A0FDCD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1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D3953-870F-47C3-9B66-50ACDDA3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77D514-6EAF-413E-A20F-729AA4554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3C2EB-CB5A-482D-9794-EAED63376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9A064-D4F9-4A82-9057-EB226D72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CC80C-7F69-45BC-826E-2AE22058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AC5B3-BE21-47A6-B7FF-E91B3559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E8F6D-7F4E-4A12-885D-3380CECE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DC2EB-5180-4B4A-80B6-831BA271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D2801-BCC9-4251-B250-00D7232D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D1BB-12F6-443D-BBF2-93D6858FAAC0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347A1-CEDC-417A-9AB5-67E8BEFF7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661ED-27AF-490F-8159-089D81DB0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F5AF-3D83-4B11-9453-22D31E10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3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D99E17D-E345-4AD1-B2FD-31677D11692E}"/>
              </a:ext>
            </a:extLst>
          </p:cNvPr>
          <p:cNvGraphicFramePr>
            <a:graphicFrameLocks noGrp="1"/>
          </p:cNvGraphicFramePr>
          <p:nvPr/>
        </p:nvGraphicFramePr>
        <p:xfrm>
          <a:off x="170542" y="213480"/>
          <a:ext cx="11879943" cy="664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981">
                  <a:extLst>
                    <a:ext uri="{9D8B030D-6E8A-4147-A177-3AD203B41FA5}">
                      <a16:colId xmlns:a16="http://schemas.microsoft.com/office/drawing/2014/main" val="2259599102"/>
                    </a:ext>
                  </a:extLst>
                </a:gridCol>
                <a:gridCol w="3959981">
                  <a:extLst>
                    <a:ext uri="{9D8B030D-6E8A-4147-A177-3AD203B41FA5}">
                      <a16:colId xmlns:a16="http://schemas.microsoft.com/office/drawing/2014/main" val="1720017894"/>
                    </a:ext>
                  </a:extLst>
                </a:gridCol>
                <a:gridCol w="3959981">
                  <a:extLst>
                    <a:ext uri="{9D8B030D-6E8A-4147-A177-3AD203B41FA5}">
                      <a16:colId xmlns:a16="http://schemas.microsoft.com/office/drawing/2014/main" val="2336371917"/>
                    </a:ext>
                  </a:extLst>
                </a:gridCol>
              </a:tblGrid>
              <a:tr h="56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분석내용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104525"/>
                  </a:ext>
                </a:extLst>
              </a:tr>
              <a:tr h="56864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변수의 분포 및 단일 변수 특성 파악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막대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조합원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494481"/>
                  </a:ext>
                </a:extLst>
              </a:tr>
              <a:tr h="568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물품 대분류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253667"/>
                  </a:ext>
                </a:extLst>
              </a:tr>
              <a:tr h="568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물품 중분류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213552"/>
                  </a:ext>
                </a:extLst>
              </a:tr>
              <a:tr h="568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389217"/>
                  </a:ext>
                </a:extLst>
              </a:tr>
              <a:tr h="568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연령별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801795"/>
                  </a:ext>
                </a:extLst>
              </a:tr>
              <a:tr h="568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골드 </a:t>
                      </a:r>
                      <a:r>
                        <a:rPr lang="ko-KR" altLang="en-US" dirty="0" err="1"/>
                        <a:t>맴버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906895"/>
                  </a:ext>
                </a:extLst>
              </a:tr>
              <a:tr h="981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히스토그램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분포 탐색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구매금액 요일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62357"/>
                  </a:ext>
                </a:extLst>
              </a:tr>
              <a:tr h="5608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박스플롯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이상치 탐색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553444"/>
                  </a:ext>
                </a:extLst>
              </a:tr>
              <a:tr h="5608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 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233321"/>
                  </a:ext>
                </a:extLst>
              </a:tr>
              <a:tr h="5608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9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9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128C9BD-E85C-4A49-A889-A3076D36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5256" y="189365"/>
            <a:ext cx="2449287" cy="6440035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 err="1"/>
              <a:t>요일별</a:t>
            </a:r>
            <a:r>
              <a:rPr lang="ko-KR" altLang="en-US" dirty="0"/>
              <a:t> 매출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1. </a:t>
            </a:r>
            <a:r>
              <a:rPr lang="ko-KR" altLang="en-US" dirty="0"/>
              <a:t>일요일 매출이 매우 낮은 것을 알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2. </a:t>
            </a:r>
            <a:r>
              <a:rPr lang="ko-KR" altLang="en-US" dirty="0"/>
              <a:t>월요일 매출이 높다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3. </a:t>
            </a:r>
            <a:r>
              <a:rPr lang="en-US" altLang="ko-KR" dirty="0" err="1"/>
              <a:t>so_what</a:t>
            </a:r>
            <a:endParaRPr lang="en-US" altLang="ko-KR" dirty="0"/>
          </a:p>
          <a:p>
            <a:pPr algn="just"/>
            <a:r>
              <a:rPr lang="ko-KR" altLang="en-US" dirty="0"/>
              <a:t>일요일에 매출이 낮으므로</a:t>
            </a:r>
            <a:r>
              <a:rPr lang="en-US" altLang="ko-KR" dirty="0"/>
              <a:t>, </a:t>
            </a:r>
            <a:r>
              <a:rPr lang="ko-KR" altLang="en-US" dirty="0"/>
              <a:t>프로모션 등의 이벤트 등을 통해</a:t>
            </a:r>
            <a:r>
              <a:rPr lang="en-US" altLang="ko-KR" dirty="0"/>
              <a:t>, </a:t>
            </a:r>
            <a:r>
              <a:rPr lang="ko-KR" altLang="en-US" dirty="0"/>
              <a:t>구매율을 올려야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C900DD-FD14-46B9-8B42-726E4486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530" y="0"/>
            <a:ext cx="9243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7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128C9BD-E85C-4A49-A889-A3076D36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5256" y="189365"/>
            <a:ext cx="2449287" cy="3239635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 err="1"/>
              <a:t>요일별</a:t>
            </a:r>
            <a:r>
              <a:rPr lang="ko-KR" altLang="en-US" dirty="0"/>
              <a:t> 상품 판매량</a:t>
            </a:r>
            <a:r>
              <a:rPr lang="en-US" altLang="ko-KR" dirty="0"/>
              <a:t>. </a:t>
            </a:r>
          </a:p>
          <a:p>
            <a:pPr algn="just"/>
            <a:endParaRPr lang="en-US" altLang="ko-KR" dirty="0"/>
          </a:p>
          <a:p>
            <a:pPr marL="457200" indent="-457200" algn="just">
              <a:buAutoNum type="arabicPeriod"/>
            </a:pPr>
            <a:r>
              <a:rPr lang="ko-KR" altLang="en-US" dirty="0"/>
              <a:t>일요일에 채소류가 </a:t>
            </a:r>
            <a:r>
              <a:rPr lang="ko-KR" altLang="en-US" dirty="0" err="1"/>
              <a:t>반토막</a:t>
            </a:r>
            <a:r>
              <a:rPr lang="ko-KR" altLang="en-US" dirty="0"/>
              <a:t> 이상으로 판매수가 급감한다</a:t>
            </a:r>
            <a:r>
              <a:rPr lang="en-US" altLang="ko-KR" dirty="0"/>
              <a:t>. </a:t>
            </a:r>
          </a:p>
          <a:p>
            <a:pPr marL="457200" indent="-457200" algn="just">
              <a:buAutoNum type="arabicPeriod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DCFBB6-EAC8-42B2-99FD-DF125415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6" y="189365"/>
            <a:ext cx="9135723" cy="27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128C9BD-E85C-4A49-A889-A3076D36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5256" y="189365"/>
            <a:ext cx="2449287" cy="6211435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 err="1"/>
              <a:t>요요일별</a:t>
            </a:r>
            <a:r>
              <a:rPr lang="ko-KR" altLang="en-US" dirty="0"/>
              <a:t> 상품 판매량</a:t>
            </a:r>
            <a:r>
              <a:rPr lang="en-US" altLang="ko-KR" dirty="0"/>
              <a:t>. </a:t>
            </a:r>
          </a:p>
          <a:p>
            <a:pPr algn="just"/>
            <a:endParaRPr lang="en-US" altLang="ko-KR" dirty="0"/>
          </a:p>
          <a:p>
            <a:pPr marL="457200" indent="-457200" algn="just">
              <a:buAutoNum type="arabicPeriod"/>
            </a:pPr>
            <a:r>
              <a:rPr lang="en-US" altLang="ko-KR" dirty="0"/>
              <a:t>1. </a:t>
            </a:r>
            <a:r>
              <a:rPr lang="ko-KR" altLang="en-US" dirty="0"/>
              <a:t>월요일에 반찬류가 많이 팔리므로</a:t>
            </a:r>
            <a:r>
              <a:rPr lang="en-US" altLang="ko-KR" dirty="0"/>
              <a:t>, </a:t>
            </a:r>
            <a:r>
              <a:rPr lang="ko-KR" altLang="en-US" dirty="0" err="1"/>
              <a:t>반찬류</a:t>
            </a:r>
            <a:r>
              <a:rPr lang="en-US" altLang="ko-KR" dirty="0"/>
              <a:t>, </a:t>
            </a:r>
            <a:r>
              <a:rPr lang="ko-KR" altLang="en-US" dirty="0"/>
              <a:t>채소</a:t>
            </a:r>
            <a:r>
              <a:rPr lang="en-US" altLang="ko-KR" dirty="0"/>
              <a:t>, </a:t>
            </a:r>
            <a:r>
              <a:rPr lang="ko-KR" altLang="en-US" dirty="0"/>
              <a:t>축산물 등 고객 수요가 높은 것을 알 수 있다</a:t>
            </a:r>
            <a:r>
              <a:rPr lang="en-US" altLang="ko-KR" dirty="0"/>
              <a:t>. </a:t>
            </a:r>
          </a:p>
          <a:p>
            <a:pPr marL="457200" indent="-457200" algn="just">
              <a:buAutoNum type="arabicPeriod"/>
            </a:pPr>
            <a:r>
              <a:rPr lang="ko-KR" altLang="en-US" dirty="0"/>
              <a:t>이를 통한 고객유치전략이 필요해 보인다</a:t>
            </a:r>
            <a:r>
              <a:rPr lang="en-US" altLang="ko-KR" dirty="0"/>
              <a:t>. </a:t>
            </a:r>
          </a:p>
          <a:p>
            <a:pPr marL="457200" indent="-457200" algn="just"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AEE12-5869-4D55-B0E5-5C4923F1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2" y="0"/>
            <a:ext cx="9639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8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</cp:revision>
  <dcterms:created xsi:type="dcterms:W3CDTF">2020-09-22T15:54:15Z</dcterms:created>
  <dcterms:modified xsi:type="dcterms:W3CDTF">2020-09-26T06:37:46Z</dcterms:modified>
</cp:coreProperties>
</file>