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36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</a:rPr>
              <a:t>● 기울이기 기능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문제에서는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 각 방향에 대한 기울임을 고려해야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일단은 좌측 한 방향에 대한 기울임만 고려하겠습니다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89045"/>
              </p:ext>
            </p:extLst>
          </p:nvPr>
        </p:nvGraphicFramePr>
        <p:xfrm>
          <a:off x="844065" y="351791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CB14D7-767F-46BC-85C9-EE19608D15D4}"/>
              </a:ext>
            </a:extLst>
          </p:cNvPr>
          <p:cNvSpPr txBox="1"/>
          <p:nvPr/>
        </p:nvSpPr>
        <p:spPr>
          <a:xfrm>
            <a:off x="961293" y="1876797"/>
            <a:ext cx="1065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기능의 아이디어는 가장 쉽게 생각해볼 수 있는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보드에 숫자들을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땡겨서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옮기기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＂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방법으로 시도해볼 것입니다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비록 메모리와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시간복잡도가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증가할 것 같긴 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일단은 생각해볼 수 있는 가장 쉬운 방법이기 때문에 구현을 해보겠습니다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2407652" y="3069155"/>
            <a:ext cx="12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117402"/>
              </p:ext>
            </p:extLst>
          </p:nvPr>
        </p:nvGraphicFramePr>
        <p:xfrm>
          <a:off x="6793409" y="3566798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3100785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D6F42F3-2E89-4F97-87F8-E08536B03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18082"/>
              </p:ext>
            </p:extLst>
          </p:nvPr>
        </p:nvGraphicFramePr>
        <p:xfrm>
          <a:off x="288432" y="393064"/>
          <a:ext cx="11598768" cy="5783449"/>
        </p:xfrm>
        <a:graphic>
          <a:graphicData uri="http://schemas.openxmlformats.org/drawingml/2006/table">
            <a:tbl>
              <a:tblPr/>
              <a:tblGrid>
                <a:gridCol w="3866256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3866256">
                  <a:extLst>
                    <a:ext uri="{9D8B030D-6E8A-4147-A177-3AD203B41FA5}">
                      <a16:colId xmlns:a16="http://schemas.microsoft.com/office/drawing/2014/main" val="3358732883"/>
                    </a:ext>
                  </a:extLst>
                </a:gridCol>
                <a:gridCol w="3866256">
                  <a:extLst>
                    <a:ext uri="{9D8B030D-6E8A-4147-A177-3AD203B41FA5}">
                      <a16:colId xmlns:a16="http://schemas.microsoft.com/office/drawing/2014/main" val="2049725133"/>
                    </a:ext>
                  </a:extLst>
                </a:gridCol>
              </a:tblGrid>
              <a:tr h="90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일반적인 순열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중복 순열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48818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A,B,C</a:t>
                      </a: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A,B,D</a:t>
                      </a:r>
                    </a:p>
                    <a:p>
                      <a:pPr algn="ctr"/>
                      <a:endParaRPr lang="en-US" altLang="ko-KR" sz="2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A,C,B</a:t>
                      </a: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A,C,D</a:t>
                      </a:r>
                    </a:p>
                    <a:p>
                      <a:pPr algn="ctr"/>
                      <a:endParaRPr lang="en-US" altLang="ko-KR" sz="2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A,D,B</a:t>
                      </a: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A,D,C</a:t>
                      </a:r>
                    </a:p>
                    <a:p>
                      <a:pPr algn="ctr"/>
                      <a:endParaRPr lang="en-US" altLang="ko-KR" sz="2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B,A,C</a:t>
                      </a:r>
                    </a:p>
                    <a:p>
                      <a:pPr algn="ctr"/>
                      <a:r>
                        <a:rPr lang="en-US" altLang="ko-K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B,A,D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A,A,A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A,A,B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A,A,C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A,A,D</a:t>
                      </a:r>
                    </a:p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A,B,A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A,B,B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A,B,C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A,B,D</a:t>
                      </a:r>
                    </a:p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A,C,A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A,C,B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ACC … </a:t>
                      </a:r>
                      <a:r>
                        <a:rPr lang="ko-KR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등등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A,B,C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A,B,D</a:t>
                      </a:r>
                    </a:p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A,C,D</a:t>
                      </a:r>
                    </a:p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B,C,D</a:t>
                      </a:r>
                    </a:p>
                    <a:p>
                      <a:pPr algn="ctr" latinLnBrk="1"/>
                      <a:endPara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순서가 중요하지 않음</a:t>
                      </a:r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6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3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CBEFE7-42CB-43BB-915A-44113AA2A92D}"/>
              </a:ext>
            </a:extLst>
          </p:cNvPr>
          <p:cNvCxnSpPr/>
          <p:nvPr/>
        </p:nvCxnSpPr>
        <p:spPr>
          <a:xfrm flipV="1">
            <a:off x="1752600" y="1799656"/>
            <a:ext cx="5308600" cy="83969"/>
          </a:xfrm>
          <a:prstGeom prst="bentConnector3">
            <a:avLst>
              <a:gd name="adj1" fmla="val 2846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E81D976-270E-4555-ABA6-6429F92BCB11}"/>
              </a:ext>
            </a:extLst>
          </p:cNvPr>
          <p:cNvSpPr/>
          <p:nvPr/>
        </p:nvSpPr>
        <p:spPr>
          <a:xfrm>
            <a:off x="1007533" y="1490133"/>
            <a:ext cx="7450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34202"/>
              </p:ext>
            </p:extLst>
          </p:nvPr>
        </p:nvGraphicFramePr>
        <p:xfrm>
          <a:off x="844065" y="143032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455"/>
              </p:ext>
            </p:extLst>
          </p:nvPr>
        </p:nvGraphicFramePr>
        <p:xfrm>
          <a:off x="6793409" y="139294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926931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58253" y="541297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53C7BBD-CC00-433D-BB79-1030646EC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75798"/>
              </p:ext>
            </p:extLst>
          </p:nvPr>
        </p:nvGraphicFramePr>
        <p:xfrm>
          <a:off x="805573" y="5561588"/>
          <a:ext cx="4419600" cy="7551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368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6002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8796612"/>
                    </a:ext>
                  </a:extLst>
                </a:gridCol>
              </a:tblGrid>
              <a:tr h="75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591EA2F-5C03-4150-ADCF-C1EEF2F1CD90}"/>
              </a:ext>
            </a:extLst>
          </p:cNvPr>
          <p:cNvSpPr txBox="1"/>
          <p:nvPr/>
        </p:nvSpPr>
        <p:spPr>
          <a:xfrm>
            <a:off x="765117" y="4994777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합쳐진 이력이 있는지 확인하는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A2032-8C54-49AF-BA64-86414D9CB931}"/>
              </a:ext>
            </a:extLst>
          </p:cNvPr>
          <p:cNvSpPr txBox="1"/>
          <p:nvPr/>
        </p:nvSpPr>
        <p:spPr>
          <a:xfrm>
            <a:off x="6641002" y="5011712"/>
            <a:ext cx="420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보드를 탐색하는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: 0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Row : 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C04BF9-D5DF-4C0F-A3AD-8E325B84212A}"/>
              </a:ext>
            </a:extLst>
          </p:cNvPr>
          <p:cNvSpPr txBox="1"/>
          <p:nvPr/>
        </p:nvSpPr>
        <p:spPr>
          <a:xfrm>
            <a:off x="1151463" y="981565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보드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74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CBEFE7-42CB-43BB-915A-44113AA2A92D}"/>
              </a:ext>
            </a:extLst>
          </p:cNvPr>
          <p:cNvCxnSpPr>
            <a:cxnSpLocks/>
          </p:cNvCxnSpPr>
          <p:nvPr/>
        </p:nvCxnSpPr>
        <p:spPr>
          <a:xfrm flipV="1">
            <a:off x="3860800" y="1786467"/>
            <a:ext cx="3302000" cy="1016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E81D976-270E-4555-ABA6-6429F92BCB11}"/>
              </a:ext>
            </a:extLst>
          </p:cNvPr>
          <p:cNvSpPr/>
          <p:nvPr/>
        </p:nvSpPr>
        <p:spPr>
          <a:xfrm>
            <a:off x="3234271" y="1490133"/>
            <a:ext cx="7450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3680"/>
              </p:ext>
            </p:extLst>
          </p:nvPr>
        </p:nvGraphicFramePr>
        <p:xfrm>
          <a:off x="844065" y="1421856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57747"/>
              </p:ext>
            </p:extLst>
          </p:nvPr>
        </p:nvGraphicFramePr>
        <p:xfrm>
          <a:off x="6793409" y="139294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926931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8EBE12-697D-4E54-A0AF-B23DA1C1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97432"/>
              </p:ext>
            </p:extLst>
          </p:nvPr>
        </p:nvGraphicFramePr>
        <p:xfrm>
          <a:off x="805573" y="5561588"/>
          <a:ext cx="4419600" cy="7551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368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6002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8796612"/>
                    </a:ext>
                  </a:extLst>
                </a:gridCol>
              </a:tblGrid>
              <a:tr h="75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87F02B-97F2-47A8-A267-97C79343721E}"/>
              </a:ext>
            </a:extLst>
          </p:cNvPr>
          <p:cNvSpPr txBox="1"/>
          <p:nvPr/>
        </p:nvSpPr>
        <p:spPr>
          <a:xfrm>
            <a:off x="765117" y="4994777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합쳐진 이력이 있는지 확인하는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05A72-FEF4-470C-BD66-9E2586024922}"/>
              </a:ext>
            </a:extLst>
          </p:cNvPr>
          <p:cNvSpPr txBox="1"/>
          <p:nvPr/>
        </p:nvSpPr>
        <p:spPr>
          <a:xfrm>
            <a:off x="6641002" y="5011712"/>
            <a:ext cx="420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보드를 탐색하는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: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Row : 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8AE9D-5B44-41CF-B7E2-7CA1BDB28273}"/>
              </a:ext>
            </a:extLst>
          </p:cNvPr>
          <p:cNvSpPr txBox="1"/>
          <p:nvPr/>
        </p:nvSpPr>
        <p:spPr>
          <a:xfrm>
            <a:off x="773586" y="6366380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배열에 합쳐서 넣었기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바꿔줌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E9B0C-6446-43C5-A070-85DD8950B4D7}"/>
              </a:ext>
            </a:extLst>
          </p:cNvPr>
          <p:cNvSpPr txBox="1"/>
          <p:nvPr/>
        </p:nvSpPr>
        <p:spPr>
          <a:xfrm>
            <a:off x="6657944" y="6307113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바꿔줬기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+ 1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해줌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189D9-87A7-4788-A625-2982993483C2}"/>
              </a:ext>
            </a:extLst>
          </p:cNvPr>
          <p:cNvSpPr txBox="1"/>
          <p:nvPr/>
        </p:nvSpPr>
        <p:spPr>
          <a:xfrm>
            <a:off x="1151463" y="981565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보드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1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CBEFE7-42CB-43BB-915A-44113AA2A92D}"/>
              </a:ext>
            </a:extLst>
          </p:cNvPr>
          <p:cNvCxnSpPr>
            <a:cxnSpLocks/>
          </p:cNvCxnSpPr>
          <p:nvPr/>
        </p:nvCxnSpPr>
        <p:spPr>
          <a:xfrm flipV="1">
            <a:off x="5088467" y="1846289"/>
            <a:ext cx="3124197" cy="169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E81D976-270E-4555-ABA6-6429F92BCB11}"/>
              </a:ext>
            </a:extLst>
          </p:cNvPr>
          <p:cNvSpPr/>
          <p:nvPr/>
        </p:nvSpPr>
        <p:spPr>
          <a:xfrm>
            <a:off x="4360340" y="1490133"/>
            <a:ext cx="7450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5328"/>
              </p:ext>
            </p:extLst>
          </p:nvPr>
        </p:nvGraphicFramePr>
        <p:xfrm>
          <a:off x="844065" y="1430321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1151463" y="981565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보드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88585"/>
              </p:ext>
            </p:extLst>
          </p:nvPr>
        </p:nvGraphicFramePr>
        <p:xfrm>
          <a:off x="6793409" y="139294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926931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8EBE12-697D-4E54-A0AF-B23DA1C1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48574"/>
              </p:ext>
            </p:extLst>
          </p:nvPr>
        </p:nvGraphicFramePr>
        <p:xfrm>
          <a:off x="805573" y="5561588"/>
          <a:ext cx="4419600" cy="7551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368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6002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8796612"/>
                    </a:ext>
                  </a:extLst>
                </a:gridCol>
              </a:tblGrid>
              <a:tr h="75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87F02B-97F2-47A8-A267-97C79343721E}"/>
              </a:ext>
            </a:extLst>
          </p:cNvPr>
          <p:cNvSpPr txBox="1"/>
          <p:nvPr/>
        </p:nvSpPr>
        <p:spPr>
          <a:xfrm>
            <a:off x="765117" y="4994777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합쳐진 이력이 있는지 확인하는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05A72-FEF4-470C-BD66-9E2586024922}"/>
              </a:ext>
            </a:extLst>
          </p:cNvPr>
          <p:cNvSpPr txBox="1"/>
          <p:nvPr/>
        </p:nvSpPr>
        <p:spPr>
          <a:xfrm>
            <a:off x="6641002" y="5011712"/>
            <a:ext cx="420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보드를 탐색하는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: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Row : 0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5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CBEFE7-42CB-43BB-915A-44113AA2A92D}"/>
              </a:ext>
            </a:extLst>
          </p:cNvPr>
          <p:cNvCxnSpPr>
            <a:cxnSpLocks/>
          </p:cNvCxnSpPr>
          <p:nvPr/>
        </p:nvCxnSpPr>
        <p:spPr>
          <a:xfrm flipV="1">
            <a:off x="3945467" y="2523067"/>
            <a:ext cx="3200400" cy="6773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E81D976-270E-4555-ABA6-6429F92BCB11}"/>
              </a:ext>
            </a:extLst>
          </p:cNvPr>
          <p:cNvSpPr/>
          <p:nvPr/>
        </p:nvSpPr>
        <p:spPr>
          <a:xfrm>
            <a:off x="3234273" y="2243668"/>
            <a:ext cx="7450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4354"/>
              </p:ext>
            </p:extLst>
          </p:nvPr>
        </p:nvGraphicFramePr>
        <p:xfrm>
          <a:off x="844065" y="1430321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1151463" y="981565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보드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49927"/>
              </p:ext>
            </p:extLst>
          </p:nvPr>
        </p:nvGraphicFramePr>
        <p:xfrm>
          <a:off x="6793409" y="139294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926931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8EBE12-697D-4E54-A0AF-B23DA1C1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64254"/>
              </p:ext>
            </p:extLst>
          </p:nvPr>
        </p:nvGraphicFramePr>
        <p:xfrm>
          <a:off x="805573" y="5561588"/>
          <a:ext cx="4419600" cy="7551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368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6002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8796612"/>
                    </a:ext>
                  </a:extLst>
                </a:gridCol>
              </a:tblGrid>
              <a:tr h="75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87F02B-97F2-47A8-A267-97C79343721E}"/>
              </a:ext>
            </a:extLst>
          </p:cNvPr>
          <p:cNvSpPr txBox="1"/>
          <p:nvPr/>
        </p:nvSpPr>
        <p:spPr>
          <a:xfrm>
            <a:off x="765117" y="4994777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합쳐진 이력이 있는지 확인하는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05A72-FEF4-470C-BD66-9E2586024922}"/>
              </a:ext>
            </a:extLst>
          </p:cNvPr>
          <p:cNvSpPr txBox="1"/>
          <p:nvPr/>
        </p:nvSpPr>
        <p:spPr>
          <a:xfrm>
            <a:off x="6641002" y="5011712"/>
            <a:ext cx="420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보드를 탐색하는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: 0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Row :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8CBEFE7-42CB-43BB-915A-44113AA2A92D}"/>
              </a:ext>
            </a:extLst>
          </p:cNvPr>
          <p:cNvCxnSpPr>
            <a:cxnSpLocks/>
          </p:cNvCxnSpPr>
          <p:nvPr/>
        </p:nvCxnSpPr>
        <p:spPr>
          <a:xfrm flipV="1">
            <a:off x="4975794" y="2523067"/>
            <a:ext cx="2170073" cy="1100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6E81D976-270E-4555-ABA6-6429F92BCB11}"/>
              </a:ext>
            </a:extLst>
          </p:cNvPr>
          <p:cNvSpPr/>
          <p:nvPr/>
        </p:nvSpPr>
        <p:spPr>
          <a:xfrm>
            <a:off x="4318007" y="2294470"/>
            <a:ext cx="745067" cy="6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78FBE-B363-44F8-818D-CA09E361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43231"/>
              </p:ext>
            </p:extLst>
          </p:nvPr>
        </p:nvGraphicFramePr>
        <p:xfrm>
          <a:off x="844065" y="1464190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1151463" y="981565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원판 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(2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문으로 보드 순회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0384F0-8BDF-48AD-AD64-6427C710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44443"/>
              </p:ext>
            </p:extLst>
          </p:nvPr>
        </p:nvGraphicFramePr>
        <p:xfrm>
          <a:off x="6793409" y="1392944"/>
          <a:ext cx="4419600" cy="3030420"/>
        </p:xfrm>
        <a:graphic>
          <a:graphicData uri="http://schemas.openxmlformats.org/drawingml/2006/table">
            <a:tbl>
              <a:tblPr/>
              <a:tblGrid>
                <a:gridCol w="1104899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1894210238"/>
                    </a:ext>
                  </a:extLst>
                </a:gridCol>
                <a:gridCol w="1104901">
                  <a:extLst>
                    <a:ext uri="{9D8B030D-6E8A-4147-A177-3AD203B41FA5}">
                      <a16:colId xmlns:a16="http://schemas.microsoft.com/office/drawing/2014/main" val="2470150142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574666303"/>
                    </a:ext>
                  </a:extLst>
                </a:gridCol>
              </a:tblGrid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793315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129619"/>
                  </a:ext>
                </a:extLst>
              </a:tr>
              <a:tr h="757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6182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613ABF-6BB3-4B0C-994A-3FD3AF62FF75}"/>
              </a:ext>
            </a:extLst>
          </p:cNvPr>
          <p:cNvSpPr txBox="1"/>
          <p:nvPr/>
        </p:nvSpPr>
        <p:spPr>
          <a:xfrm>
            <a:off x="8201715" y="926931"/>
            <a:ext cx="161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새로운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8EBE12-697D-4E54-A0AF-B23DA1C1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29980"/>
              </p:ext>
            </p:extLst>
          </p:nvPr>
        </p:nvGraphicFramePr>
        <p:xfrm>
          <a:off x="805573" y="5510786"/>
          <a:ext cx="4419600" cy="7551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221884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36823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9600238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248796612"/>
                    </a:ext>
                  </a:extLst>
                </a:gridCol>
              </a:tblGrid>
              <a:tr h="75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</a:t>
                      </a:r>
                      <a:endParaRPr lang="ko-KR" altLang="en-US" sz="24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923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87F02B-97F2-47A8-A267-97C79343721E}"/>
              </a:ext>
            </a:extLst>
          </p:cNvPr>
          <p:cNvSpPr txBox="1"/>
          <p:nvPr/>
        </p:nvSpPr>
        <p:spPr>
          <a:xfrm>
            <a:off x="765117" y="4994777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숫자가 합쳐진 이력이 있는지 확인하는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05A72-FEF4-470C-BD66-9E2586024922}"/>
              </a:ext>
            </a:extLst>
          </p:cNvPr>
          <p:cNvSpPr txBox="1"/>
          <p:nvPr/>
        </p:nvSpPr>
        <p:spPr>
          <a:xfrm>
            <a:off x="6641002" y="5011712"/>
            <a:ext cx="420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보드를 탐색하는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변수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: 1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Row :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ECEAD-D8A0-4A2C-999A-166E556F7A79}"/>
              </a:ext>
            </a:extLst>
          </p:cNvPr>
          <p:cNvSpPr txBox="1"/>
          <p:nvPr/>
        </p:nvSpPr>
        <p:spPr>
          <a:xfrm>
            <a:off x="773586" y="6366380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배열에 합쳐서 넣었기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바꿔줌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9132B-E613-4F61-837B-37B93BB65D1F}"/>
              </a:ext>
            </a:extLst>
          </p:cNvPr>
          <p:cNvSpPr txBox="1"/>
          <p:nvPr/>
        </p:nvSpPr>
        <p:spPr>
          <a:xfrm>
            <a:off x="6657944" y="6307113"/>
            <a:ext cx="560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 바꿔줬기 때문에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+ 1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해줌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1151463" y="981565"/>
            <a:ext cx="98044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이런 방법으로 문제에서 원하는 기울임을 구현할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설명에서는 이해를 돕기 위해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배열을 사용했지만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실제 구현시에는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배열이 필요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합쳐지는 과정이 발생할 때마다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보드와 원판 보드의 숫자가 다를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배열이 필요 없이 합쳐지면서 기울일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 다음 문제는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 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방향에 대한 구현입니다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구현 방법은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방향에 대해 따로 구현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시간 복잡도가 증가하지만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보드를 회전시켜서 좌측 기울임 기능 하나만으로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우를 기울일 수 있도록 구현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저는 기존에 블로그에 보드 회전에 대해 포스팅한 경험이 있기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방법으로 구현하였습니다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</p:spTree>
    <p:extLst>
      <p:ext uri="{BB962C8B-B14F-4D97-AF65-F5344CB8AC3E}">
        <p14:creationId xmlns:p14="http://schemas.microsoft.com/office/powerpoint/2010/main" val="14264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96ED95-C602-4BC9-BD1C-812CAB3E1DD8}"/>
              </a:ext>
            </a:extLst>
          </p:cNvPr>
          <p:cNvSpPr txBox="1"/>
          <p:nvPr/>
        </p:nvSpPr>
        <p:spPr>
          <a:xfrm>
            <a:off x="1151463" y="981565"/>
            <a:ext cx="98044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이런 방법으로 문제에서 원하는 기울임을 구현할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설명에서는 이해를 돕기 위해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배열을 사용했지만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실제 구현시에는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배열이 필요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합쳐지는 과정이 발생할 때마다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새로운 보드와 원판 보드의 숫자가 다를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idx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+1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해주면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bool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배열이 필요 없이 합쳐지면서 기울일 수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이제 다음 문제는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 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방향에 대한 구현입니다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구현 방법은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가지가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각 방향에 대해 따로 구현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시간 복잡도가 증가하지만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보드를 회전시켜서 좌측 기울임 기능 하나만으로 상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우를 기울일 수 있도록 구현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저는 기존에 블로그에 보드 회전에 대해 포스팅한 경험이 있기 때문에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 방법으로 구현하였습니다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CA125-FF2E-4317-A3E1-61B981E91452}"/>
              </a:ext>
            </a:extLst>
          </p:cNvPr>
          <p:cNvSpPr txBox="1"/>
          <p:nvPr/>
        </p:nvSpPr>
        <p:spPr>
          <a:xfrm>
            <a:off x="832852" y="448163"/>
            <a:ext cx="45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좌측으로 기울이는 과정</a:t>
            </a:r>
          </a:p>
        </p:txBody>
      </p:sp>
    </p:spTree>
    <p:extLst>
      <p:ext uri="{BB962C8B-B14F-4D97-AF65-F5344CB8AC3E}">
        <p14:creationId xmlns:p14="http://schemas.microsoft.com/office/powerpoint/2010/main" val="184214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495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순열 만드는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961292" y="1061718"/>
            <a:ext cx="106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문제에서 필요한 순열은 중복을 허용하지 않는 순열입니다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으로 코딩테스트를 볼 때는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itertools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사용하여 푸는 것이 좋지만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혹시나 모를 때를 대비하여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백트래킹을 활용한 구현 방식을 숙지해두시는 것도 중요합니다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대표적으로 자주 사용하는 순열과 조합은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 방식이 있습니다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카드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“A”,”B”,”C”,”D”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 있을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가지를 뽑는 방법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9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868</Words>
  <Application>Microsoft Office PowerPoint</Application>
  <PresentationFormat>와이드스크린</PresentationFormat>
  <Paragraphs>267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2021-06-18T12:07:23Z</dcterms:modified>
</cp:coreProperties>
</file>