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36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문제 풀이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문제는 스택의 특성을 잘 이해하는데 좋은 문제입니다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구현 시 고려해야 할 점이 총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가지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 탑의 신호를 받게 될 탑의 높이를 구해야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신호를 받게 될 탑이 왼쪽으로부터 몇 번째에 위치해 있는지를 알아야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일반적인 배열로 구현을 하면 시간초과가 뜹니다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&lt;-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점을 고려해야 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바로 아래 설명에서는 설명의 효율을 위해 일반적인 배열로 설명을 하고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부분은 후반부에 설명하겠습니다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두개를 중심으로 프로세스를 설명하겠습니다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FBDF6A0-EEDD-4408-B8AE-B9C48E274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07773"/>
              </p:ext>
            </p:extLst>
          </p:nvPr>
        </p:nvGraphicFramePr>
        <p:xfrm>
          <a:off x="436665" y="3083670"/>
          <a:ext cx="466262" cy="2354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2354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3884D8EA-8546-48DE-9A38-189B1D4B8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83761"/>
              </p:ext>
            </p:extLst>
          </p:nvPr>
        </p:nvGraphicFramePr>
        <p:xfrm>
          <a:off x="1435373" y="1887004"/>
          <a:ext cx="466262" cy="3557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3557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1AB85FCE-B579-478B-A8EF-1A4454C76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67214"/>
              </p:ext>
            </p:extLst>
          </p:nvPr>
        </p:nvGraphicFramePr>
        <p:xfrm>
          <a:off x="2599452" y="3608963"/>
          <a:ext cx="466262" cy="183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183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DC44F802-380D-4483-8030-54A793ADB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14285"/>
              </p:ext>
            </p:extLst>
          </p:nvPr>
        </p:nvGraphicFramePr>
        <p:xfrm>
          <a:off x="3714890" y="2714019"/>
          <a:ext cx="466262" cy="2743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2743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0CEC399A-5153-4583-971F-56F9E8D2C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52301"/>
              </p:ext>
            </p:extLst>
          </p:nvPr>
        </p:nvGraphicFramePr>
        <p:xfrm>
          <a:off x="4976246" y="3978613"/>
          <a:ext cx="466262" cy="14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1455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C97DA0E5-759D-45C7-B100-94F7910A3026}"/>
              </a:ext>
            </a:extLst>
          </p:cNvPr>
          <p:cNvSpPr/>
          <p:nvPr/>
        </p:nvSpPr>
        <p:spPr>
          <a:xfrm>
            <a:off x="397753" y="5719865"/>
            <a:ext cx="466262" cy="5155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14745-0703-4481-829D-3B450D072CFB}"/>
              </a:ext>
            </a:extLst>
          </p:cNvPr>
          <p:cNvSpPr txBox="1"/>
          <p:nvPr/>
        </p:nvSpPr>
        <p:spPr>
          <a:xfrm>
            <a:off x="627315" y="503996"/>
            <a:ext cx="1065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탑의 경우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왼쪽에 아무 것도 없으므로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신호를 수신할 수 있는 탑이 없습니다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스택에 넣어주고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탑을 주목합니다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A21D6-A98C-4F15-9CA6-81DFD9A9FC40}"/>
              </a:ext>
            </a:extLst>
          </p:cNvPr>
          <p:cNvSpPr txBox="1"/>
          <p:nvPr/>
        </p:nvSpPr>
        <p:spPr>
          <a:xfrm>
            <a:off x="5789476" y="1775079"/>
            <a:ext cx="10656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[6,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A655A-E6FE-4BFB-B3F4-012A0F733D9E}"/>
              </a:ext>
            </a:extLst>
          </p:cNvPr>
          <p:cNvSpPr txBox="1"/>
          <p:nvPr/>
        </p:nvSpPr>
        <p:spPr>
          <a:xfrm>
            <a:off x="5854327" y="3162893"/>
            <a:ext cx="5507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Out : 0,  </a:t>
            </a:r>
          </a:p>
        </p:txBody>
      </p:sp>
    </p:spTree>
    <p:extLst>
      <p:ext uri="{BB962C8B-B14F-4D97-AF65-F5344CB8AC3E}">
        <p14:creationId xmlns:p14="http://schemas.microsoft.com/office/powerpoint/2010/main" val="266811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FBDF6A0-EEDD-4408-B8AE-B9C48E274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19450"/>
              </p:ext>
            </p:extLst>
          </p:nvPr>
        </p:nvGraphicFramePr>
        <p:xfrm>
          <a:off x="426937" y="3073943"/>
          <a:ext cx="466262" cy="2354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2354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3884D8EA-8546-48DE-9A38-189B1D4B8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5664"/>
              </p:ext>
            </p:extLst>
          </p:nvPr>
        </p:nvGraphicFramePr>
        <p:xfrm>
          <a:off x="1425645" y="1877277"/>
          <a:ext cx="466262" cy="3557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3557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1AB85FCE-B579-478B-A8EF-1A4454C76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28927"/>
              </p:ext>
            </p:extLst>
          </p:nvPr>
        </p:nvGraphicFramePr>
        <p:xfrm>
          <a:off x="2589724" y="3599236"/>
          <a:ext cx="466262" cy="183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183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DC44F802-380D-4483-8030-54A793ADB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66040"/>
              </p:ext>
            </p:extLst>
          </p:nvPr>
        </p:nvGraphicFramePr>
        <p:xfrm>
          <a:off x="3705162" y="2704292"/>
          <a:ext cx="466262" cy="2743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2743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0CEC399A-5153-4583-971F-56F9E8D2C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61766"/>
              </p:ext>
            </p:extLst>
          </p:nvPr>
        </p:nvGraphicFramePr>
        <p:xfrm>
          <a:off x="4966518" y="3968886"/>
          <a:ext cx="466262" cy="14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1455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C97DA0E5-759D-45C7-B100-94F7910A3026}"/>
              </a:ext>
            </a:extLst>
          </p:cNvPr>
          <p:cNvSpPr/>
          <p:nvPr/>
        </p:nvSpPr>
        <p:spPr>
          <a:xfrm>
            <a:off x="1419158" y="5778230"/>
            <a:ext cx="466262" cy="5155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14745-0703-4481-829D-3B450D072CFB}"/>
              </a:ext>
            </a:extLst>
          </p:cNvPr>
          <p:cNvSpPr txBox="1"/>
          <p:nvPr/>
        </p:nvSpPr>
        <p:spPr>
          <a:xfrm>
            <a:off x="617587" y="494269"/>
            <a:ext cx="1065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탑의 경우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있는 크기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탑보다 크므로 신호를 수신할 수 있는 탑이 없습니다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번탑의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들어가 있지만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탑이 더 크기때문에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앞으로 신호를 받을 일이 없을 것 같습니다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출력하고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해주고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넣습니다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A21D6-A98C-4F15-9CA6-81DFD9A9FC40}"/>
              </a:ext>
            </a:extLst>
          </p:cNvPr>
          <p:cNvSpPr txBox="1"/>
          <p:nvPr/>
        </p:nvSpPr>
        <p:spPr>
          <a:xfrm>
            <a:off x="5779748" y="1765352"/>
            <a:ext cx="10656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[ 9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420A2-F658-4BC8-97A5-4221317227E9}"/>
              </a:ext>
            </a:extLst>
          </p:cNvPr>
          <p:cNvSpPr txBox="1"/>
          <p:nvPr/>
        </p:nvSpPr>
        <p:spPr>
          <a:xfrm>
            <a:off x="5844599" y="3153166"/>
            <a:ext cx="5507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Out : 0, 0 </a:t>
            </a:r>
          </a:p>
        </p:txBody>
      </p:sp>
    </p:spTree>
    <p:extLst>
      <p:ext uri="{BB962C8B-B14F-4D97-AF65-F5344CB8AC3E}">
        <p14:creationId xmlns:p14="http://schemas.microsoft.com/office/powerpoint/2010/main" val="281402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FBDF6A0-EEDD-4408-B8AE-B9C48E274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72512"/>
              </p:ext>
            </p:extLst>
          </p:nvPr>
        </p:nvGraphicFramePr>
        <p:xfrm>
          <a:off x="222657" y="3472778"/>
          <a:ext cx="466262" cy="2354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2354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3884D8EA-8546-48DE-9A38-189B1D4B8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41972"/>
              </p:ext>
            </p:extLst>
          </p:nvPr>
        </p:nvGraphicFramePr>
        <p:xfrm>
          <a:off x="1221365" y="2276112"/>
          <a:ext cx="466262" cy="3557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3557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1AB85FCE-B579-478B-A8EF-1A4454C76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18148"/>
              </p:ext>
            </p:extLst>
          </p:nvPr>
        </p:nvGraphicFramePr>
        <p:xfrm>
          <a:off x="2385444" y="3998071"/>
          <a:ext cx="466262" cy="183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183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DC44F802-380D-4483-8030-54A793ADB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46818"/>
              </p:ext>
            </p:extLst>
          </p:nvPr>
        </p:nvGraphicFramePr>
        <p:xfrm>
          <a:off x="3500882" y="3103127"/>
          <a:ext cx="466262" cy="2743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2743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0CEC399A-5153-4583-971F-56F9E8D2C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29681"/>
              </p:ext>
            </p:extLst>
          </p:nvPr>
        </p:nvGraphicFramePr>
        <p:xfrm>
          <a:off x="4762238" y="4367721"/>
          <a:ext cx="466262" cy="14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1455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C97DA0E5-759D-45C7-B100-94F7910A3026}"/>
              </a:ext>
            </a:extLst>
          </p:cNvPr>
          <p:cNvSpPr/>
          <p:nvPr/>
        </p:nvSpPr>
        <p:spPr>
          <a:xfrm>
            <a:off x="2362747" y="6108973"/>
            <a:ext cx="466262" cy="5155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14745-0703-4481-829D-3B450D072CFB}"/>
              </a:ext>
            </a:extLst>
          </p:cNvPr>
          <p:cNvSpPr txBox="1"/>
          <p:nvPr/>
        </p:nvSpPr>
        <p:spPr>
          <a:xfrm>
            <a:off x="413307" y="358081"/>
            <a:ext cx="1065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탑의 경우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있는 크기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탑보다 작으므로 크기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탑이 신호를 수신할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탑의 크기를 넣어주고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크기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탑이 몇 번째인지 </a:t>
            </a:r>
            <a:r>
              <a:rPr lang="en-US" altLang="ko-KR" dirty="0">
                <a:solidFill>
                  <a:srgbClr val="FF0000"/>
                </a:solidFill>
              </a:rPr>
              <a:t>input</a:t>
            </a:r>
            <a:r>
              <a:rPr lang="ko-KR" altLang="en-US" dirty="0">
                <a:solidFill>
                  <a:srgbClr val="FF0000"/>
                </a:solidFill>
              </a:rPr>
              <a:t>으로 받은 배열에서 순회를 하며 찾습니다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문제에서는 순회를 하면 시간초과가 뜨기 때문에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후반부에 자세히 설명하겠습니다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A21D6-A98C-4F15-9CA6-81DFD9A9FC40}"/>
              </a:ext>
            </a:extLst>
          </p:cNvPr>
          <p:cNvSpPr txBox="1"/>
          <p:nvPr/>
        </p:nvSpPr>
        <p:spPr>
          <a:xfrm>
            <a:off x="5575468" y="2135003"/>
            <a:ext cx="5844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[ 9,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8057EE-26F8-423F-A1E9-C25FC929CDA5}"/>
              </a:ext>
            </a:extLst>
          </p:cNvPr>
          <p:cNvSpPr txBox="1"/>
          <p:nvPr/>
        </p:nvSpPr>
        <p:spPr>
          <a:xfrm>
            <a:off x="5640319" y="3522817"/>
            <a:ext cx="5507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Out : 0, 0, 2 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80002-0ED6-4B42-B448-2BEC0BB4E8A5}"/>
              </a:ext>
            </a:extLst>
          </p:cNvPr>
          <p:cNvCxnSpPr/>
          <p:nvPr/>
        </p:nvCxnSpPr>
        <p:spPr>
          <a:xfrm flipH="1">
            <a:off x="1687627" y="3964023"/>
            <a:ext cx="114138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0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FBDF6A0-EEDD-4408-B8AE-B9C48E274A5E}"/>
              </a:ext>
            </a:extLst>
          </p:cNvPr>
          <p:cNvGraphicFramePr>
            <a:graphicFrameLocks noGrp="1"/>
          </p:cNvGraphicFramePr>
          <p:nvPr/>
        </p:nvGraphicFramePr>
        <p:xfrm>
          <a:off x="222657" y="2937755"/>
          <a:ext cx="466262" cy="2354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2354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3884D8EA-8546-48DE-9A38-189B1D4B8DEA}"/>
              </a:ext>
            </a:extLst>
          </p:cNvPr>
          <p:cNvGraphicFramePr>
            <a:graphicFrameLocks noGrp="1"/>
          </p:cNvGraphicFramePr>
          <p:nvPr/>
        </p:nvGraphicFramePr>
        <p:xfrm>
          <a:off x="1221365" y="1741089"/>
          <a:ext cx="466262" cy="3557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3557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1AB85FCE-B579-478B-A8EF-1A4454C76B79}"/>
              </a:ext>
            </a:extLst>
          </p:cNvPr>
          <p:cNvGraphicFramePr>
            <a:graphicFrameLocks noGrp="1"/>
          </p:cNvGraphicFramePr>
          <p:nvPr/>
        </p:nvGraphicFramePr>
        <p:xfrm>
          <a:off x="2385444" y="3463048"/>
          <a:ext cx="466262" cy="183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183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DC44F802-380D-4483-8030-54A793ADB5BB}"/>
              </a:ext>
            </a:extLst>
          </p:cNvPr>
          <p:cNvGraphicFramePr>
            <a:graphicFrameLocks noGrp="1"/>
          </p:cNvGraphicFramePr>
          <p:nvPr/>
        </p:nvGraphicFramePr>
        <p:xfrm>
          <a:off x="3500882" y="2568104"/>
          <a:ext cx="466262" cy="2743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2743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0CEC399A-5153-4583-971F-56F9E8D2CCAE}"/>
              </a:ext>
            </a:extLst>
          </p:cNvPr>
          <p:cNvGraphicFramePr>
            <a:graphicFrameLocks noGrp="1"/>
          </p:cNvGraphicFramePr>
          <p:nvPr/>
        </p:nvGraphicFramePr>
        <p:xfrm>
          <a:off x="4762238" y="3832698"/>
          <a:ext cx="466262" cy="14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1455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C97DA0E5-759D-45C7-B100-94F7910A3026}"/>
              </a:ext>
            </a:extLst>
          </p:cNvPr>
          <p:cNvSpPr/>
          <p:nvPr/>
        </p:nvSpPr>
        <p:spPr>
          <a:xfrm>
            <a:off x="3471703" y="5573950"/>
            <a:ext cx="466262" cy="5155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14745-0703-4481-829D-3B450D072CFB}"/>
              </a:ext>
            </a:extLst>
          </p:cNvPr>
          <p:cNvSpPr txBox="1"/>
          <p:nvPr/>
        </p:nvSpPr>
        <p:spPr>
          <a:xfrm>
            <a:off x="413307" y="358081"/>
            <a:ext cx="11191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탑의 경우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있는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번의 크기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탑보다 크므로 크기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탑이 신호를 수신할 수 없습니다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해주고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다시 비교를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이번엔 크기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탑보다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탑의 크기가 작아서 수신이 가능할 것 같습니다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크기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탑의 위치를 찾아 출력해줍니다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그리고 크기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탑을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push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A21D6-A98C-4F15-9CA6-81DFD9A9FC40}"/>
              </a:ext>
            </a:extLst>
          </p:cNvPr>
          <p:cNvSpPr txBox="1"/>
          <p:nvPr/>
        </p:nvSpPr>
        <p:spPr>
          <a:xfrm>
            <a:off x="5575468" y="1629164"/>
            <a:ext cx="5844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[ 9,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8057EE-26F8-423F-A1E9-C25FC929CDA5}"/>
              </a:ext>
            </a:extLst>
          </p:cNvPr>
          <p:cNvSpPr txBox="1"/>
          <p:nvPr/>
        </p:nvSpPr>
        <p:spPr>
          <a:xfrm>
            <a:off x="5640319" y="4534495"/>
            <a:ext cx="5507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Out : 0, 0, 2, 2 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80002-0ED6-4B42-B448-2BEC0BB4E8A5}"/>
              </a:ext>
            </a:extLst>
          </p:cNvPr>
          <p:cNvCxnSpPr>
            <a:cxnSpLocks/>
          </p:cNvCxnSpPr>
          <p:nvPr/>
        </p:nvCxnSpPr>
        <p:spPr>
          <a:xfrm flipH="1" flipV="1">
            <a:off x="1687627" y="2553510"/>
            <a:ext cx="1813255" cy="145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8F3B26-3D2E-4431-B37B-B94616F438AB}"/>
              </a:ext>
            </a:extLst>
          </p:cNvPr>
          <p:cNvSpPr txBox="1"/>
          <p:nvPr/>
        </p:nvSpPr>
        <p:spPr>
          <a:xfrm>
            <a:off x="5640319" y="2588958"/>
            <a:ext cx="5844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[ 9,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1D802-FF10-425E-AB2F-945B05FBB624}"/>
              </a:ext>
            </a:extLst>
          </p:cNvPr>
          <p:cNvSpPr txBox="1"/>
          <p:nvPr/>
        </p:nvSpPr>
        <p:spPr>
          <a:xfrm>
            <a:off x="5656532" y="3490392"/>
            <a:ext cx="5844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[ 7,</a:t>
            </a:r>
          </a:p>
        </p:txBody>
      </p:sp>
    </p:spTree>
    <p:extLst>
      <p:ext uri="{BB962C8B-B14F-4D97-AF65-F5344CB8AC3E}">
        <p14:creationId xmlns:p14="http://schemas.microsoft.com/office/powerpoint/2010/main" val="22993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FBDF6A0-EEDD-4408-B8AE-B9C48E274A5E}"/>
              </a:ext>
            </a:extLst>
          </p:cNvPr>
          <p:cNvGraphicFramePr>
            <a:graphicFrameLocks noGrp="1"/>
          </p:cNvGraphicFramePr>
          <p:nvPr/>
        </p:nvGraphicFramePr>
        <p:xfrm>
          <a:off x="222657" y="2937755"/>
          <a:ext cx="466262" cy="2354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2354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3884D8EA-8546-48DE-9A38-189B1D4B8DEA}"/>
              </a:ext>
            </a:extLst>
          </p:cNvPr>
          <p:cNvGraphicFramePr>
            <a:graphicFrameLocks noGrp="1"/>
          </p:cNvGraphicFramePr>
          <p:nvPr/>
        </p:nvGraphicFramePr>
        <p:xfrm>
          <a:off x="1221365" y="1741089"/>
          <a:ext cx="466262" cy="3557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3557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1AB85FCE-B579-478B-A8EF-1A4454C76B79}"/>
              </a:ext>
            </a:extLst>
          </p:cNvPr>
          <p:cNvGraphicFramePr>
            <a:graphicFrameLocks noGrp="1"/>
          </p:cNvGraphicFramePr>
          <p:nvPr/>
        </p:nvGraphicFramePr>
        <p:xfrm>
          <a:off x="2385444" y="3463048"/>
          <a:ext cx="466262" cy="183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183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DC44F802-380D-4483-8030-54A793ADB5BB}"/>
              </a:ext>
            </a:extLst>
          </p:cNvPr>
          <p:cNvGraphicFramePr>
            <a:graphicFrameLocks noGrp="1"/>
          </p:cNvGraphicFramePr>
          <p:nvPr/>
        </p:nvGraphicFramePr>
        <p:xfrm>
          <a:off x="3500882" y="2568104"/>
          <a:ext cx="466262" cy="2743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2743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0CEC399A-5153-4583-971F-56F9E8D2CCAE}"/>
              </a:ext>
            </a:extLst>
          </p:cNvPr>
          <p:cNvGraphicFramePr>
            <a:graphicFrameLocks noGrp="1"/>
          </p:cNvGraphicFramePr>
          <p:nvPr/>
        </p:nvGraphicFramePr>
        <p:xfrm>
          <a:off x="4762238" y="3832698"/>
          <a:ext cx="466262" cy="14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62">
                  <a:extLst>
                    <a:ext uri="{9D8B030D-6E8A-4147-A177-3AD203B41FA5}">
                      <a16:colId xmlns:a16="http://schemas.microsoft.com/office/drawing/2014/main" val="985982808"/>
                    </a:ext>
                  </a:extLst>
                </a:gridCol>
              </a:tblGrid>
              <a:tr h="1455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86112"/>
                  </a:ext>
                </a:extLst>
              </a:tr>
            </a:tbl>
          </a:graphicData>
        </a:graphic>
      </p:graphicFrame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C97DA0E5-759D-45C7-B100-94F7910A3026}"/>
              </a:ext>
            </a:extLst>
          </p:cNvPr>
          <p:cNvSpPr/>
          <p:nvPr/>
        </p:nvSpPr>
        <p:spPr>
          <a:xfrm>
            <a:off x="4775210" y="5573950"/>
            <a:ext cx="466262" cy="5155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14745-0703-4481-829D-3B450D072CFB}"/>
              </a:ext>
            </a:extLst>
          </p:cNvPr>
          <p:cNvSpPr txBox="1"/>
          <p:nvPr/>
        </p:nvSpPr>
        <p:spPr>
          <a:xfrm>
            <a:off x="413307" y="358081"/>
            <a:ext cx="11191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탑의 경우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있는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번의 크기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탑보다 작으므로 크기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탑이 신호를 수신할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PUSH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해주고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크기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탑의 위치를 순회해서 출력해줍니다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8057EE-26F8-423F-A1E9-C25FC929CDA5}"/>
              </a:ext>
            </a:extLst>
          </p:cNvPr>
          <p:cNvSpPr txBox="1"/>
          <p:nvPr/>
        </p:nvSpPr>
        <p:spPr>
          <a:xfrm>
            <a:off x="5640319" y="4534495"/>
            <a:ext cx="5507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Out : 0, 0, 2, 2, 4 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80002-0ED6-4B42-B448-2BEC0BB4E8A5}"/>
              </a:ext>
            </a:extLst>
          </p:cNvPr>
          <p:cNvCxnSpPr>
            <a:cxnSpLocks/>
          </p:cNvCxnSpPr>
          <p:nvPr/>
        </p:nvCxnSpPr>
        <p:spPr>
          <a:xfrm flipH="1">
            <a:off x="4022274" y="3759742"/>
            <a:ext cx="10458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81D802-FF10-425E-AB2F-945B05FBB624}"/>
              </a:ext>
            </a:extLst>
          </p:cNvPr>
          <p:cNvSpPr txBox="1"/>
          <p:nvPr/>
        </p:nvSpPr>
        <p:spPr>
          <a:xfrm>
            <a:off x="5656532" y="2186883"/>
            <a:ext cx="5844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[ 7,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EDB4EA-06A2-4002-8BB8-1C7A736D5A9B}"/>
              </a:ext>
            </a:extLst>
          </p:cNvPr>
          <p:cNvSpPr txBox="1"/>
          <p:nvPr/>
        </p:nvSpPr>
        <p:spPr>
          <a:xfrm>
            <a:off x="5659775" y="2894769"/>
            <a:ext cx="5844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STACK = [ 7, 4</a:t>
            </a:r>
          </a:p>
        </p:txBody>
      </p:sp>
    </p:spTree>
    <p:extLst>
      <p:ext uri="{BB962C8B-B14F-4D97-AF65-F5344CB8AC3E}">
        <p14:creationId xmlns:p14="http://schemas.microsoft.com/office/powerpoint/2010/main" val="417533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314745-0703-4481-829D-3B450D072CFB}"/>
              </a:ext>
            </a:extLst>
          </p:cNvPr>
          <p:cNvSpPr txBox="1"/>
          <p:nvPr/>
        </p:nvSpPr>
        <p:spPr>
          <a:xfrm>
            <a:off x="413307" y="358081"/>
            <a:ext cx="11191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크기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탑의 위치를 배열에서 찾는 방법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시간복잡도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해결가능한 방법이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가지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첫 번째 방법은 메모리 초과로 해당 문제에서는 사용이 불가능했습니다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혹시 모르기 때문에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두 방법 모두 소개하겠습니다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index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직접 접근해서 값을 가져오는 방법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해시테이블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or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파이썬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딕셔너리를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사용하는 방법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707890-440F-4243-9C9E-BCB8AA53625A}"/>
              </a:ext>
            </a:extLst>
          </p:cNvPr>
          <p:cNvSpPr txBox="1"/>
          <p:nvPr/>
        </p:nvSpPr>
        <p:spPr>
          <a:xfrm>
            <a:off x="419789" y="3156411"/>
            <a:ext cx="11191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idx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직접 접근해서 값을 가져오는 방법은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[6,9,5,7,4]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값을 받아올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= [0,0,0,0,4,3,1,4,0,2]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형태로 저장하는 방법입니다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탑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위치정보를 알고 싶을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idx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참고하면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[6])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위치정보가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저장되어 있는 것을 알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01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314745-0703-4481-829D-3B450D072CFB}"/>
              </a:ext>
            </a:extLst>
          </p:cNvPr>
          <p:cNvSpPr txBox="1"/>
          <p:nvPr/>
        </p:nvSpPr>
        <p:spPr>
          <a:xfrm>
            <a:off x="413307" y="358081"/>
            <a:ext cx="11191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코드는 다음과 같습니다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먼저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tower = [6,9,5,7,4]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안에서 가장 큰 값을 뽑습니다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여기서는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되겠네요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9+1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개만큼의 크기로 만들어 줍니다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+1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하는 이유는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Idx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직접 접근해야 하는데 배열이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부터 시작하기 때문입니다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= [0,0,0,0,0,0,0,0,0,0]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문을 돌리면서 값을 채워주면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in range(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len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(tower)):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[tower[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]] 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13372-7BD0-4BB6-A26E-2C9DD3B17920}"/>
              </a:ext>
            </a:extLst>
          </p:cNvPr>
          <p:cNvSpPr txBox="1"/>
          <p:nvPr/>
        </p:nvSpPr>
        <p:spPr>
          <a:xfrm>
            <a:off x="69596" y="3847079"/>
            <a:ext cx="11191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프로세스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  두 번째 방법은 해시테이블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or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딕셔너리를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사용하는 방법입니다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  이 방법은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키값을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해시값으로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변환하는 연산이 필요하기 때문에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방법보다는 느리지만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메모리 초과가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뜨는 경우에는 어쩔 수 없이 이 방법을 사용해야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02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656</Words>
  <Application>Microsoft Office PowerPoint</Application>
  <PresentationFormat>와이드스크린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51</cp:revision>
  <dcterms:created xsi:type="dcterms:W3CDTF">2021-04-28T09:36:51Z</dcterms:created>
  <dcterms:modified xsi:type="dcterms:W3CDTF">2021-06-26T16:04:56Z</dcterms:modified>
</cp:coreProperties>
</file>