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29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6E8A5-4FAC-4858-B584-56ACB9B2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69" y="1103040"/>
            <a:ext cx="2266950" cy="1952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4252040" y="1145028"/>
            <a:ext cx="495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시작부터 첫 번째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번째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네 번째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여섯 번째 계단을 밟아 도착점에 도달하면 총 점수는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10 + 20 + 25 + 20 = 75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점이 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29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점화식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A016FB-BAFD-485D-B14B-CAE8D0C8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58963"/>
              </p:ext>
            </p:extLst>
          </p:nvPr>
        </p:nvGraphicFramePr>
        <p:xfrm>
          <a:off x="903910" y="1052136"/>
          <a:ext cx="6669196" cy="741495"/>
        </p:xfrm>
        <a:graphic>
          <a:graphicData uri="http://schemas.openxmlformats.org/drawingml/2006/table">
            <a:tbl>
              <a:tblPr/>
              <a:tblGrid>
                <a:gridCol w="1667299">
                  <a:extLst>
                    <a:ext uri="{9D8B030D-6E8A-4147-A177-3AD203B41FA5}">
                      <a16:colId xmlns:a16="http://schemas.microsoft.com/office/drawing/2014/main" val="4070168004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2879838398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351701679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898933063"/>
                    </a:ext>
                  </a:extLst>
                </a:gridCol>
              </a:tblGrid>
              <a:tr h="741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Stair[N-3]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Stair[N-2]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Stair[N-1]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8406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CC5D32-DB71-411B-AF30-B61EE7CB9B6A}"/>
              </a:ext>
            </a:extLst>
          </p:cNvPr>
          <p:cNvSpPr txBox="1"/>
          <p:nvPr/>
        </p:nvSpPr>
        <p:spPr>
          <a:xfrm>
            <a:off x="888999" y="2142067"/>
            <a:ext cx="90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위와 같은 상황에서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까지의 합을 구하는 경우의 수를 귀납적으로 생각해보면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FC1ABD6-6718-4140-AA23-245D31855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886"/>
              </p:ext>
            </p:extLst>
          </p:nvPr>
        </p:nvGraphicFramePr>
        <p:xfrm>
          <a:off x="979462" y="3287339"/>
          <a:ext cx="6669196" cy="741495"/>
        </p:xfrm>
        <a:graphic>
          <a:graphicData uri="http://schemas.openxmlformats.org/drawingml/2006/table">
            <a:tbl>
              <a:tblPr/>
              <a:tblGrid>
                <a:gridCol w="1667299">
                  <a:extLst>
                    <a:ext uri="{9D8B030D-6E8A-4147-A177-3AD203B41FA5}">
                      <a16:colId xmlns:a16="http://schemas.microsoft.com/office/drawing/2014/main" val="4070168004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2879838398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351701679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898933063"/>
                    </a:ext>
                  </a:extLst>
                </a:gridCol>
              </a:tblGrid>
              <a:tr h="741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Stair[N-3]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Stair[N-2]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Stair[N-1]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406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7534B3-AE67-4587-913D-95E629E7E7EF}"/>
              </a:ext>
            </a:extLst>
          </p:cNvPr>
          <p:cNvSpPr txBox="1"/>
          <p:nvPr/>
        </p:nvSpPr>
        <p:spPr>
          <a:xfrm>
            <a:off x="338019" y="2760136"/>
            <a:ext cx="90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5BBAE-29A9-4BD7-8706-5D6F754EEFF9}"/>
              </a:ext>
            </a:extLst>
          </p:cNvPr>
          <p:cNvSpPr txBox="1"/>
          <p:nvPr/>
        </p:nvSpPr>
        <p:spPr>
          <a:xfrm>
            <a:off x="998418" y="4174071"/>
            <a:ext cx="1036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계단은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밟으면 안됩니다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밟은 상태여야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점화식으로 보면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= “N-1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(N-2)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밟지 않음의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[N-1]” + Stair[N]</a:t>
            </a:r>
          </a:p>
        </p:txBody>
      </p:sp>
    </p:spTree>
    <p:extLst>
      <p:ext uri="{BB962C8B-B14F-4D97-AF65-F5344CB8AC3E}">
        <p14:creationId xmlns:p14="http://schemas.microsoft.com/office/powerpoint/2010/main" val="196854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A016FB-BAFD-485D-B14B-CAE8D0C8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09811"/>
              </p:ext>
            </p:extLst>
          </p:nvPr>
        </p:nvGraphicFramePr>
        <p:xfrm>
          <a:off x="1251042" y="933598"/>
          <a:ext cx="6669196" cy="741495"/>
        </p:xfrm>
        <a:graphic>
          <a:graphicData uri="http://schemas.openxmlformats.org/drawingml/2006/table">
            <a:tbl>
              <a:tblPr/>
              <a:tblGrid>
                <a:gridCol w="1667299">
                  <a:extLst>
                    <a:ext uri="{9D8B030D-6E8A-4147-A177-3AD203B41FA5}">
                      <a16:colId xmlns:a16="http://schemas.microsoft.com/office/drawing/2014/main" val="4070168004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2879838398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351701679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898933063"/>
                    </a:ext>
                  </a:extLst>
                </a:gridCol>
              </a:tblGrid>
              <a:tr h="741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Stair[N-3]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Stair[N-2]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Stair[N-1]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406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72A1775-ADFC-482A-B140-C724983A9D16}"/>
              </a:ext>
            </a:extLst>
          </p:cNvPr>
          <p:cNvSpPr txBox="1"/>
          <p:nvPr/>
        </p:nvSpPr>
        <p:spPr>
          <a:xfrm>
            <a:off x="903910" y="392960"/>
            <a:ext cx="90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밟지 않았을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DEDC1-24C5-4F08-895B-2DEDEC83E489}"/>
              </a:ext>
            </a:extLst>
          </p:cNvPr>
          <p:cNvSpPr txBox="1"/>
          <p:nvPr/>
        </p:nvSpPr>
        <p:spPr>
          <a:xfrm>
            <a:off x="1261532" y="1913465"/>
            <a:ext cx="10363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계단은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밟았을 때와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밟지 않았을 때 중의 큰 값이 오게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점화식으로 보면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max(“N-2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[N-2]”, “N-2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[N-2]”) + Stair[N]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696324-35A2-412D-9183-C373BAC9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25719"/>
              </p:ext>
            </p:extLst>
          </p:nvPr>
        </p:nvGraphicFramePr>
        <p:xfrm>
          <a:off x="1251040" y="4057806"/>
          <a:ext cx="6669196" cy="741495"/>
        </p:xfrm>
        <a:graphic>
          <a:graphicData uri="http://schemas.openxmlformats.org/drawingml/2006/table">
            <a:tbl>
              <a:tblPr/>
              <a:tblGrid>
                <a:gridCol w="1667299">
                  <a:extLst>
                    <a:ext uri="{9D8B030D-6E8A-4147-A177-3AD203B41FA5}">
                      <a16:colId xmlns:a16="http://schemas.microsoft.com/office/drawing/2014/main" val="4070168004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2879838398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351701679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898933063"/>
                    </a:ext>
                  </a:extLst>
                </a:gridCol>
              </a:tblGrid>
              <a:tr h="741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Stair[N-3]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Stair[N-2]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Stair[N-1]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8406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80E43BB-C792-4956-AD75-90E75A66F1BC}"/>
              </a:ext>
            </a:extLst>
          </p:cNvPr>
          <p:cNvSpPr txBox="1"/>
          <p:nvPr/>
        </p:nvSpPr>
        <p:spPr>
          <a:xfrm>
            <a:off x="903908" y="3517168"/>
            <a:ext cx="90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밟지 않고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80FA1-F4F0-4AE7-84C0-1778B210613F}"/>
              </a:ext>
            </a:extLst>
          </p:cNvPr>
          <p:cNvSpPr txBox="1"/>
          <p:nvPr/>
        </p:nvSpPr>
        <p:spPr>
          <a:xfrm>
            <a:off x="1202268" y="4936071"/>
            <a:ext cx="1036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때의 점화식은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N-1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계단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계단을 밟았을 때의 총합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을 밟지 않고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N-3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의 계단을 밟았을 때 총합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 큰 쪽이 오게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점화식으로 보면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않았을 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= max(“N-1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계단을 밟았을 때 총합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 , 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때의 총합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238837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80E43BB-C792-4956-AD75-90E75A66F1BC}"/>
              </a:ext>
            </a:extLst>
          </p:cNvPr>
          <p:cNvSpPr txBox="1"/>
          <p:nvPr/>
        </p:nvSpPr>
        <p:spPr>
          <a:xfrm>
            <a:off x="328173" y="274424"/>
            <a:ext cx="116690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이상으로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번째에서 생각할 수 있는 모든 경우의 수를 뽑아봤으며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지금까지의 과정을 정리해보면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번째에 도출되는 값은 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개가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밟지 않았을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밟지 않고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가지를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 = [1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형식의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차원 테이블로 자료를 저장하게 되면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위 점화식들도 좀 더 간결하게 정리할 수 있게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= “N-1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(N-2)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밟지 않음의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[N-1]”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	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[N][0]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[N-1][1]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밟고 직전 계단을 밟지 않았을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max(“N-2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[N-2]”, “N-2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[N-2]”)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	=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[N][1] = max(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[N-2][1],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[N-2][0])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4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80E43BB-C792-4956-AD75-90E75A66F1BC}"/>
              </a:ext>
            </a:extLst>
          </p:cNvPr>
          <p:cNvSpPr txBox="1"/>
          <p:nvPr/>
        </p:nvSpPr>
        <p:spPr>
          <a:xfrm>
            <a:off x="328173" y="274424"/>
            <a:ext cx="116690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max(“N-1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계단을 밟았을 때 총합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 , 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때의 총합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“)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	=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[N][2] = max(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[N-1][0],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[N-1][1])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점화식들을 정리하자면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[N][0]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[N-1][1] + Stair[N]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[N][1] = max(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[N-2][1],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[N-2][0]) + Stair[N]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[N][2] = max(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[N-1][1],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[N-1][0]) + Stair[N]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점화식을 보면 조금 이상합니다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[N][2]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구하고 있는데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내부에서는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[k][2]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전혀 사용하고 있지 않습니다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문제에서 물어보는 것은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마지막 계단을 밟았을 때 최대값이 되는 총합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[k][2]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내부에서도 쓰이지 않고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문제에서도 물어보지 않기에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코드에 포함시킬 이유가 없습니다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초기값은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[0][0],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[0][1],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[1][0],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[1][1]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까지만 채워주면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22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810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23</cp:revision>
  <dcterms:created xsi:type="dcterms:W3CDTF">2021-04-28T09:36:51Z</dcterms:created>
  <dcterms:modified xsi:type="dcterms:W3CDTF">2021-05-20T12:18:57Z</dcterms:modified>
</cp:coreProperties>
</file>