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1C21-8C8F-498C-9012-B4ADEBB823BA}" type="datetimeFigureOut">
              <a:rPr lang="en-US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0107-AA4A-49B1-84F8-27B3EEB749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99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813D-7B6E-4B2C-A554-E023812F31C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9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channel9.msdn.com/Events/Ignite/2015/BRK445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github.com/projectNami/" TargetMode="External"/><Relationship Id="rId4" Type="http://schemas.openxmlformats.org/officeDocument/2006/relationships/hyperlink" Target="https://azure.microsoft.com/en-us/documentation/articles/resource-group-overview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Resource Manager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for the Microsoft Cloud</a:t>
            </a:r>
          </a:p>
          <a:p>
            <a:r>
              <a:rPr lang="en-US" b="1" dirty="0"/>
              <a:t>itprocampjax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78980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Deck, </a:t>
            </a:r>
            <a:r>
              <a:rPr lang="en-US" dirty="0"/>
              <a:t>Templates, </a:t>
            </a:r>
            <a:r>
              <a:rPr lang="en-US"/>
              <a:t>and scripts…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itprocampjax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34385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6880"/>
            <a:ext cx="9905999" cy="4084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Started coding and scripting in 1999.</a:t>
            </a:r>
          </a:p>
          <a:p>
            <a:pPr lvl="1"/>
            <a:r>
              <a:rPr lang="en-US" dirty="0"/>
              <a:t>C, C++, BASH</a:t>
            </a:r>
          </a:p>
          <a:p>
            <a:r>
              <a:rPr lang="en-US" dirty="0"/>
              <a:t>Started in IT in 2000 while co-</a:t>
            </a:r>
            <a:r>
              <a:rPr lang="en-US" dirty="0" err="1"/>
              <a:t>oping</a:t>
            </a:r>
            <a:r>
              <a:rPr lang="en-US" dirty="0"/>
              <a:t> in college.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and PERL on AIX</a:t>
            </a:r>
          </a:p>
          <a:p>
            <a:pPr lvl="1"/>
            <a:r>
              <a:rPr lang="en-US" dirty="0"/>
              <a:t>Written Production solutions in PERL, KSH,BASH, VB Script, and of course PowerShell</a:t>
            </a:r>
          </a:p>
          <a:p>
            <a:pPr lvl="1"/>
            <a:r>
              <a:rPr lang="en-US" dirty="0"/>
              <a:t>Been working in IT Operations/Engineering for last 10+ years</a:t>
            </a:r>
          </a:p>
          <a:p>
            <a:r>
              <a:rPr lang="en-US" dirty="0"/>
              <a:t>Started with PowerShell v1 in 2009.</a:t>
            </a:r>
          </a:p>
          <a:p>
            <a:pPr lvl="1"/>
            <a:r>
              <a:rPr lang="en-US" dirty="0"/>
              <a:t>Written several modules</a:t>
            </a:r>
          </a:p>
          <a:p>
            <a:pPr lvl="1"/>
            <a:r>
              <a:rPr lang="en-US" dirty="0"/>
              <a:t>Working on several Azure projects, deployments of both PaaS and IaaS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800" dirty="0"/>
              <a:t>How many have worked with …</a:t>
            </a:r>
          </a:p>
          <a:p>
            <a:pPr lvl="3"/>
            <a:r>
              <a:rPr lang="en-US" sz="3600" dirty="0"/>
              <a:t>Cloud base services</a:t>
            </a:r>
          </a:p>
          <a:p>
            <a:pPr lvl="3"/>
            <a:r>
              <a:rPr lang="en-US" sz="3600" dirty="0"/>
              <a:t>Azure</a:t>
            </a:r>
          </a:p>
          <a:p>
            <a:pPr lvl="3"/>
            <a:r>
              <a:rPr lang="en-US" sz="3600" dirty="0"/>
              <a:t>Desired State Configuration</a:t>
            </a:r>
          </a:p>
          <a:p>
            <a:pPr lvl="3"/>
            <a:r>
              <a:rPr lang="en-US" sz="3600" dirty="0"/>
              <a:t>Chef, Puppet, or other</a:t>
            </a:r>
          </a:p>
          <a:p>
            <a:pPr lvl="3"/>
            <a:r>
              <a:rPr lang="en-US" sz="3600" dirty="0"/>
              <a:t>PowerShell in the Cloud</a:t>
            </a:r>
          </a:p>
        </p:txBody>
      </p:sp>
    </p:spTree>
    <p:extLst>
      <p:ext uri="{BB962C8B-B14F-4D97-AF65-F5344CB8AC3E}">
        <p14:creationId xmlns:p14="http://schemas.microsoft.com/office/powerpoint/2010/main" val="6917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7" y="2235404"/>
            <a:ext cx="7624255" cy="449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89" y="2758149"/>
            <a:ext cx="6843886" cy="3659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Manager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1777042"/>
            <a:ext cx="9905999" cy="4494362"/>
          </a:xfrm>
        </p:spPr>
        <p:txBody>
          <a:bodyPr>
            <a:normAutofit/>
          </a:bodyPr>
          <a:lstStyle/>
          <a:p>
            <a:r>
              <a:rPr lang="en-US" dirty="0"/>
              <a:t>Azure Service Manager aka “Old Portal”</a:t>
            </a:r>
          </a:p>
          <a:p>
            <a:r>
              <a:rPr lang="en-US" dirty="0"/>
              <a:t>Azure Resource Manager aka “New Portal”</a:t>
            </a:r>
          </a:p>
          <a:p>
            <a:r>
              <a:rPr lang="en-US" dirty="0"/>
              <a:t>Everything is a resource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Multi-Region</a:t>
            </a:r>
          </a:p>
          <a:p>
            <a:r>
              <a:rPr lang="en-US" dirty="0"/>
              <a:t>Multi-Service</a:t>
            </a:r>
          </a:p>
        </p:txBody>
      </p:sp>
    </p:spTree>
    <p:extLst>
      <p:ext uri="{BB962C8B-B14F-4D97-AF65-F5344CB8AC3E}">
        <p14:creationId xmlns:p14="http://schemas.microsoft.com/office/powerpoint/2010/main" val="2249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“container”</a:t>
            </a:r>
          </a:p>
          <a:p>
            <a:r>
              <a:rPr lang="en-US" dirty="0"/>
              <a:t>Can cross regions</a:t>
            </a:r>
          </a:p>
          <a:p>
            <a:r>
              <a:rPr lang="en-US" dirty="0"/>
              <a:t>Can contain multiple services</a:t>
            </a:r>
          </a:p>
          <a:p>
            <a:r>
              <a:rPr lang="en-US" dirty="0"/>
              <a:t>A resource cannot exist in multiple groups</a:t>
            </a:r>
          </a:p>
          <a:p>
            <a:r>
              <a:rPr lang="en-US" dirty="0"/>
              <a:t>Resources in a Resource Group follow the same life cycle</a:t>
            </a:r>
          </a:p>
        </p:txBody>
      </p:sp>
    </p:spTree>
    <p:extLst>
      <p:ext uri="{BB962C8B-B14F-4D97-AF65-F5344CB8AC3E}">
        <p14:creationId xmlns:p14="http://schemas.microsoft.com/office/powerpoint/2010/main" val="816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JSON formatted file</a:t>
            </a:r>
          </a:p>
          <a:p>
            <a:r>
              <a:rPr lang="en-US" sz="2600" dirty="0"/>
              <a:t>4 parts</a:t>
            </a:r>
          </a:p>
          <a:p>
            <a:pPr lvl="1"/>
            <a:r>
              <a:rPr lang="en-US" sz="2300" dirty="0"/>
              <a:t>Parameters</a:t>
            </a:r>
          </a:p>
          <a:p>
            <a:pPr lvl="1"/>
            <a:r>
              <a:rPr lang="en-US" sz="2300" dirty="0"/>
              <a:t>Variables</a:t>
            </a:r>
          </a:p>
          <a:p>
            <a:pPr lvl="1"/>
            <a:r>
              <a:rPr lang="en-US" sz="2300" dirty="0"/>
              <a:t>Resources</a:t>
            </a:r>
          </a:p>
          <a:p>
            <a:pPr lvl="1"/>
            <a:r>
              <a:rPr lang="en-US" sz="2300" dirty="0"/>
              <a:t>Outputs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Declarative description of the resource group</a:t>
            </a:r>
          </a:p>
          <a:p>
            <a:r>
              <a:rPr lang="en-US" sz="2600" dirty="0"/>
              <a:t>Functions</a:t>
            </a:r>
          </a:p>
          <a:p>
            <a:pPr lvl="1"/>
            <a:r>
              <a:rPr lang="en-US" sz="1700" dirty="0" err="1"/>
              <a:t>concat</a:t>
            </a:r>
            <a:endParaRPr lang="en-US" sz="1700" dirty="0"/>
          </a:p>
          <a:p>
            <a:pPr lvl="1"/>
            <a:r>
              <a:rPr lang="en-US" sz="1700" dirty="0" err="1"/>
              <a:t>uri</a:t>
            </a:r>
            <a:endParaRPr lang="en-US" sz="1700" dirty="0"/>
          </a:p>
          <a:p>
            <a:pPr lvl="1"/>
            <a:r>
              <a:rPr lang="en-US" sz="1700" dirty="0" err="1"/>
              <a:t>resourceId</a:t>
            </a:r>
            <a:endParaRPr lang="en-US" sz="1700" dirty="0"/>
          </a:p>
          <a:p>
            <a:pPr lvl="1"/>
            <a:r>
              <a:rPr lang="en-US" sz="1700" dirty="0"/>
              <a:t>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Demo</a:t>
            </a:r>
          </a:p>
        </p:txBody>
      </p:sp>
    </p:spTree>
    <p:extLst>
      <p:ext uri="{BB962C8B-B14F-4D97-AF65-F5344CB8AC3E}">
        <p14:creationId xmlns:p14="http://schemas.microsoft.com/office/powerpoint/2010/main" val="38690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Deploying, Organizing and Securing Applications with the Azure Resource Manager, BRK4453; Ryan Jones, Ignite 2015</a:t>
            </a:r>
            <a:endParaRPr lang="en-US" dirty="0"/>
          </a:p>
          <a:p>
            <a:r>
              <a:rPr lang="en-US" dirty="0">
                <a:hlinkClick r:id="rId3"/>
              </a:rPr>
              <a:t>Azure 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 Templates</a:t>
            </a:r>
            <a:endParaRPr lang="en-US" dirty="0"/>
          </a:p>
          <a:p>
            <a:r>
              <a:rPr lang="fr-FR" dirty="0">
                <a:hlinkClick r:id="rId4"/>
              </a:rPr>
              <a:t>MSDN Azure Resource Manager Documentation.</a:t>
            </a:r>
            <a:endParaRPr lang="fr-FR" dirty="0"/>
          </a:p>
          <a:p>
            <a:r>
              <a:rPr lang="fr-FR" dirty="0">
                <a:hlinkClick r:id="rId5"/>
              </a:rPr>
              <a:t>Project NAMI</a:t>
            </a:r>
            <a:endParaRPr lang="fr-FR" dirty="0"/>
          </a:p>
          <a:p>
            <a:r>
              <a:rPr lang="fr-FR" dirty="0">
                <a:hlinkClick r:id="rId6"/>
              </a:rPr>
              <a:t>World Class ARM </a:t>
            </a:r>
            <a:r>
              <a:rPr lang="fr-FR" dirty="0" err="1">
                <a:hlinkClick r:id="rId6"/>
              </a:rPr>
              <a:t>Templates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Considerations</a:t>
            </a:r>
            <a:r>
              <a:rPr lang="fr-FR" dirty="0">
                <a:hlinkClick r:id="rId6"/>
              </a:rPr>
              <a:t> and </a:t>
            </a:r>
            <a:r>
              <a:rPr lang="fr-FR" dirty="0" err="1">
                <a:hlinkClick r:id="rId6"/>
              </a:rPr>
              <a:t>Proven</a:t>
            </a:r>
            <a:r>
              <a:rPr lang="fr-FR" dirty="0">
                <a:hlinkClick r:id="rId6"/>
              </a:rPr>
              <a:t>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http://recruiting.acuitynext.ninja/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Developer: Front-End and Back-End</a:t>
            </a:r>
          </a:p>
          <a:p>
            <a:r>
              <a:rPr lang="en-US" dirty="0" err="1"/>
              <a:t>DevDBA</a:t>
            </a:r>
            <a:endParaRPr lang="en-US" dirty="0"/>
          </a:p>
          <a:p>
            <a:r>
              <a:rPr lang="en-US" dirty="0"/>
              <a:t>DevOps/Cloud Engineer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Security </a:t>
            </a:r>
            <a:r>
              <a:rPr lang="en-US"/>
              <a:t>Enigneer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6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2076</TotalTime>
  <Words>272</Words>
  <Application>Microsoft Office PowerPoint</Application>
  <PresentationFormat>Widescreen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Azure Resource Manager Templates</vt:lpstr>
      <vt:lpstr>Who Am I</vt:lpstr>
      <vt:lpstr>Level Set</vt:lpstr>
      <vt:lpstr>What is Azure Resource Manager</vt:lpstr>
      <vt:lpstr>Resource Groups</vt:lpstr>
      <vt:lpstr>ARM Templates</vt:lpstr>
      <vt:lpstr>Samples and Demo</vt:lpstr>
      <vt:lpstr>Credits and Additional information</vt:lpstr>
      <vt:lpstr>http://recruiting.acuitynext.ninja/</vt:lpstr>
      <vt:lpstr>Slide Deck, Templates, and scripts…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Resource Manager Templates</dc:title>
  <dc:creator>Will Murphy</dc:creator>
  <cp:lastModifiedBy>Murphy, William W</cp:lastModifiedBy>
  <cp:revision>23</cp:revision>
  <dcterms:created xsi:type="dcterms:W3CDTF">2016-02-05T19:36:47Z</dcterms:created>
  <dcterms:modified xsi:type="dcterms:W3CDTF">2016-07-19T19:44:44Z</dcterms:modified>
</cp:coreProperties>
</file>