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2.xml" ContentType="application/vnd.openxmlformats-officedocument.theme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theme/theme3.xml" ContentType="application/vnd.openxmlformats-officedocument.theme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theme/theme4.xml" ContentType="application/vnd.openxmlformats-officedocument.theme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theme/theme5.xml" ContentType="application/vnd.openxmlformats-officedocument.theme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theme/theme6.xml" ContentType="application/vnd.openxmlformats-officedocument.theme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  <p:sldMasterId id="2147483703" r:id="rId2"/>
    <p:sldMasterId id="2147483723" r:id="rId3"/>
    <p:sldMasterId id="2147483745" r:id="rId4"/>
    <p:sldMasterId id="2147483771" r:id="rId5"/>
    <p:sldMasterId id="2147483790" r:id="rId6"/>
    <p:sldMasterId id="2147483823" r:id="rId7"/>
  </p:sldMasterIdLst>
  <p:notesMasterIdLst>
    <p:notesMasterId r:id="rId18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3" r:id="rId14"/>
    <p:sldId id="262" r:id="rId15"/>
    <p:sldId id="265" r:id="rId16"/>
    <p:sldId id="264" r:id="rId17"/>
  </p:sldIdLst>
  <p:sldSz cx="12192000" cy="6858000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6" d="100"/>
          <a:sy n="96" d="100"/>
        </p:scale>
        <p:origin x="42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10" Type="http://schemas.openxmlformats.org/officeDocument/2006/relationships/slide" Target="slides/slide3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4F1C21-8C8F-498C-9012-B4ADEBB823BA}" type="datetimeFigureOut">
              <a:rPr lang="en-US"/>
              <a:t>11/18/2016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E50107-AA4A-49B1-84F8-27B3EEB749B3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2124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E50107-AA4A-49B1-84F8-27B3EEB749B3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6534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E50107-AA4A-49B1-84F8-27B3EEB749B3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0641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E50107-AA4A-49B1-84F8-27B3EEB749B3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8185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E50107-AA4A-49B1-84F8-27B3EEB749B3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5897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E50107-AA4A-49B1-84F8-27B3EEB749B3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3894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5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6.xml"/></Relationships>
</file>

<file path=ppt/slideLayouts/_rels/slideLayout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6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6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7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7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4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4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5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gray">
          <a:xfrm>
            <a:off x="0" y="5646494"/>
            <a:ext cx="12191377" cy="1211506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03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92" y="6087890"/>
            <a:ext cx="1427788" cy="304828"/>
          </a:xfrm>
          <a:prstGeom prst="rect">
            <a:avLst/>
          </a:prstGeom>
        </p:spPr>
      </p:pic>
      <p:pic>
        <p:nvPicPr>
          <p:cNvPr id="16" name="Picture 15" hidden="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0203" y="6119147"/>
            <a:ext cx="1253377" cy="268786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269302" y="1646860"/>
            <a:ext cx="8964185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269301" y="3441247"/>
            <a:ext cx="7171337" cy="179232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 bwMode="white">
          <a:xfrm>
            <a:off x="10129912" y="291069"/>
            <a:ext cx="1792850" cy="452654"/>
          </a:xfrm>
        </p:spPr>
        <p:txBody>
          <a:bodyPr/>
          <a:lstStyle>
            <a:lvl1pPr marL="0" indent="0" algn="r">
              <a:buNone/>
              <a:defRPr sz="1961">
                <a:latin typeface="+mn-lt"/>
              </a:defRPr>
            </a:lvl1pPr>
          </a:lstStyle>
          <a:p>
            <a:pPr lvl="0"/>
            <a:r>
              <a:rPr lang="en-US" dirty="0"/>
              <a:t>Session Code</a:t>
            </a:r>
          </a:p>
        </p:txBody>
      </p:sp>
    </p:spTree>
    <p:extLst>
      <p:ext uri="{BB962C8B-B14F-4D97-AF65-F5344CB8AC3E}">
        <p14:creationId xmlns:p14="http://schemas.microsoft.com/office/powerpoint/2010/main" val="8968542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4630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2047705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622632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0-50 Right Photo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1" y="1217195"/>
            <a:ext cx="5378548" cy="1973570"/>
          </a:xfrm>
        </p:spPr>
        <p:txBody>
          <a:bodyPr>
            <a:spAutoFit/>
          </a:bodyPr>
          <a:lstStyle>
            <a:lvl1pPr>
              <a:defRPr sz="647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097556" y="0"/>
            <a:ext cx="6094444" cy="6856100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3258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71314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79568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76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1956973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72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90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51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9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247113"/>
      </p:ext>
    </p:extLst>
  </p:cSld>
  <p:clrMapOvr>
    <a:masterClrMapping/>
  </p:clrMapOvr>
  <p:transition>
    <p:fade/>
  </p:transition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logo slide_colo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blackWhite">
          <a:xfrm>
            <a:off x="269239" y="6171616"/>
            <a:ext cx="11653522" cy="39531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43428" rIns="179285" bIns="143428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invGray">
          <a:xfrm>
            <a:off x="454892" y="470067"/>
            <a:ext cx="1408078" cy="300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0175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60031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Walkin">
    <p:bg bwMode="gray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269239" y="2077800"/>
            <a:ext cx="6274974" cy="2696029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41655" y="1927276"/>
            <a:ext cx="7744259" cy="210689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 bwMode="gray">
          <a:xfrm>
            <a:off x="0" y="5646494"/>
            <a:ext cx="12191377" cy="1211506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03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192" y="6087890"/>
            <a:ext cx="1427788" cy="304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3439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gray">
          <a:xfrm>
            <a:off x="0" y="5646494"/>
            <a:ext cx="12191377" cy="1211506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03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92" y="6087890"/>
            <a:ext cx="1427788" cy="304828"/>
          </a:xfrm>
          <a:prstGeom prst="rect">
            <a:avLst/>
          </a:prstGeom>
        </p:spPr>
      </p:pic>
      <p:pic>
        <p:nvPicPr>
          <p:cNvPr id="16" name="Picture 15" hidden="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0203" y="6119147"/>
            <a:ext cx="1253377" cy="268786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269302" y="1646860"/>
            <a:ext cx="8964185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269301" y="3441247"/>
            <a:ext cx="7171337" cy="179232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499280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er Evidence Slide">
    <p:bg bwMode="gray"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gradFill>
                  <a:gsLst>
                    <a:gs pos="18584">
                      <a:schemeClr val="tx2"/>
                    </a:gs>
                    <a:gs pos="57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Customer evidence slide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 bwMode="gray">
          <a:xfrm>
            <a:off x="269239" y="1406078"/>
            <a:ext cx="5378549" cy="1791549"/>
          </a:xfrm>
          <a:blipFill>
            <a:blip r:embed="rId2"/>
            <a:stretch>
              <a:fillRect/>
            </a:stretch>
          </a:blip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lang="en-US" sz="2353" kern="1200" spc="0" baseline="0" dirty="0">
                <a:noFill/>
                <a:latin typeface="+mn-lt"/>
                <a:ea typeface="+mn-ea"/>
                <a:cs typeface="+mn-cs"/>
              </a:defRPr>
            </a:lvl1pPr>
            <a:lvl2pPr>
              <a:defRPr lang="en-US" sz="2353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</a:lstStyle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6095999" y="4773828"/>
            <a:ext cx="5829081" cy="1793104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79285" tIns="143428" rIns="179285" bIns="143428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</a:endParaRP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6096000" y="1406078"/>
            <a:ext cx="5826762" cy="3366196"/>
          </a:xfrm>
          <a:blipFill>
            <a:blip r:embed="rId3"/>
            <a:stretch>
              <a:fillRect/>
            </a:stretch>
          </a:blip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lang="en-US" sz="2353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algn="ctr">
              <a:defRPr lang="en-US" sz="2353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</a:lstStyle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Your image here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5871894" y="1801029"/>
            <a:ext cx="0" cy="4662019"/>
          </a:xfrm>
          <a:prstGeom prst="line">
            <a:avLst/>
          </a:prstGeom>
          <a:ln w="3175">
            <a:solidFill>
              <a:schemeClr val="tx1">
                <a:alpha val="2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269239" y="3197079"/>
            <a:ext cx="5378549" cy="3369853"/>
          </a:xfrm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sz="2353"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6096001" y="4773828"/>
            <a:ext cx="5826761" cy="1791549"/>
          </a:xfrm>
        </p:spPr>
        <p:txBody>
          <a:bodyPr lIns="182880" tIns="146304" rIns="182880" bIns="146304" anchor="ctr">
            <a:noAutofit/>
          </a:bodyPr>
          <a:lstStyle>
            <a:lvl1pPr marL="0" indent="0" algn="ctr">
              <a:buNone/>
              <a:defRPr sz="3137">
                <a:gradFill>
                  <a:gsLst>
                    <a:gs pos="27434">
                      <a:srgbClr val="FFFFFF"/>
                    </a:gs>
                    <a:gs pos="54000">
                      <a:srgbClr val="FFFFFF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80117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0817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485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498083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07255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2607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5249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1946751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1946751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5018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1946751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1946751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7396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9134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er Evidence Slide">
    <p:bg bwMode="gray"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gradFill>
                  <a:gsLst>
                    <a:gs pos="18584">
                      <a:schemeClr val="tx2"/>
                    </a:gs>
                    <a:gs pos="57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Customer evidence slide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 bwMode="gray">
          <a:xfrm>
            <a:off x="269239" y="1406078"/>
            <a:ext cx="5378549" cy="1791549"/>
          </a:xfrm>
          <a:blipFill>
            <a:blip r:embed="rId2"/>
            <a:stretch>
              <a:fillRect/>
            </a:stretch>
          </a:blip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lang="en-US" sz="2353" kern="1200" spc="0" baseline="0" dirty="0">
                <a:noFill/>
                <a:latin typeface="+mn-lt"/>
                <a:ea typeface="+mn-ea"/>
                <a:cs typeface="+mn-cs"/>
              </a:defRPr>
            </a:lvl1pPr>
            <a:lvl2pPr>
              <a:defRPr lang="en-US" sz="2353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</a:lstStyle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6095999" y="4773828"/>
            <a:ext cx="5829081" cy="1793104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79285" tIns="143428" rIns="179285" bIns="143428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</a:endParaRP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6096000" y="1406078"/>
            <a:ext cx="5826762" cy="3366196"/>
          </a:xfrm>
          <a:blipFill>
            <a:blip r:embed="rId3"/>
            <a:stretch>
              <a:fillRect/>
            </a:stretch>
          </a:blip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lang="en-US" sz="2353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algn="ctr">
              <a:defRPr lang="en-US" sz="2353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</a:lstStyle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Your image here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5871894" y="1801029"/>
            <a:ext cx="0" cy="4662019"/>
          </a:xfrm>
          <a:prstGeom prst="line">
            <a:avLst/>
          </a:prstGeom>
          <a:ln w="3175">
            <a:solidFill>
              <a:schemeClr val="tx1">
                <a:alpha val="2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269239" y="3197079"/>
            <a:ext cx="5378549" cy="3369853"/>
          </a:xfrm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sz="2353"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6096001" y="4773828"/>
            <a:ext cx="5826761" cy="1791549"/>
          </a:xfrm>
        </p:spPr>
        <p:txBody>
          <a:bodyPr lIns="182880" tIns="146304" rIns="182880" bIns="146304" anchor="ctr">
            <a:noAutofit/>
          </a:bodyPr>
          <a:lstStyle>
            <a:lvl1pPr marL="0" indent="0" algn="ctr">
              <a:buNone/>
              <a:defRPr sz="3137">
                <a:gradFill>
                  <a:gsLst>
                    <a:gs pos="27434">
                      <a:srgbClr val="FFFFFF"/>
                    </a:gs>
                    <a:gs pos="54000">
                      <a:srgbClr val="FFFFFF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17638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8066548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7"/>
            <a:ext cx="8067822" cy="724246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5340758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8066548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7"/>
            <a:ext cx="8067822" cy="724246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9891113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8067822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619">
                      <a:schemeClr val="tx1"/>
                    </a:gs>
                    <a:gs pos="2654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244297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8488604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1429629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0-50 Right Photo Layou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1" y="1217195"/>
            <a:ext cx="5378548" cy="1973570"/>
          </a:xfrm>
        </p:spPr>
        <p:txBody>
          <a:bodyPr>
            <a:spAutoFit/>
          </a:bodyPr>
          <a:lstStyle>
            <a:lvl1pPr>
              <a:defRPr sz="647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097556" y="0"/>
            <a:ext cx="6094444" cy="6856100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0066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6600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50258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76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1956973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72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90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51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9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068630"/>
      </p:ext>
    </p:extLst>
  </p:cSld>
  <p:clrMapOvr>
    <a:masterClrMapping/>
  </p:clrMapOvr>
  <p:transition>
    <p:fade/>
  </p:transition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logo slide_colo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blackWhite">
          <a:xfrm>
            <a:off x="269239" y="6171616"/>
            <a:ext cx="11653522" cy="39531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43428" rIns="179285" bIns="143428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48213" y="470067"/>
            <a:ext cx="1421436" cy="300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3813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357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8067822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619">
                      <a:schemeClr val="tx1"/>
                    </a:gs>
                    <a:gs pos="2654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34637351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3773978"/>
          </a:xfrm>
          <a:prstGeom prst="rect">
            <a:avLst/>
          </a:prstGeom>
          <a:solidFill>
            <a:srgbClr val="1967D8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2635134"/>
            <a:ext cx="10363200" cy="94869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28800" y="4788131"/>
            <a:ext cx="8534400" cy="850669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speaker name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9123" y="398795"/>
            <a:ext cx="6213756" cy="20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602161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7D643-5A75-48B7-B257-CA28A4571D49}" type="datetime1">
              <a:rPr lang="en-US" smtClean="0"/>
              <a:t>11/18/2016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6903A7B-52A9-0841-9558-23FCACE2B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758419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07738"/>
            <a:ext cx="12192000" cy="555026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28655" y="1114549"/>
            <a:ext cx="7464829" cy="648335"/>
          </a:xfrm>
        </p:spPr>
        <p:txBody>
          <a:bodyPr anchor="t"/>
          <a:lstStyle>
            <a:lvl1pPr algn="r">
              <a:defRPr sz="4000" b="1" kern="0" cap="all" baseline="0">
                <a:latin typeface="+mj-lt"/>
              </a:defRPr>
            </a:lvl1pPr>
          </a:lstStyle>
          <a:p>
            <a:r>
              <a:rPr lang="en-US" dirty="0"/>
              <a:t>CLICK to Edit section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28655" y="1961644"/>
            <a:ext cx="7464829" cy="473986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9421056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8633C-EA5B-4F88-A865-6ADF7C932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15216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A38B3-22E2-4742-BDAE-B750D8540ADE}" type="datetime1">
              <a:rPr lang="en-US" smtClean="0"/>
              <a:t>11/18/2016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www.atltechstravaganza.com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03A7B-52A9-0841-9558-23FCACE2B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877743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00E64-2BB1-40A4-8DCD-8B224A114014}" type="datetime1">
              <a:rPr lang="en-US" smtClean="0"/>
              <a:t>11/18/2016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www.atltechstravaganza.com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03A7B-52A9-0841-9558-23FCACE2B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606846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4F2A7-2342-4BCC-BB28-D8704DB208F7}" type="datetime1">
              <a:rPr lang="en-US" smtClean="0"/>
              <a:t>11/18/2016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www.atltechstravaganza.com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03A7B-52A9-0841-9558-23FCACE2B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058742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871A1-85A2-48D8-8E0B-5755F4CD7F0F}" type="datetime1">
              <a:rPr lang="en-US" smtClean="0"/>
              <a:t>11/18/2016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www.atltechstravaganza.com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03A7B-52A9-0841-9558-23FCACE2B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006918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1946751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1946751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866487"/>
      </p:ext>
    </p:extLst>
  </p:cSld>
  <p:clrMapOvr>
    <a:masterClrMapping/>
  </p:clrMapOvr>
  <p:transition>
    <p:fade/>
  </p:transition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8066548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7"/>
            <a:ext cx="8067822" cy="724246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1540420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16409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5153569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0-50 Right Photo Layou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1" y="1217195"/>
            <a:ext cx="5378548" cy="1973570"/>
          </a:xfrm>
        </p:spPr>
        <p:txBody>
          <a:bodyPr>
            <a:spAutoFit/>
          </a:bodyPr>
          <a:lstStyle>
            <a:lvl1pPr>
              <a:defRPr sz="647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097556" y="0"/>
            <a:ext cx="6094444" cy="6856100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0803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0817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14325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768084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6734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76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1956973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72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90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51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9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434238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logo slide_colo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blackWhite">
          <a:xfrm>
            <a:off x="269239" y="6171616"/>
            <a:ext cx="11653522" cy="39531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43428" rIns="179285" bIns="143428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48213" y="470067"/>
            <a:ext cx="1421436" cy="300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5458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5473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5466813D-7B6E-4B2C-A554-E023812F31C8}" type="datetimeFigureOut">
              <a:rPr lang="en-US" smtClean="0"/>
              <a:t>11/18/2016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04C8633C-EA5B-4F88-A865-6ADF7C932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87353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6813D-7B6E-4B2C-A554-E023812F31C8}" type="datetimeFigureOut">
              <a:rPr lang="en-US" smtClean="0"/>
              <a:t>11/18/2016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8633C-EA5B-4F88-A865-6ADF7C932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5303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lkin">
    <p:bg bwMode="gray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269239" y="2077800"/>
            <a:ext cx="6274974" cy="2696029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Rectangle 6"/>
          <p:cNvSpPr/>
          <p:nvPr/>
        </p:nvSpPr>
        <p:spPr bwMode="gray">
          <a:xfrm>
            <a:off x="0" y="5646494"/>
            <a:ext cx="12191377" cy="1211506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03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92" y="6087890"/>
            <a:ext cx="1427788" cy="30482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r="40044"/>
          <a:stretch/>
        </p:blipFill>
        <p:spPr>
          <a:xfrm>
            <a:off x="-241655" y="1927276"/>
            <a:ext cx="4643101" cy="2106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4072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0203" y="6119147"/>
            <a:ext cx="1253377" cy="268786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269302" y="1646860"/>
            <a:ext cx="8964185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269301" y="3441247"/>
            <a:ext cx="7171337" cy="179232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6" name="Rectangle 5"/>
          <p:cNvSpPr/>
          <p:nvPr/>
        </p:nvSpPr>
        <p:spPr bwMode="gray">
          <a:xfrm>
            <a:off x="0" y="5782138"/>
            <a:ext cx="12191377" cy="1075862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03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550" y="6171287"/>
            <a:ext cx="1427788" cy="304828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 bwMode="white">
          <a:xfrm>
            <a:off x="10129912" y="291069"/>
            <a:ext cx="1792850" cy="452654"/>
          </a:xfrm>
        </p:spPr>
        <p:txBody>
          <a:bodyPr/>
          <a:lstStyle>
            <a:lvl1pPr marL="0" indent="0" algn="r">
              <a:buNone/>
              <a:defRPr sz="1961">
                <a:latin typeface="+mn-lt"/>
              </a:defRPr>
            </a:lvl1pPr>
          </a:lstStyle>
          <a:p>
            <a:pPr lvl="0"/>
            <a:r>
              <a:rPr lang="en-US" dirty="0"/>
              <a:t>Session Code</a:t>
            </a:r>
          </a:p>
        </p:txBody>
      </p:sp>
    </p:spTree>
    <p:extLst>
      <p:ext uri="{BB962C8B-B14F-4D97-AF65-F5344CB8AC3E}">
        <p14:creationId xmlns:p14="http://schemas.microsoft.com/office/powerpoint/2010/main" val="24557228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5306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353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4243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66337430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1943393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2353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1943393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2353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624502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3210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1946751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1946751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976596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524266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er Evidence Slide">
    <p:bg bwMode="gray"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gradFill>
                  <a:gsLst>
                    <a:gs pos="18584">
                      <a:schemeClr val="tx2"/>
                    </a:gs>
                    <a:gs pos="57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Customer evidence slide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 bwMode="gray">
          <a:xfrm>
            <a:off x="269239" y="1406078"/>
            <a:ext cx="5378549" cy="1791549"/>
          </a:xfrm>
          <a:blipFill>
            <a:blip r:embed="rId2"/>
            <a:stretch>
              <a:fillRect/>
            </a:stretch>
          </a:blip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lang="en-US" sz="2353" kern="1200" spc="0" baseline="0" dirty="0">
                <a:noFill/>
                <a:latin typeface="+mn-lt"/>
                <a:ea typeface="+mn-ea"/>
                <a:cs typeface="+mn-cs"/>
              </a:defRPr>
            </a:lvl1pPr>
            <a:lvl2pPr>
              <a:defRPr lang="en-US" sz="2353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</a:lstStyle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6095999" y="4773828"/>
            <a:ext cx="5829081" cy="1793104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79285" tIns="143428" rIns="179285" bIns="143428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</a:endParaRP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6096000" y="1406078"/>
            <a:ext cx="5826762" cy="3366196"/>
          </a:xfrm>
          <a:blipFill>
            <a:blip r:embed="rId3"/>
            <a:stretch>
              <a:fillRect/>
            </a:stretch>
          </a:blip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lang="en-US" sz="2353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algn="ctr">
              <a:defRPr lang="en-US" sz="2353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</a:lstStyle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Your image here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5871894" y="1801029"/>
            <a:ext cx="0" cy="4662019"/>
          </a:xfrm>
          <a:prstGeom prst="line">
            <a:avLst/>
          </a:prstGeom>
          <a:ln w="3175">
            <a:solidFill>
              <a:schemeClr val="tx1">
                <a:alpha val="2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269239" y="3197079"/>
            <a:ext cx="5378549" cy="3369853"/>
          </a:xfrm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sz="2353"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6096001" y="4773828"/>
            <a:ext cx="5826761" cy="1791549"/>
          </a:xfrm>
        </p:spPr>
        <p:txBody>
          <a:bodyPr lIns="182880" tIns="146304" rIns="182880" bIns="146304" anchor="ctr">
            <a:noAutofit/>
          </a:bodyPr>
          <a:lstStyle>
            <a:lvl1pPr marL="0" indent="0" algn="ctr">
              <a:buNone/>
              <a:defRPr sz="3137">
                <a:gradFill>
                  <a:gsLst>
                    <a:gs pos="27434">
                      <a:srgbClr val="FFFFFF"/>
                    </a:gs>
                    <a:gs pos="54000">
                      <a:srgbClr val="FFFFFF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518610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8066548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7"/>
            <a:ext cx="8067822" cy="724246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0230577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8067822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619">
                      <a:schemeClr val="tx1"/>
                    </a:gs>
                    <a:gs pos="2654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31978194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4638819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9787222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0-50 Right Photo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1" y="1217195"/>
            <a:ext cx="5378548" cy="1973570"/>
          </a:xfrm>
        </p:spPr>
        <p:txBody>
          <a:bodyPr>
            <a:spAutoFit/>
          </a:bodyPr>
          <a:lstStyle>
            <a:lvl1pPr>
              <a:defRPr sz="647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097556" y="0"/>
            <a:ext cx="6094444" cy="6856100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3901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7510035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32590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728826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557155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76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1956973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72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90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51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9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840519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logo slide_colo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blackWhite">
          <a:xfrm>
            <a:off x="269239" y="6171616"/>
            <a:ext cx="11653522" cy="39531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43428" rIns="179285" bIns="143428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invGray">
          <a:xfrm>
            <a:off x="454892" y="470067"/>
            <a:ext cx="1408078" cy="300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9264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5415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gray">
          <a:xfrm>
            <a:off x="0" y="5646494"/>
            <a:ext cx="12191377" cy="1211506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03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92" y="6087890"/>
            <a:ext cx="1427788" cy="304828"/>
          </a:xfrm>
          <a:prstGeom prst="rect">
            <a:avLst/>
          </a:prstGeom>
        </p:spPr>
      </p:pic>
      <p:pic>
        <p:nvPicPr>
          <p:cNvPr id="16" name="Picture 15" hidden="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0203" y="6119147"/>
            <a:ext cx="1253377" cy="268786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269302" y="1646860"/>
            <a:ext cx="8964185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269301" y="3441247"/>
            <a:ext cx="7171337" cy="179232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6750616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91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8814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651441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736101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7710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027031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1579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1946751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1946751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4518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1946751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1946751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6529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6731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er Evidence Slide">
    <p:bg bwMode="gray"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gradFill>
                  <a:gsLst>
                    <a:gs pos="18584">
                      <a:schemeClr val="tx2"/>
                    </a:gs>
                    <a:gs pos="57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Customer evidence slide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 bwMode="gray">
          <a:xfrm>
            <a:off x="269239" y="1406078"/>
            <a:ext cx="5378549" cy="1791549"/>
          </a:xfrm>
          <a:blipFill>
            <a:blip r:embed="rId2"/>
            <a:stretch>
              <a:fillRect/>
            </a:stretch>
          </a:blip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lang="en-US" sz="2353" kern="1200" spc="0" baseline="0" dirty="0">
                <a:noFill/>
                <a:latin typeface="+mn-lt"/>
                <a:ea typeface="+mn-ea"/>
                <a:cs typeface="+mn-cs"/>
              </a:defRPr>
            </a:lvl1pPr>
            <a:lvl2pPr>
              <a:defRPr lang="en-US" sz="2353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</a:lstStyle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6095999" y="4773828"/>
            <a:ext cx="5829081" cy="1793104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79285" tIns="143428" rIns="179285" bIns="143428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</a:endParaRP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6096000" y="1406078"/>
            <a:ext cx="5826762" cy="3366196"/>
          </a:xfrm>
          <a:blipFill>
            <a:blip r:embed="rId3"/>
            <a:stretch>
              <a:fillRect/>
            </a:stretch>
          </a:blip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lang="en-US" sz="2353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algn="ctr">
              <a:defRPr lang="en-US" sz="2353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</a:lstStyle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Your image here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5871894" y="1801029"/>
            <a:ext cx="0" cy="4662019"/>
          </a:xfrm>
          <a:prstGeom prst="line">
            <a:avLst/>
          </a:prstGeom>
          <a:ln w="3175">
            <a:solidFill>
              <a:schemeClr val="tx1">
                <a:alpha val="2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269239" y="3197079"/>
            <a:ext cx="5378549" cy="3369853"/>
          </a:xfrm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sz="2353"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6096001" y="4773828"/>
            <a:ext cx="5826761" cy="1791549"/>
          </a:xfrm>
        </p:spPr>
        <p:txBody>
          <a:bodyPr lIns="182880" tIns="146304" rIns="182880" bIns="146304" anchor="ctr">
            <a:noAutofit/>
          </a:bodyPr>
          <a:lstStyle>
            <a:lvl1pPr marL="0" indent="0" algn="ctr">
              <a:buNone/>
              <a:defRPr sz="3137">
                <a:gradFill>
                  <a:gsLst>
                    <a:gs pos="27434">
                      <a:srgbClr val="FFFFFF"/>
                    </a:gs>
                    <a:gs pos="54000">
                      <a:srgbClr val="FFFFFF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053918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8066548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7"/>
            <a:ext cx="8067822" cy="724246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9131604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8067822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619">
                      <a:schemeClr val="tx1"/>
                    </a:gs>
                    <a:gs pos="2654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29660757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009695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9523217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0-50 Right Photo Layou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1" y="1217195"/>
            <a:ext cx="5378548" cy="1973570"/>
          </a:xfrm>
        </p:spPr>
        <p:txBody>
          <a:bodyPr>
            <a:spAutoFit/>
          </a:bodyPr>
          <a:lstStyle>
            <a:lvl1pPr>
              <a:defRPr sz="647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097556" y="0"/>
            <a:ext cx="6094444" cy="6856100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0373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6672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25846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1109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76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1956973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72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90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51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9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264454"/>
      </p:ext>
    </p:extLst>
  </p:cSld>
  <p:clrMapOvr>
    <a:masterClrMapping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logo slide_colo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blackWhite">
          <a:xfrm>
            <a:off x="269239" y="6171616"/>
            <a:ext cx="11653522" cy="39531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43428" rIns="179285" bIns="143428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48213" y="470067"/>
            <a:ext cx="1421436" cy="300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1837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6191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Walkin">
    <p:bg bwMode="gray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269239" y="2077800"/>
            <a:ext cx="6274974" cy="2696029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41655" y="1927276"/>
            <a:ext cx="7744259" cy="210689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 bwMode="gray">
          <a:xfrm>
            <a:off x="0" y="5646494"/>
            <a:ext cx="12191377" cy="1211506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03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192" y="6087890"/>
            <a:ext cx="1427788" cy="304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7506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gray">
          <a:xfrm>
            <a:off x="0" y="5646494"/>
            <a:ext cx="12191377" cy="1211506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03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92" y="6087890"/>
            <a:ext cx="1427788" cy="304828"/>
          </a:xfrm>
          <a:prstGeom prst="rect">
            <a:avLst/>
          </a:prstGeom>
        </p:spPr>
      </p:pic>
      <p:pic>
        <p:nvPicPr>
          <p:cNvPr id="16" name="Picture 15" hidden="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0203" y="6119147"/>
            <a:ext cx="1253377" cy="268786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269302" y="1646860"/>
            <a:ext cx="8964185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269301" y="3441247"/>
            <a:ext cx="7171337" cy="179232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3318966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5455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5191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581009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9716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947480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2384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5772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1946751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1946751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8698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1946751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1946751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9328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8641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er Evidence Slide">
    <p:bg bwMode="gray"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gradFill>
                  <a:gsLst>
                    <a:gs pos="18584">
                      <a:schemeClr val="tx2"/>
                    </a:gs>
                    <a:gs pos="57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Customer evidence slide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 bwMode="gray">
          <a:xfrm>
            <a:off x="269239" y="1406078"/>
            <a:ext cx="5378549" cy="1791549"/>
          </a:xfrm>
          <a:blipFill>
            <a:blip r:embed="rId2"/>
            <a:stretch>
              <a:fillRect/>
            </a:stretch>
          </a:blip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lang="en-US" sz="2353" kern="1200" spc="0" baseline="0" dirty="0">
                <a:noFill/>
                <a:latin typeface="+mn-lt"/>
                <a:ea typeface="+mn-ea"/>
                <a:cs typeface="+mn-cs"/>
              </a:defRPr>
            </a:lvl1pPr>
            <a:lvl2pPr>
              <a:defRPr lang="en-US" sz="2353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</a:lstStyle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6095999" y="4773828"/>
            <a:ext cx="5829081" cy="1793104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79285" tIns="143428" rIns="179285" bIns="143428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</a:endParaRP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6096000" y="1406078"/>
            <a:ext cx="5826762" cy="3366196"/>
          </a:xfrm>
          <a:blipFill>
            <a:blip r:embed="rId3"/>
            <a:stretch>
              <a:fillRect/>
            </a:stretch>
          </a:blip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lang="en-US" sz="2353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algn="ctr">
              <a:defRPr lang="en-US" sz="2353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</a:lstStyle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Your image here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5871894" y="1801029"/>
            <a:ext cx="0" cy="4662019"/>
          </a:xfrm>
          <a:prstGeom prst="line">
            <a:avLst/>
          </a:prstGeom>
          <a:ln w="3175">
            <a:solidFill>
              <a:schemeClr val="tx1">
                <a:alpha val="2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269239" y="3197079"/>
            <a:ext cx="5378549" cy="3369853"/>
          </a:xfrm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sz="2353"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6096001" y="4773828"/>
            <a:ext cx="5826761" cy="1791549"/>
          </a:xfrm>
        </p:spPr>
        <p:txBody>
          <a:bodyPr lIns="182880" tIns="146304" rIns="182880" bIns="146304" anchor="ctr">
            <a:noAutofit/>
          </a:bodyPr>
          <a:lstStyle>
            <a:lvl1pPr marL="0" indent="0" algn="ctr">
              <a:buNone/>
              <a:defRPr sz="3137">
                <a:gradFill>
                  <a:gsLst>
                    <a:gs pos="27434">
                      <a:srgbClr val="FFFFFF"/>
                    </a:gs>
                    <a:gs pos="54000">
                      <a:srgbClr val="FFFFFF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781558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8066548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7"/>
            <a:ext cx="8067822" cy="724246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7916362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8067822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619">
                      <a:schemeClr val="tx1"/>
                    </a:gs>
                    <a:gs pos="2654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1363441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7834184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1946751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1946751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12829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1740333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0-50 Right Photo Layou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1" y="1217195"/>
            <a:ext cx="5378548" cy="1973570"/>
          </a:xfrm>
        </p:spPr>
        <p:txBody>
          <a:bodyPr>
            <a:spAutoFit/>
          </a:bodyPr>
          <a:lstStyle>
            <a:lvl1pPr>
              <a:defRPr sz="647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097556" y="0"/>
            <a:ext cx="6094444" cy="6856100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3428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04930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55898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76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1956973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72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90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51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9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208902"/>
      </p:ext>
    </p:extLst>
  </p:cSld>
  <p:clrMapOvr>
    <a:masterClrMapping/>
  </p:clrMapOvr>
  <p:transition>
    <p:fade/>
  </p:transition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logo slide_colo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blackWhite">
          <a:xfrm>
            <a:off x="269239" y="6171616"/>
            <a:ext cx="11653522" cy="39531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43428" rIns="179285" bIns="143428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48213" y="470067"/>
            <a:ext cx="1421436" cy="300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2252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3736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9" y="727523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9" y="2344685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112" indent="0">
              <a:buNone/>
              <a:defRPr sz="1200"/>
            </a:lvl2pPr>
            <a:lvl3pPr marL="914225" indent="0">
              <a:buNone/>
              <a:defRPr sz="1000"/>
            </a:lvl3pPr>
            <a:lvl4pPr marL="1371337" indent="0">
              <a:buNone/>
              <a:defRPr sz="900"/>
            </a:lvl4pPr>
            <a:lvl5pPr marL="1828449" indent="0">
              <a:buNone/>
              <a:defRPr sz="900"/>
            </a:lvl5pPr>
            <a:lvl6pPr marL="2285561" indent="0">
              <a:buNone/>
              <a:defRPr sz="900"/>
            </a:lvl6pPr>
            <a:lvl7pPr marL="2742674" indent="0">
              <a:buNone/>
              <a:defRPr sz="900"/>
            </a:lvl7pPr>
            <a:lvl8pPr marL="3199785" indent="0">
              <a:buNone/>
              <a:defRPr sz="900"/>
            </a:lvl8pPr>
            <a:lvl9pPr marL="3656897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1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smtClean="0"/>
              <a:pPr/>
              <a:t>11/18/2016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7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90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773187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1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11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22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33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44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56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67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78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89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3" y="1081456"/>
            <a:ext cx="3810001" cy="1267431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11/18/2016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771311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3" y="2222288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6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11/18/2016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36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1946751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1946751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6711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lkin">
    <p:bg bwMode="gray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269239" y="2077800"/>
            <a:ext cx="6274974" cy="2696029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Rectangle 6"/>
          <p:cNvSpPr/>
          <p:nvPr/>
        </p:nvSpPr>
        <p:spPr bwMode="gray">
          <a:xfrm>
            <a:off x="0" y="5646494"/>
            <a:ext cx="12191377" cy="1211506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03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92" y="6087890"/>
            <a:ext cx="1427788" cy="30482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41655" y="1927276"/>
            <a:ext cx="7744259" cy="2106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2065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0203" y="6119147"/>
            <a:ext cx="1253377" cy="268786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269302" y="1646860"/>
            <a:ext cx="8964185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269301" y="3441247"/>
            <a:ext cx="7171337" cy="179232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6" name="Rectangle 5"/>
          <p:cNvSpPr/>
          <p:nvPr/>
        </p:nvSpPr>
        <p:spPr bwMode="gray">
          <a:xfrm>
            <a:off x="0" y="5782138"/>
            <a:ext cx="12191377" cy="1075862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03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550" y="6171287"/>
            <a:ext cx="1427788" cy="304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7541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5306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353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344898"/>
      </p:ext>
    </p:extLst>
  </p:cSld>
  <p:clrMapOvr>
    <a:masterClrMapping/>
  </p:clrMapOvr>
  <p:transition>
    <p:fade/>
  </p:transition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14209554"/>
      </p:ext>
    </p:extLst>
  </p:cSld>
  <p:clrMapOvr>
    <a:masterClrMapping/>
  </p:clrMapOvr>
  <p:transition>
    <p:fade/>
  </p:transition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1943393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2353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1943393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2353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454315"/>
      </p:ext>
    </p:extLst>
  </p:cSld>
  <p:clrMapOvr>
    <a:masterClrMapping/>
  </p:clrMapOvr>
  <p:transition>
    <p:fade/>
  </p:transition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1946751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1946751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537116"/>
      </p:ext>
    </p:extLst>
  </p:cSld>
  <p:clrMapOvr>
    <a:masterClrMapping/>
  </p:clrMapOvr>
  <p:transition>
    <p:fade/>
  </p:transition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644545"/>
      </p:ext>
    </p:extLst>
  </p:cSld>
  <p:clrMapOvr>
    <a:masterClrMapping/>
  </p:clrMapOvr>
  <p:transition>
    <p:fade/>
  </p:transition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er Evidence Slide">
    <p:bg bwMode="gray"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gradFill>
                  <a:gsLst>
                    <a:gs pos="18584">
                      <a:schemeClr val="tx2"/>
                    </a:gs>
                    <a:gs pos="57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Customer evidence slide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 bwMode="gray">
          <a:xfrm>
            <a:off x="269239" y="1406078"/>
            <a:ext cx="5378549" cy="1791549"/>
          </a:xfrm>
          <a:blipFill>
            <a:blip r:embed="rId2"/>
            <a:stretch>
              <a:fillRect/>
            </a:stretch>
          </a:blip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lang="en-US" sz="2353" kern="1200" spc="0" baseline="0" dirty="0">
                <a:noFill/>
                <a:latin typeface="+mn-lt"/>
                <a:ea typeface="+mn-ea"/>
                <a:cs typeface="+mn-cs"/>
              </a:defRPr>
            </a:lvl1pPr>
            <a:lvl2pPr>
              <a:defRPr lang="en-US" sz="2353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</a:lstStyle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6095999" y="4773828"/>
            <a:ext cx="5829081" cy="1793104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79285" tIns="143428" rIns="179285" bIns="143428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</a:endParaRP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6096000" y="1406078"/>
            <a:ext cx="5826762" cy="3366196"/>
          </a:xfrm>
          <a:blipFill>
            <a:blip r:embed="rId3"/>
            <a:stretch>
              <a:fillRect/>
            </a:stretch>
          </a:blip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lang="en-US" sz="2353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algn="ctr">
              <a:defRPr lang="en-US" sz="2353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</a:lstStyle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Your image here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5871894" y="1801029"/>
            <a:ext cx="0" cy="4662019"/>
          </a:xfrm>
          <a:prstGeom prst="line">
            <a:avLst/>
          </a:prstGeom>
          <a:ln w="3175">
            <a:solidFill>
              <a:schemeClr val="tx1">
                <a:alpha val="2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269239" y="3197079"/>
            <a:ext cx="5378549" cy="3369853"/>
          </a:xfrm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sz="2353"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6096001" y="4773828"/>
            <a:ext cx="5826761" cy="1791549"/>
          </a:xfrm>
        </p:spPr>
        <p:txBody>
          <a:bodyPr lIns="182880" tIns="146304" rIns="182880" bIns="146304" anchor="ctr">
            <a:noAutofit/>
          </a:bodyPr>
          <a:lstStyle>
            <a:lvl1pPr marL="0" indent="0" algn="ctr">
              <a:buNone/>
              <a:defRPr sz="3137">
                <a:gradFill>
                  <a:gsLst>
                    <a:gs pos="27434">
                      <a:srgbClr val="FFFFFF"/>
                    </a:gs>
                    <a:gs pos="54000">
                      <a:srgbClr val="FFFFFF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04669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8066548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7"/>
            <a:ext cx="8067822" cy="724246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9982009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8067822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619">
                      <a:schemeClr val="tx1"/>
                    </a:gs>
                    <a:gs pos="2654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26293989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18" Type="http://schemas.openxmlformats.org/officeDocument/2006/relationships/slideLayout" Target="../slideLayouts/slideLayout4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41.xml"/><Relationship Id="rId2" Type="http://schemas.openxmlformats.org/officeDocument/2006/relationships/slideLayout" Target="../slideLayouts/slideLayout26.xml"/><Relationship Id="rId16" Type="http://schemas.openxmlformats.org/officeDocument/2006/relationships/slideLayout" Target="../slideLayouts/slideLayout40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34.xml"/><Relationship Id="rId19" Type="http://schemas.openxmlformats.org/officeDocument/2006/relationships/slideLayout" Target="../slideLayouts/slideLayout43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1.xml"/><Relationship Id="rId13" Type="http://schemas.openxmlformats.org/officeDocument/2006/relationships/slideLayout" Target="../slideLayouts/slideLayout56.xml"/><Relationship Id="rId18" Type="http://schemas.openxmlformats.org/officeDocument/2006/relationships/slideLayout" Target="../slideLayouts/slideLayout61.xml"/><Relationship Id="rId3" Type="http://schemas.openxmlformats.org/officeDocument/2006/relationships/slideLayout" Target="../slideLayouts/slideLayout46.xml"/><Relationship Id="rId21" Type="http://schemas.openxmlformats.org/officeDocument/2006/relationships/slideLayout" Target="../slideLayouts/slideLayout64.xml"/><Relationship Id="rId7" Type="http://schemas.openxmlformats.org/officeDocument/2006/relationships/slideLayout" Target="../slideLayouts/slideLayout50.xml"/><Relationship Id="rId12" Type="http://schemas.openxmlformats.org/officeDocument/2006/relationships/slideLayout" Target="../slideLayouts/slideLayout55.xml"/><Relationship Id="rId17" Type="http://schemas.openxmlformats.org/officeDocument/2006/relationships/slideLayout" Target="../slideLayouts/slideLayout60.xml"/><Relationship Id="rId2" Type="http://schemas.openxmlformats.org/officeDocument/2006/relationships/slideLayout" Target="../slideLayouts/slideLayout45.xml"/><Relationship Id="rId16" Type="http://schemas.openxmlformats.org/officeDocument/2006/relationships/slideLayout" Target="../slideLayouts/slideLayout59.xml"/><Relationship Id="rId20" Type="http://schemas.openxmlformats.org/officeDocument/2006/relationships/slideLayout" Target="../slideLayouts/slideLayout63.xml"/><Relationship Id="rId1" Type="http://schemas.openxmlformats.org/officeDocument/2006/relationships/slideLayout" Target="../slideLayouts/slideLayout44.xml"/><Relationship Id="rId6" Type="http://schemas.openxmlformats.org/officeDocument/2006/relationships/slideLayout" Target="../slideLayouts/slideLayout49.xml"/><Relationship Id="rId11" Type="http://schemas.openxmlformats.org/officeDocument/2006/relationships/slideLayout" Target="../slideLayouts/slideLayout54.xml"/><Relationship Id="rId5" Type="http://schemas.openxmlformats.org/officeDocument/2006/relationships/slideLayout" Target="../slideLayouts/slideLayout48.xml"/><Relationship Id="rId15" Type="http://schemas.openxmlformats.org/officeDocument/2006/relationships/slideLayout" Target="../slideLayouts/slideLayout58.xml"/><Relationship Id="rId10" Type="http://schemas.openxmlformats.org/officeDocument/2006/relationships/slideLayout" Target="../slideLayouts/slideLayout53.xml"/><Relationship Id="rId19" Type="http://schemas.openxmlformats.org/officeDocument/2006/relationships/slideLayout" Target="../slideLayouts/slideLayout62.xml"/><Relationship Id="rId4" Type="http://schemas.openxmlformats.org/officeDocument/2006/relationships/slideLayout" Target="../slideLayouts/slideLayout47.xml"/><Relationship Id="rId9" Type="http://schemas.openxmlformats.org/officeDocument/2006/relationships/slideLayout" Target="../slideLayouts/slideLayout52.xml"/><Relationship Id="rId14" Type="http://schemas.openxmlformats.org/officeDocument/2006/relationships/slideLayout" Target="../slideLayouts/slideLayout57.xml"/><Relationship Id="rId22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2.xml"/><Relationship Id="rId13" Type="http://schemas.openxmlformats.org/officeDocument/2006/relationships/slideLayout" Target="../slideLayouts/slideLayout77.xml"/><Relationship Id="rId18" Type="http://schemas.openxmlformats.org/officeDocument/2006/relationships/slideLayout" Target="../slideLayouts/slideLayout82.xml"/><Relationship Id="rId26" Type="http://schemas.openxmlformats.org/officeDocument/2006/relationships/theme" Target="../theme/theme4.xml"/><Relationship Id="rId3" Type="http://schemas.openxmlformats.org/officeDocument/2006/relationships/slideLayout" Target="../slideLayouts/slideLayout67.xml"/><Relationship Id="rId21" Type="http://schemas.openxmlformats.org/officeDocument/2006/relationships/slideLayout" Target="../slideLayouts/slideLayout85.xml"/><Relationship Id="rId7" Type="http://schemas.openxmlformats.org/officeDocument/2006/relationships/slideLayout" Target="../slideLayouts/slideLayout71.xml"/><Relationship Id="rId12" Type="http://schemas.openxmlformats.org/officeDocument/2006/relationships/slideLayout" Target="../slideLayouts/slideLayout76.xml"/><Relationship Id="rId17" Type="http://schemas.openxmlformats.org/officeDocument/2006/relationships/slideLayout" Target="../slideLayouts/slideLayout81.xml"/><Relationship Id="rId25" Type="http://schemas.openxmlformats.org/officeDocument/2006/relationships/slideLayout" Target="../slideLayouts/slideLayout89.xml"/><Relationship Id="rId2" Type="http://schemas.openxmlformats.org/officeDocument/2006/relationships/slideLayout" Target="../slideLayouts/slideLayout66.xml"/><Relationship Id="rId16" Type="http://schemas.openxmlformats.org/officeDocument/2006/relationships/slideLayout" Target="../slideLayouts/slideLayout80.xml"/><Relationship Id="rId20" Type="http://schemas.openxmlformats.org/officeDocument/2006/relationships/slideLayout" Target="../slideLayouts/slideLayout84.xml"/><Relationship Id="rId1" Type="http://schemas.openxmlformats.org/officeDocument/2006/relationships/slideLayout" Target="../slideLayouts/slideLayout65.xml"/><Relationship Id="rId6" Type="http://schemas.openxmlformats.org/officeDocument/2006/relationships/slideLayout" Target="../slideLayouts/slideLayout70.xml"/><Relationship Id="rId11" Type="http://schemas.openxmlformats.org/officeDocument/2006/relationships/slideLayout" Target="../slideLayouts/slideLayout75.xml"/><Relationship Id="rId24" Type="http://schemas.openxmlformats.org/officeDocument/2006/relationships/slideLayout" Target="../slideLayouts/slideLayout88.xml"/><Relationship Id="rId5" Type="http://schemas.openxmlformats.org/officeDocument/2006/relationships/slideLayout" Target="../slideLayouts/slideLayout69.xml"/><Relationship Id="rId15" Type="http://schemas.openxmlformats.org/officeDocument/2006/relationships/slideLayout" Target="../slideLayouts/slideLayout79.xml"/><Relationship Id="rId23" Type="http://schemas.openxmlformats.org/officeDocument/2006/relationships/slideLayout" Target="../slideLayouts/slideLayout87.xml"/><Relationship Id="rId10" Type="http://schemas.openxmlformats.org/officeDocument/2006/relationships/slideLayout" Target="../slideLayouts/slideLayout74.xml"/><Relationship Id="rId19" Type="http://schemas.openxmlformats.org/officeDocument/2006/relationships/slideLayout" Target="../slideLayouts/slideLayout83.xml"/><Relationship Id="rId4" Type="http://schemas.openxmlformats.org/officeDocument/2006/relationships/slideLayout" Target="../slideLayouts/slideLayout68.xml"/><Relationship Id="rId9" Type="http://schemas.openxmlformats.org/officeDocument/2006/relationships/slideLayout" Target="../slideLayouts/slideLayout73.xml"/><Relationship Id="rId14" Type="http://schemas.openxmlformats.org/officeDocument/2006/relationships/slideLayout" Target="../slideLayouts/slideLayout78.xml"/><Relationship Id="rId22" Type="http://schemas.openxmlformats.org/officeDocument/2006/relationships/slideLayout" Target="../slideLayouts/slideLayout86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7.xml"/><Relationship Id="rId13" Type="http://schemas.openxmlformats.org/officeDocument/2006/relationships/slideLayout" Target="../slideLayouts/slideLayout102.xml"/><Relationship Id="rId18" Type="http://schemas.openxmlformats.org/officeDocument/2006/relationships/slideLayout" Target="../slideLayouts/slideLayout107.xml"/><Relationship Id="rId3" Type="http://schemas.openxmlformats.org/officeDocument/2006/relationships/slideLayout" Target="../slideLayouts/slideLayout92.xml"/><Relationship Id="rId7" Type="http://schemas.openxmlformats.org/officeDocument/2006/relationships/slideLayout" Target="../slideLayouts/slideLayout96.xml"/><Relationship Id="rId12" Type="http://schemas.openxmlformats.org/officeDocument/2006/relationships/slideLayout" Target="../slideLayouts/slideLayout101.xml"/><Relationship Id="rId17" Type="http://schemas.openxmlformats.org/officeDocument/2006/relationships/slideLayout" Target="../slideLayouts/slideLayout106.xml"/><Relationship Id="rId2" Type="http://schemas.openxmlformats.org/officeDocument/2006/relationships/slideLayout" Target="../slideLayouts/slideLayout91.xml"/><Relationship Id="rId16" Type="http://schemas.openxmlformats.org/officeDocument/2006/relationships/slideLayout" Target="../slideLayouts/slideLayout105.xml"/><Relationship Id="rId1" Type="http://schemas.openxmlformats.org/officeDocument/2006/relationships/slideLayout" Target="../slideLayouts/slideLayout90.xml"/><Relationship Id="rId6" Type="http://schemas.openxmlformats.org/officeDocument/2006/relationships/slideLayout" Target="../slideLayouts/slideLayout95.xml"/><Relationship Id="rId11" Type="http://schemas.openxmlformats.org/officeDocument/2006/relationships/slideLayout" Target="../slideLayouts/slideLayout100.xml"/><Relationship Id="rId5" Type="http://schemas.openxmlformats.org/officeDocument/2006/relationships/slideLayout" Target="../slideLayouts/slideLayout94.xml"/><Relationship Id="rId15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99.xml"/><Relationship Id="rId19" Type="http://schemas.openxmlformats.org/officeDocument/2006/relationships/theme" Target="../theme/theme5.xml"/><Relationship Id="rId4" Type="http://schemas.openxmlformats.org/officeDocument/2006/relationships/slideLayout" Target="../slideLayouts/slideLayout93.xml"/><Relationship Id="rId9" Type="http://schemas.openxmlformats.org/officeDocument/2006/relationships/slideLayout" Target="../slideLayouts/slideLayout98.xml"/><Relationship Id="rId14" Type="http://schemas.openxmlformats.org/officeDocument/2006/relationships/slideLayout" Target="../slideLayouts/slideLayout10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5.xml"/><Relationship Id="rId13" Type="http://schemas.openxmlformats.org/officeDocument/2006/relationships/slideLayout" Target="../slideLayouts/slideLayout120.xml"/><Relationship Id="rId18" Type="http://schemas.openxmlformats.org/officeDocument/2006/relationships/slideLayout" Target="../slideLayouts/slideLayout125.xml"/><Relationship Id="rId3" Type="http://schemas.openxmlformats.org/officeDocument/2006/relationships/slideLayout" Target="../slideLayouts/slideLayout110.xml"/><Relationship Id="rId21" Type="http://schemas.openxmlformats.org/officeDocument/2006/relationships/slideLayout" Target="../slideLayouts/slideLayout128.xml"/><Relationship Id="rId7" Type="http://schemas.openxmlformats.org/officeDocument/2006/relationships/slideLayout" Target="../slideLayouts/slideLayout114.xml"/><Relationship Id="rId12" Type="http://schemas.openxmlformats.org/officeDocument/2006/relationships/slideLayout" Target="../slideLayouts/slideLayout119.xml"/><Relationship Id="rId17" Type="http://schemas.openxmlformats.org/officeDocument/2006/relationships/slideLayout" Target="../slideLayouts/slideLayout124.xml"/><Relationship Id="rId2" Type="http://schemas.openxmlformats.org/officeDocument/2006/relationships/slideLayout" Target="../slideLayouts/slideLayout109.xml"/><Relationship Id="rId16" Type="http://schemas.openxmlformats.org/officeDocument/2006/relationships/slideLayout" Target="../slideLayouts/slideLayout123.xml"/><Relationship Id="rId20" Type="http://schemas.openxmlformats.org/officeDocument/2006/relationships/slideLayout" Target="../slideLayouts/slideLayout127.xml"/><Relationship Id="rId1" Type="http://schemas.openxmlformats.org/officeDocument/2006/relationships/slideLayout" Target="../slideLayouts/slideLayout108.xml"/><Relationship Id="rId6" Type="http://schemas.openxmlformats.org/officeDocument/2006/relationships/slideLayout" Target="../slideLayouts/slideLayout113.xml"/><Relationship Id="rId11" Type="http://schemas.openxmlformats.org/officeDocument/2006/relationships/slideLayout" Target="../slideLayouts/slideLayout118.xml"/><Relationship Id="rId5" Type="http://schemas.openxmlformats.org/officeDocument/2006/relationships/slideLayout" Target="../slideLayouts/slideLayout112.xml"/><Relationship Id="rId15" Type="http://schemas.openxmlformats.org/officeDocument/2006/relationships/slideLayout" Target="../slideLayouts/slideLayout122.xml"/><Relationship Id="rId23" Type="http://schemas.openxmlformats.org/officeDocument/2006/relationships/theme" Target="../theme/theme6.xml"/><Relationship Id="rId10" Type="http://schemas.openxmlformats.org/officeDocument/2006/relationships/slideLayout" Target="../slideLayouts/slideLayout117.xml"/><Relationship Id="rId19" Type="http://schemas.openxmlformats.org/officeDocument/2006/relationships/slideLayout" Target="../slideLayouts/slideLayout126.xml"/><Relationship Id="rId4" Type="http://schemas.openxmlformats.org/officeDocument/2006/relationships/slideLayout" Target="../slideLayouts/slideLayout111.xml"/><Relationship Id="rId9" Type="http://schemas.openxmlformats.org/officeDocument/2006/relationships/slideLayout" Target="../slideLayouts/slideLayout116.xml"/><Relationship Id="rId14" Type="http://schemas.openxmlformats.org/officeDocument/2006/relationships/slideLayout" Target="../slideLayouts/slideLayout121.xml"/><Relationship Id="rId22" Type="http://schemas.openxmlformats.org/officeDocument/2006/relationships/slideLayout" Target="../slideLayouts/slideLayout129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7.xml"/><Relationship Id="rId3" Type="http://schemas.openxmlformats.org/officeDocument/2006/relationships/slideLayout" Target="../slideLayouts/slideLayout132.xml"/><Relationship Id="rId7" Type="http://schemas.openxmlformats.org/officeDocument/2006/relationships/slideLayout" Target="../slideLayouts/slideLayout136.xml"/><Relationship Id="rId12" Type="http://schemas.openxmlformats.org/officeDocument/2006/relationships/image" Target="../media/image8.png"/><Relationship Id="rId2" Type="http://schemas.openxmlformats.org/officeDocument/2006/relationships/slideLayout" Target="../slideLayouts/slideLayout131.xml"/><Relationship Id="rId1" Type="http://schemas.openxmlformats.org/officeDocument/2006/relationships/slideLayout" Target="../slideLayouts/slideLayout130.xml"/><Relationship Id="rId6" Type="http://schemas.openxmlformats.org/officeDocument/2006/relationships/slideLayout" Target="../slideLayouts/slideLayout135.xml"/><Relationship Id="rId11" Type="http://schemas.openxmlformats.org/officeDocument/2006/relationships/theme" Target="../theme/theme7.xml"/><Relationship Id="rId5" Type="http://schemas.openxmlformats.org/officeDocument/2006/relationships/slideLayout" Target="../slideLayouts/slideLayout134.xml"/><Relationship Id="rId10" Type="http://schemas.openxmlformats.org/officeDocument/2006/relationships/slideLayout" Target="../slideLayouts/slideLayout139.xml"/><Relationship Id="rId4" Type="http://schemas.openxmlformats.org/officeDocument/2006/relationships/slideLayout" Target="../slideLayouts/slideLayout133.xml"/><Relationship Id="rId9" Type="http://schemas.openxmlformats.org/officeDocument/2006/relationships/slideLayout" Target="../slideLayouts/slideLayout1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2370906" y="-217"/>
            <a:ext cx="935477" cy="5654620"/>
            <a:chOff x="12618967" y="-221"/>
            <a:chExt cx="954235" cy="5767188"/>
          </a:xfrm>
        </p:grpSpPr>
        <p:grpSp>
          <p:nvGrpSpPr>
            <p:cNvPr id="26" name="Group 25"/>
            <p:cNvGrpSpPr/>
            <p:nvPr/>
          </p:nvGrpSpPr>
          <p:grpSpPr>
            <a:xfrm rot="5400000">
              <a:off x="11584220" y="1040742"/>
              <a:ext cx="2698730" cy="629236"/>
              <a:chOff x="1584344" y="4543426"/>
              <a:chExt cx="2698730" cy="629236"/>
            </a:xfrm>
          </p:grpSpPr>
          <p:sp>
            <p:nvSpPr>
              <p:cNvPr id="37" name="Rectangle 36"/>
              <p:cNvSpPr/>
              <p:nvPr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1410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Oragen</a:t>
                </a:r>
                <a:endParaRPr lang="en-US" sz="49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endParaRPr>
              </a:p>
              <a:p>
                <a:pPr algn="l" defTabSz="91410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  <a:endParaRPr lang="en-US" sz="49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1410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42" name="Rectangle 41"/>
              <p:cNvSpPr/>
              <p:nvPr/>
            </p:nvSpPr>
            <p:spPr bwMode="auto">
              <a:xfrm>
                <a:off x="3413144" y="4543426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R:80 G:80 B:80</a:t>
                </a:r>
              </a:p>
            </p:txBody>
          </p:sp>
          <p:sp>
            <p:nvSpPr>
              <p:cNvPr id="43" name="Rectangle 42"/>
              <p:cNvSpPr/>
              <p:nvPr/>
            </p:nvSpPr>
            <p:spPr bwMode="auto">
              <a:xfrm>
                <a:off x="2498744" y="4882896"/>
                <a:ext cx="869930" cy="289766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Yellow</a:t>
                </a:r>
              </a:p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G:185 B:0</a:t>
                </a:r>
              </a:p>
            </p:txBody>
          </p:sp>
          <p:sp>
            <p:nvSpPr>
              <p:cNvPr id="44" name="Rectangle 43"/>
              <p:cNvSpPr/>
              <p:nvPr/>
            </p:nvSpPr>
            <p:spPr bwMode="auto">
              <a:xfrm>
                <a:off x="3413144" y="4882895"/>
                <a:ext cx="869930" cy="289766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Orange</a:t>
                </a:r>
              </a:p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G:140 B:0</a:t>
                </a:r>
              </a:p>
            </p:txBody>
          </p:sp>
          <p:sp>
            <p:nvSpPr>
              <p:cNvPr id="45" name="Rectangle 44"/>
              <p:cNvSpPr/>
              <p:nvPr/>
            </p:nvSpPr>
            <p:spPr bwMode="auto">
              <a:xfrm>
                <a:off x="158434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1410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490" dirty="0">
                  <a:gradFill>
                    <a:gsLst>
                      <a:gs pos="37168">
                        <a:srgbClr val="292929"/>
                      </a:gs>
                      <a:gs pos="72000">
                        <a:srgbClr val="292929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8" name="TextBox 27"/>
            <p:cNvSpPr txBox="1"/>
            <p:nvPr/>
          </p:nvSpPr>
          <p:spPr>
            <a:xfrm rot="5400000">
              <a:off x="12987813" y="258334"/>
              <a:ext cx="843944" cy="326834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14367" rtl="0" eaLnBrk="1" latinLnBrk="0" hangingPunct="1">
                <a:lnSpc>
                  <a:spcPct val="90000"/>
                </a:lnSpc>
                <a:spcAft>
                  <a:spcPts val="588"/>
                </a:spcAft>
              </a:pPr>
              <a:r>
                <a:rPr lang="en-US" sz="98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 rot="5400000">
              <a:off x="11746691" y="4228746"/>
              <a:ext cx="2647253" cy="326834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14367" rtl="0" eaLnBrk="1" latinLnBrk="0" hangingPunct="1">
                <a:lnSpc>
                  <a:spcPct val="90000"/>
                </a:lnSpc>
                <a:spcAft>
                  <a:spcPts val="588"/>
                </a:spcAft>
              </a:pPr>
              <a:r>
                <a:rPr lang="en-US" sz="98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Secondary colors (use only when necessary)</a:t>
              </a:r>
            </a:p>
          </p:txBody>
        </p:sp>
        <p:sp>
          <p:nvSpPr>
            <p:cNvPr id="22" name="Rectangle 21"/>
            <p:cNvSpPr/>
            <p:nvPr/>
          </p:nvSpPr>
          <p:spPr bwMode="auto">
            <a:xfrm rot="5400000">
              <a:off x="12328888" y="5187119"/>
              <a:ext cx="869930" cy="289766"/>
            </a:xfrm>
            <a:prstGeom prst="rect">
              <a:avLst/>
            </a:prstGeom>
            <a:solidFill>
              <a:srgbClr val="A8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1410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Red</a:t>
              </a:r>
            </a:p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49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168 G:0 B:0</a:t>
              </a:r>
              <a:endParaRPr lang="en-US" sz="49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Rectangle 22"/>
            <p:cNvSpPr/>
            <p:nvPr/>
          </p:nvSpPr>
          <p:spPr bwMode="auto">
            <a:xfrm rot="5400000">
              <a:off x="12328888" y="3353997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1410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Light Blue</a:t>
              </a:r>
            </a:p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R:16</a:t>
              </a:r>
              <a:r>
                <a:rPr lang="en-US" sz="49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G:124 B:16</a:t>
              </a:r>
              <a:endParaRPr lang="en-US" sz="49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" name="Rectangle 23"/>
            <p:cNvSpPr/>
            <p:nvPr/>
          </p:nvSpPr>
          <p:spPr bwMode="auto">
            <a:xfrm rot="5400000">
              <a:off x="12328888" y="4272719"/>
              <a:ext cx="869930" cy="289766"/>
            </a:xfrm>
            <a:prstGeom prst="rect">
              <a:avLst/>
            </a:prstGeom>
            <a:solidFill>
              <a:srgbClr val="002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1410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Blue</a:t>
              </a:r>
            </a:p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R0 G32 B80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39005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  <p:sldLayoutId id="2147483696" r:id="rId18"/>
    <p:sldLayoutId id="2147483697" r:id="rId19"/>
    <p:sldLayoutId id="2147483698" r:id="rId20"/>
    <p:sldLayoutId id="2147483699" r:id="rId21"/>
    <p:sldLayoutId id="2147483700" r:id="rId22"/>
    <p:sldLayoutId id="2147483701" r:id="rId23"/>
    <p:sldLayoutId id="2147483702" r:id="rId24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marL="336145" marR="0" lvl="0" indent="-336145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</a:pPr>
            <a:r>
              <a:rPr lang="en-US"/>
              <a:t>Edit Master text styles</a:t>
            </a:r>
          </a:p>
          <a:p>
            <a:pPr marL="336145" marR="0" lvl="1" indent="-336145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</a:pPr>
            <a:r>
              <a:rPr lang="en-US"/>
              <a:t>Second level</a:t>
            </a:r>
          </a:p>
          <a:p>
            <a:pPr marL="336145" marR="0" lvl="2" indent="-336145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</a:pPr>
            <a:r>
              <a:rPr lang="en-US"/>
              <a:t>Third level</a:t>
            </a:r>
          </a:p>
          <a:p>
            <a:pPr marL="336145" marR="0" lvl="3" indent="-336145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</a:pPr>
            <a:r>
              <a:rPr lang="en-US"/>
              <a:t>Fourth level</a:t>
            </a:r>
          </a:p>
          <a:p>
            <a:pPr marL="336145" marR="0" lvl="4" indent="-336145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</a:pPr>
            <a:r>
              <a:rPr lang="en-US"/>
              <a:t>Fifth level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2370906" y="-217"/>
            <a:ext cx="935477" cy="5654620"/>
            <a:chOff x="12618967" y="-221"/>
            <a:chExt cx="954235" cy="5767188"/>
          </a:xfrm>
        </p:grpSpPr>
        <p:grpSp>
          <p:nvGrpSpPr>
            <p:cNvPr id="19" name="Group 18"/>
            <p:cNvGrpSpPr/>
            <p:nvPr/>
          </p:nvGrpSpPr>
          <p:grpSpPr>
            <a:xfrm rot="5400000">
              <a:off x="11584220" y="1040742"/>
              <a:ext cx="2698730" cy="629236"/>
              <a:chOff x="1584344" y="4543426"/>
              <a:chExt cx="2698730" cy="629236"/>
            </a:xfrm>
          </p:grpSpPr>
          <p:sp>
            <p:nvSpPr>
              <p:cNvPr id="25" name="Rectangle 24"/>
              <p:cNvSpPr/>
              <p:nvPr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1410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Oragen</a:t>
                </a:r>
                <a:endParaRPr lang="en-US" sz="49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endParaRPr>
              </a:p>
              <a:p>
                <a:pPr algn="l" defTabSz="91410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  <a:endParaRPr lang="en-US" sz="49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1410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27" name="Rectangle 26"/>
              <p:cNvSpPr/>
              <p:nvPr/>
            </p:nvSpPr>
            <p:spPr bwMode="auto">
              <a:xfrm>
                <a:off x="3413144" y="4543426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0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R:210 G:210 B:210</a:t>
                </a:r>
              </a:p>
            </p:txBody>
          </p:sp>
          <p:sp>
            <p:nvSpPr>
              <p:cNvPr id="28" name="Rectangle 27"/>
              <p:cNvSpPr/>
              <p:nvPr/>
            </p:nvSpPr>
            <p:spPr bwMode="auto">
              <a:xfrm>
                <a:off x="2498744" y="4882896"/>
                <a:ext cx="869930" cy="289766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Orange</a:t>
                </a:r>
              </a:p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G:140 B:0</a:t>
                </a:r>
              </a:p>
            </p:txBody>
          </p:sp>
          <p:sp>
            <p:nvSpPr>
              <p:cNvPr id="29" name="Rectangle 28"/>
              <p:cNvSpPr/>
              <p:nvPr/>
            </p:nvSpPr>
            <p:spPr bwMode="auto">
              <a:xfrm>
                <a:off x="3413144" y="4882895"/>
                <a:ext cx="869930" cy="289766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Blue</a:t>
                </a:r>
              </a:p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0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R:16 G:124 B:16</a:t>
                </a:r>
              </a:p>
            </p:txBody>
          </p:sp>
          <p:sp>
            <p:nvSpPr>
              <p:cNvPr id="30" name="Rectangle 29"/>
              <p:cNvSpPr/>
              <p:nvPr/>
            </p:nvSpPr>
            <p:spPr bwMode="auto">
              <a:xfrm>
                <a:off x="158434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Yellow</a:t>
                </a:r>
              </a:p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0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G:185 B:0</a:t>
                </a: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 rot="5400000">
              <a:off x="12987813" y="258334"/>
              <a:ext cx="843944" cy="326834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14367" rtl="0" eaLnBrk="1" latinLnBrk="0" hangingPunct="1">
                <a:lnSpc>
                  <a:spcPct val="90000"/>
                </a:lnSpc>
                <a:spcAft>
                  <a:spcPts val="588"/>
                </a:spcAft>
              </a:pPr>
              <a:r>
                <a:rPr lang="en-US" sz="98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Main colors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 rot="5400000">
              <a:off x="11746691" y="4228746"/>
              <a:ext cx="2647253" cy="326834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14367" rtl="0" eaLnBrk="1" latinLnBrk="0" hangingPunct="1">
                <a:lnSpc>
                  <a:spcPct val="90000"/>
                </a:lnSpc>
                <a:spcAft>
                  <a:spcPts val="588"/>
                </a:spcAft>
              </a:pPr>
              <a:r>
                <a:rPr lang="en-US" sz="98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Secondary colors (use only when necessary)</a:t>
              </a:r>
            </a:p>
          </p:txBody>
        </p:sp>
        <p:sp>
          <p:nvSpPr>
            <p:cNvPr id="22" name="Rectangle 21"/>
            <p:cNvSpPr/>
            <p:nvPr/>
          </p:nvSpPr>
          <p:spPr bwMode="auto">
            <a:xfrm rot="5400000">
              <a:off x="12328888" y="5187119"/>
              <a:ext cx="869930" cy="289766"/>
            </a:xfrm>
            <a:prstGeom prst="rect">
              <a:avLst/>
            </a:prstGeom>
            <a:solidFill>
              <a:srgbClr val="BAD80A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1410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 dirty="0">
                  <a:gradFill>
                    <a:gsLst>
                      <a:gs pos="37168">
                        <a:srgbClr val="292929"/>
                      </a:gs>
                      <a:gs pos="7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Light Green </a:t>
              </a:r>
            </a:p>
            <a:p>
              <a:pPr marL="0" algn="l" defTabSz="91410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0" kern="1200" baseline="0" dirty="0">
                  <a:gradFill>
                    <a:gsLst>
                      <a:gs pos="37168">
                        <a:srgbClr val="292929"/>
                      </a:gs>
                      <a:gs pos="7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R:168 G:216 B:10</a:t>
              </a:r>
            </a:p>
          </p:txBody>
        </p:sp>
        <p:sp>
          <p:nvSpPr>
            <p:cNvPr id="31" name="Rectangle 30"/>
            <p:cNvSpPr/>
            <p:nvPr/>
          </p:nvSpPr>
          <p:spPr bwMode="auto">
            <a:xfrm rot="5400000">
              <a:off x="12328888" y="4270558"/>
              <a:ext cx="869930" cy="289766"/>
            </a:xfrm>
            <a:prstGeom prst="rect">
              <a:avLst/>
            </a:prstGeom>
            <a:solidFill>
              <a:srgbClr val="A8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1410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Red</a:t>
              </a:r>
            </a:p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49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168 G:0 B:0</a:t>
              </a:r>
              <a:endParaRPr lang="en-US" sz="49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2" name="Rectangle 31"/>
            <p:cNvSpPr/>
            <p:nvPr/>
          </p:nvSpPr>
          <p:spPr bwMode="auto">
            <a:xfrm rot="5400000">
              <a:off x="12328888" y="3353997"/>
              <a:ext cx="869930" cy="289766"/>
            </a:xfrm>
            <a:prstGeom prst="rect">
              <a:avLst/>
            </a:prstGeom>
            <a:solidFill>
              <a:srgbClr val="002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1410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Blue</a:t>
              </a:r>
            </a:p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R0 G32 B80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922185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  <p:sldLayoutId id="2147483715" r:id="rId12"/>
    <p:sldLayoutId id="2147483716" r:id="rId13"/>
    <p:sldLayoutId id="2147483717" r:id="rId14"/>
    <p:sldLayoutId id="2147483718" r:id="rId15"/>
    <p:sldLayoutId id="2147483719" r:id="rId16"/>
    <p:sldLayoutId id="2147483720" r:id="rId17"/>
    <p:sldLayoutId id="2147483721" r:id="rId18"/>
    <p:sldLayoutId id="2147483722" r:id="rId19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lang="en-US" sz="3921" kern="1200" spc="0" baseline="0" dirty="0" smtClean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lang="en-US" sz="2353" kern="1200" spc="0" baseline="0" dirty="0" smtClean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2370906" y="-217"/>
            <a:ext cx="935477" cy="5654620"/>
            <a:chOff x="12618967" y="-221"/>
            <a:chExt cx="954235" cy="5767188"/>
          </a:xfrm>
        </p:grpSpPr>
        <p:grpSp>
          <p:nvGrpSpPr>
            <p:cNvPr id="26" name="Group 25"/>
            <p:cNvGrpSpPr/>
            <p:nvPr/>
          </p:nvGrpSpPr>
          <p:grpSpPr>
            <a:xfrm rot="5400000">
              <a:off x="11584220" y="1040742"/>
              <a:ext cx="2698730" cy="629236"/>
              <a:chOff x="1584344" y="4543426"/>
              <a:chExt cx="2698730" cy="629236"/>
            </a:xfrm>
          </p:grpSpPr>
          <p:sp>
            <p:nvSpPr>
              <p:cNvPr id="37" name="Rectangle 36"/>
              <p:cNvSpPr/>
              <p:nvPr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1410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Oragen</a:t>
                </a:r>
                <a:endParaRPr lang="en-US" sz="49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endParaRPr>
              </a:p>
              <a:p>
                <a:pPr algn="l" defTabSz="91410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  <a:endParaRPr lang="en-US" sz="49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1410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42" name="Rectangle 41"/>
              <p:cNvSpPr/>
              <p:nvPr/>
            </p:nvSpPr>
            <p:spPr bwMode="auto">
              <a:xfrm>
                <a:off x="3413144" y="4543426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R:80 G:80 B:80</a:t>
                </a:r>
              </a:p>
            </p:txBody>
          </p:sp>
          <p:sp>
            <p:nvSpPr>
              <p:cNvPr id="43" name="Rectangle 42"/>
              <p:cNvSpPr/>
              <p:nvPr/>
            </p:nvSpPr>
            <p:spPr bwMode="auto">
              <a:xfrm>
                <a:off x="2498744" y="4882896"/>
                <a:ext cx="869930" cy="289766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Yellow</a:t>
                </a:r>
              </a:p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G:185 B:0</a:t>
                </a:r>
              </a:p>
            </p:txBody>
          </p:sp>
          <p:sp>
            <p:nvSpPr>
              <p:cNvPr id="44" name="Rectangle 43"/>
              <p:cNvSpPr/>
              <p:nvPr/>
            </p:nvSpPr>
            <p:spPr bwMode="auto">
              <a:xfrm>
                <a:off x="3413144" y="4882895"/>
                <a:ext cx="869930" cy="289766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Orange</a:t>
                </a:r>
              </a:p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G:140 B:0</a:t>
                </a:r>
              </a:p>
            </p:txBody>
          </p:sp>
          <p:sp>
            <p:nvSpPr>
              <p:cNvPr id="45" name="Rectangle 44"/>
              <p:cNvSpPr/>
              <p:nvPr/>
            </p:nvSpPr>
            <p:spPr bwMode="auto">
              <a:xfrm>
                <a:off x="158434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1410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490" dirty="0">
                  <a:gradFill>
                    <a:gsLst>
                      <a:gs pos="37168">
                        <a:srgbClr val="292929"/>
                      </a:gs>
                      <a:gs pos="72000">
                        <a:srgbClr val="292929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8" name="TextBox 27"/>
            <p:cNvSpPr txBox="1"/>
            <p:nvPr/>
          </p:nvSpPr>
          <p:spPr>
            <a:xfrm rot="5400000">
              <a:off x="12987813" y="258334"/>
              <a:ext cx="843944" cy="326834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14367" rtl="0" eaLnBrk="1" latinLnBrk="0" hangingPunct="1">
                <a:lnSpc>
                  <a:spcPct val="90000"/>
                </a:lnSpc>
                <a:spcAft>
                  <a:spcPts val="588"/>
                </a:spcAft>
              </a:pPr>
              <a:r>
                <a:rPr lang="en-US" sz="98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 rot="5400000">
              <a:off x="11746691" y="4228746"/>
              <a:ext cx="2647253" cy="326834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14367" rtl="0" eaLnBrk="1" latinLnBrk="0" hangingPunct="1">
                <a:lnSpc>
                  <a:spcPct val="90000"/>
                </a:lnSpc>
                <a:spcAft>
                  <a:spcPts val="588"/>
                </a:spcAft>
              </a:pPr>
              <a:r>
                <a:rPr lang="en-US" sz="98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Secondary colors (use only when necessary)</a:t>
              </a:r>
            </a:p>
          </p:txBody>
        </p:sp>
        <p:sp>
          <p:nvSpPr>
            <p:cNvPr id="22" name="Rectangle 21"/>
            <p:cNvSpPr/>
            <p:nvPr/>
          </p:nvSpPr>
          <p:spPr bwMode="auto">
            <a:xfrm rot="5400000">
              <a:off x="12328888" y="5187119"/>
              <a:ext cx="869930" cy="289766"/>
            </a:xfrm>
            <a:prstGeom prst="rect">
              <a:avLst/>
            </a:prstGeom>
            <a:solidFill>
              <a:srgbClr val="A8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1410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Red</a:t>
              </a:r>
            </a:p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49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168 G:0 B:0</a:t>
              </a:r>
              <a:endParaRPr lang="en-US" sz="49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Rectangle 22"/>
            <p:cNvSpPr/>
            <p:nvPr/>
          </p:nvSpPr>
          <p:spPr bwMode="auto">
            <a:xfrm rot="5400000">
              <a:off x="12328888" y="3353997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1410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Light Blue</a:t>
              </a:r>
            </a:p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R:16</a:t>
              </a:r>
              <a:r>
                <a:rPr lang="en-US" sz="49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G:124 B:16</a:t>
              </a:r>
              <a:endParaRPr lang="en-US" sz="49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" name="Rectangle 23"/>
            <p:cNvSpPr/>
            <p:nvPr/>
          </p:nvSpPr>
          <p:spPr bwMode="auto">
            <a:xfrm rot="5400000">
              <a:off x="12328888" y="4272719"/>
              <a:ext cx="869930" cy="289766"/>
            </a:xfrm>
            <a:prstGeom prst="rect">
              <a:avLst/>
            </a:prstGeom>
            <a:solidFill>
              <a:srgbClr val="002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1410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Blue</a:t>
              </a:r>
            </a:p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R0 G32 B80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4693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  <p:sldLayoutId id="2147483739" r:id="rId16"/>
    <p:sldLayoutId id="2147483740" r:id="rId17"/>
    <p:sldLayoutId id="2147483741" r:id="rId18"/>
    <p:sldLayoutId id="2147483742" r:id="rId19"/>
    <p:sldLayoutId id="2147483743" r:id="rId20"/>
    <p:sldLayoutId id="2147483744" r:id="rId21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2370906" y="-217"/>
            <a:ext cx="935477" cy="5654620"/>
            <a:chOff x="12618967" y="-221"/>
            <a:chExt cx="954235" cy="5767188"/>
          </a:xfrm>
        </p:grpSpPr>
        <p:grpSp>
          <p:nvGrpSpPr>
            <p:cNvPr id="26" name="Group 25"/>
            <p:cNvGrpSpPr/>
            <p:nvPr/>
          </p:nvGrpSpPr>
          <p:grpSpPr>
            <a:xfrm rot="5400000">
              <a:off x="11584220" y="1040742"/>
              <a:ext cx="2698730" cy="629236"/>
              <a:chOff x="1584344" y="4543426"/>
              <a:chExt cx="2698730" cy="629236"/>
            </a:xfrm>
          </p:grpSpPr>
          <p:sp>
            <p:nvSpPr>
              <p:cNvPr id="37" name="Rectangle 36"/>
              <p:cNvSpPr/>
              <p:nvPr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1410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Oragen</a:t>
                </a:r>
                <a:endParaRPr lang="en-US" sz="49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endParaRPr>
              </a:p>
              <a:p>
                <a:pPr algn="l" defTabSz="91410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  <a:endParaRPr lang="en-US" sz="49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1410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42" name="Rectangle 41"/>
              <p:cNvSpPr/>
              <p:nvPr/>
            </p:nvSpPr>
            <p:spPr bwMode="auto">
              <a:xfrm>
                <a:off x="3413144" y="4543426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R:80 G:80 B:80</a:t>
                </a:r>
              </a:p>
            </p:txBody>
          </p:sp>
          <p:sp>
            <p:nvSpPr>
              <p:cNvPr id="43" name="Rectangle 42"/>
              <p:cNvSpPr/>
              <p:nvPr/>
            </p:nvSpPr>
            <p:spPr bwMode="auto">
              <a:xfrm>
                <a:off x="2498744" y="4882896"/>
                <a:ext cx="869930" cy="289766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Yellow</a:t>
                </a:r>
              </a:p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G:185 B:0</a:t>
                </a:r>
              </a:p>
            </p:txBody>
          </p:sp>
          <p:sp>
            <p:nvSpPr>
              <p:cNvPr id="44" name="Rectangle 43"/>
              <p:cNvSpPr/>
              <p:nvPr/>
            </p:nvSpPr>
            <p:spPr bwMode="auto">
              <a:xfrm>
                <a:off x="3413144" y="4882895"/>
                <a:ext cx="869930" cy="289766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Orange</a:t>
                </a:r>
              </a:p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G:140 B:0</a:t>
                </a:r>
              </a:p>
            </p:txBody>
          </p:sp>
          <p:sp>
            <p:nvSpPr>
              <p:cNvPr id="45" name="Rectangle 44"/>
              <p:cNvSpPr/>
              <p:nvPr/>
            </p:nvSpPr>
            <p:spPr bwMode="auto">
              <a:xfrm>
                <a:off x="158434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1410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490" dirty="0">
                  <a:gradFill>
                    <a:gsLst>
                      <a:gs pos="37168">
                        <a:srgbClr val="292929"/>
                      </a:gs>
                      <a:gs pos="72000">
                        <a:srgbClr val="292929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8" name="TextBox 27"/>
            <p:cNvSpPr txBox="1"/>
            <p:nvPr/>
          </p:nvSpPr>
          <p:spPr>
            <a:xfrm rot="5400000">
              <a:off x="12987813" y="258334"/>
              <a:ext cx="843944" cy="326834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14367" rtl="0" eaLnBrk="1" latinLnBrk="0" hangingPunct="1">
                <a:lnSpc>
                  <a:spcPct val="90000"/>
                </a:lnSpc>
                <a:spcAft>
                  <a:spcPts val="588"/>
                </a:spcAft>
              </a:pPr>
              <a:r>
                <a:rPr lang="en-US" sz="98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 rot="5400000">
              <a:off x="11746691" y="4228746"/>
              <a:ext cx="2647253" cy="326834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14367" rtl="0" eaLnBrk="1" latinLnBrk="0" hangingPunct="1">
                <a:lnSpc>
                  <a:spcPct val="90000"/>
                </a:lnSpc>
                <a:spcAft>
                  <a:spcPts val="588"/>
                </a:spcAft>
              </a:pPr>
              <a:r>
                <a:rPr lang="en-US" sz="98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Secondary colors (use only when necessary)</a:t>
              </a:r>
            </a:p>
          </p:txBody>
        </p:sp>
        <p:sp>
          <p:nvSpPr>
            <p:cNvPr id="22" name="Rectangle 21"/>
            <p:cNvSpPr/>
            <p:nvPr/>
          </p:nvSpPr>
          <p:spPr bwMode="auto">
            <a:xfrm rot="5400000">
              <a:off x="12328888" y="5187119"/>
              <a:ext cx="869930" cy="289766"/>
            </a:xfrm>
            <a:prstGeom prst="rect">
              <a:avLst/>
            </a:prstGeom>
            <a:solidFill>
              <a:srgbClr val="A8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1410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Red</a:t>
              </a:r>
            </a:p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49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168 G:0 B:0</a:t>
              </a:r>
              <a:endParaRPr lang="en-US" sz="49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Rectangle 22"/>
            <p:cNvSpPr/>
            <p:nvPr/>
          </p:nvSpPr>
          <p:spPr bwMode="auto">
            <a:xfrm rot="5400000">
              <a:off x="12328888" y="3353997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1410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Light Blue</a:t>
              </a:r>
            </a:p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R:16</a:t>
              </a:r>
              <a:r>
                <a:rPr lang="en-US" sz="49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G:124 B:16</a:t>
              </a:r>
              <a:endParaRPr lang="en-US" sz="49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" name="Rectangle 23"/>
            <p:cNvSpPr/>
            <p:nvPr/>
          </p:nvSpPr>
          <p:spPr bwMode="auto">
            <a:xfrm rot="5400000">
              <a:off x="12328888" y="4272719"/>
              <a:ext cx="869930" cy="289766"/>
            </a:xfrm>
            <a:prstGeom prst="rect">
              <a:avLst/>
            </a:prstGeom>
            <a:solidFill>
              <a:srgbClr val="002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1410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Blue</a:t>
              </a:r>
            </a:p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R0 G32 B80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09015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  <p:sldLayoutId id="2147483757" r:id="rId12"/>
    <p:sldLayoutId id="2147483758" r:id="rId13"/>
    <p:sldLayoutId id="2147483759" r:id="rId14"/>
    <p:sldLayoutId id="2147483760" r:id="rId15"/>
    <p:sldLayoutId id="2147483761" r:id="rId16"/>
    <p:sldLayoutId id="2147483762" r:id="rId17"/>
    <p:sldLayoutId id="2147483763" r:id="rId18"/>
    <p:sldLayoutId id="2147483764" r:id="rId19"/>
    <p:sldLayoutId id="2147483765" r:id="rId20"/>
    <p:sldLayoutId id="2147483766" r:id="rId21"/>
    <p:sldLayoutId id="2147483767" r:id="rId22"/>
    <p:sldLayoutId id="2147483768" r:id="rId23"/>
    <p:sldLayoutId id="2147483769" r:id="rId24"/>
    <p:sldLayoutId id="2147483770" r:id="rId25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marL="336145" marR="0" lvl="0" indent="-336145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</a:pPr>
            <a:r>
              <a:rPr lang="en-US"/>
              <a:t>Edit Master text styles</a:t>
            </a:r>
          </a:p>
          <a:p>
            <a:pPr marL="336145" marR="0" lvl="1" indent="-336145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</a:pPr>
            <a:r>
              <a:rPr lang="en-US"/>
              <a:t>Second level</a:t>
            </a:r>
          </a:p>
          <a:p>
            <a:pPr marL="336145" marR="0" lvl="2" indent="-336145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</a:pPr>
            <a:r>
              <a:rPr lang="en-US"/>
              <a:t>Third level</a:t>
            </a:r>
          </a:p>
          <a:p>
            <a:pPr marL="336145" marR="0" lvl="3" indent="-336145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</a:pPr>
            <a:r>
              <a:rPr lang="en-US"/>
              <a:t>Fourth level</a:t>
            </a:r>
          </a:p>
          <a:p>
            <a:pPr marL="336145" marR="0" lvl="4" indent="-336145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</a:pPr>
            <a:r>
              <a:rPr lang="en-US"/>
              <a:t>Fifth level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2370906" y="-217"/>
            <a:ext cx="935477" cy="5654620"/>
            <a:chOff x="12618967" y="-221"/>
            <a:chExt cx="954235" cy="5767188"/>
          </a:xfrm>
        </p:grpSpPr>
        <p:grpSp>
          <p:nvGrpSpPr>
            <p:cNvPr id="19" name="Group 18"/>
            <p:cNvGrpSpPr/>
            <p:nvPr/>
          </p:nvGrpSpPr>
          <p:grpSpPr>
            <a:xfrm rot="5400000">
              <a:off x="11584220" y="1040742"/>
              <a:ext cx="2698730" cy="629236"/>
              <a:chOff x="1584344" y="4543426"/>
              <a:chExt cx="2698730" cy="629236"/>
            </a:xfrm>
          </p:grpSpPr>
          <p:sp>
            <p:nvSpPr>
              <p:cNvPr id="25" name="Rectangle 24"/>
              <p:cNvSpPr/>
              <p:nvPr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1410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Oragen</a:t>
                </a:r>
                <a:endParaRPr lang="en-US" sz="49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endParaRPr>
              </a:p>
              <a:p>
                <a:pPr algn="l" defTabSz="91410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  <a:endParaRPr lang="en-US" sz="49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1410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27" name="Rectangle 26"/>
              <p:cNvSpPr/>
              <p:nvPr/>
            </p:nvSpPr>
            <p:spPr bwMode="auto">
              <a:xfrm>
                <a:off x="3413144" y="4543426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0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R:210 G:210 B:210</a:t>
                </a:r>
              </a:p>
            </p:txBody>
          </p:sp>
          <p:sp>
            <p:nvSpPr>
              <p:cNvPr id="28" name="Rectangle 27"/>
              <p:cNvSpPr/>
              <p:nvPr/>
            </p:nvSpPr>
            <p:spPr bwMode="auto">
              <a:xfrm>
                <a:off x="2498744" y="4882896"/>
                <a:ext cx="869930" cy="289766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Orange</a:t>
                </a:r>
              </a:p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G:140 B:0</a:t>
                </a:r>
              </a:p>
            </p:txBody>
          </p:sp>
          <p:sp>
            <p:nvSpPr>
              <p:cNvPr id="29" name="Rectangle 28"/>
              <p:cNvSpPr/>
              <p:nvPr/>
            </p:nvSpPr>
            <p:spPr bwMode="auto">
              <a:xfrm>
                <a:off x="3413144" y="4882895"/>
                <a:ext cx="869930" cy="289766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Blue</a:t>
                </a:r>
              </a:p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0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R:16 G:124 B:16</a:t>
                </a:r>
              </a:p>
            </p:txBody>
          </p:sp>
          <p:sp>
            <p:nvSpPr>
              <p:cNvPr id="30" name="Rectangle 29"/>
              <p:cNvSpPr/>
              <p:nvPr/>
            </p:nvSpPr>
            <p:spPr bwMode="auto">
              <a:xfrm>
                <a:off x="158434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Yellow</a:t>
                </a:r>
              </a:p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0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G:185 B:0</a:t>
                </a: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 rot="5400000">
              <a:off x="12987813" y="258334"/>
              <a:ext cx="843944" cy="326834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14367" rtl="0" eaLnBrk="1" latinLnBrk="0" hangingPunct="1">
                <a:lnSpc>
                  <a:spcPct val="90000"/>
                </a:lnSpc>
                <a:spcAft>
                  <a:spcPts val="588"/>
                </a:spcAft>
              </a:pPr>
              <a:r>
                <a:rPr lang="en-US" sz="98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Main colors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 rot="5400000">
              <a:off x="11746691" y="4228746"/>
              <a:ext cx="2647253" cy="326834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14367" rtl="0" eaLnBrk="1" latinLnBrk="0" hangingPunct="1">
                <a:lnSpc>
                  <a:spcPct val="90000"/>
                </a:lnSpc>
                <a:spcAft>
                  <a:spcPts val="588"/>
                </a:spcAft>
              </a:pPr>
              <a:r>
                <a:rPr lang="en-US" sz="98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Secondary colors (use only when necessary)</a:t>
              </a:r>
            </a:p>
          </p:txBody>
        </p:sp>
        <p:sp>
          <p:nvSpPr>
            <p:cNvPr id="22" name="Rectangle 21"/>
            <p:cNvSpPr/>
            <p:nvPr/>
          </p:nvSpPr>
          <p:spPr bwMode="auto">
            <a:xfrm rot="5400000">
              <a:off x="12328888" y="5187119"/>
              <a:ext cx="869930" cy="289766"/>
            </a:xfrm>
            <a:prstGeom prst="rect">
              <a:avLst/>
            </a:prstGeom>
            <a:solidFill>
              <a:srgbClr val="BAD80A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1410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 dirty="0">
                  <a:gradFill>
                    <a:gsLst>
                      <a:gs pos="37168">
                        <a:srgbClr val="292929"/>
                      </a:gs>
                      <a:gs pos="7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Light Green </a:t>
              </a:r>
            </a:p>
            <a:p>
              <a:pPr marL="0" algn="l" defTabSz="91410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0" kern="1200" baseline="0" dirty="0">
                  <a:gradFill>
                    <a:gsLst>
                      <a:gs pos="37168">
                        <a:srgbClr val="292929"/>
                      </a:gs>
                      <a:gs pos="7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R:168 G:216 B:10</a:t>
              </a:r>
            </a:p>
          </p:txBody>
        </p:sp>
        <p:sp>
          <p:nvSpPr>
            <p:cNvPr id="31" name="Rectangle 30"/>
            <p:cNvSpPr/>
            <p:nvPr/>
          </p:nvSpPr>
          <p:spPr bwMode="auto">
            <a:xfrm rot="5400000">
              <a:off x="12328888" y="4270558"/>
              <a:ext cx="869930" cy="289766"/>
            </a:xfrm>
            <a:prstGeom prst="rect">
              <a:avLst/>
            </a:prstGeom>
            <a:solidFill>
              <a:srgbClr val="A8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1410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Red</a:t>
              </a:r>
            </a:p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49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168 G:0 B:0</a:t>
              </a:r>
              <a:endParaRPr lang="en-US" sz="49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2" name="Rectangle 31"/>
            <p:cNvSpPr/>
            <p:nvPr/>
          </p:nvSpPr>
          <p:spPr bwMode="auto">
            <a:xfrm rot="5400000">
              <a:off x="12328888" y="3353997"/>
              <a:ext cx="869930" cy="289766"/>
            </a:xfrm>
            <a:prstGeom prst="rect">
              <a:avLst/>
            </a:prstGeom>
            <a:solidFill>
              <a:srgbClr val="002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1410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Blue</a:t>
              </a:r>
            </a:p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R0 G32 B80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433766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  <p:sldLayoutId id="2147483783" r:id="rId12"/>
    <p:sldLayoutId id="2147483784" r:id="rId13"/>
    <p:sldLayoutId id="2147483785" r:id="rId14"/>
    <p:sldLayoutId id="2147483786" r:id="rId15"/>
    <p:sldLayoutId id="2147483787" r:id="rId16"/>
    <p:sldLayoutId id="2147483788" r:id="rId17"/>
    <p:sldLayoutId id="2147483789" r:id="rId18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lang="en-US" sz="3921" kern="1200" spc="0" baseline="0" dirty="0" smtClean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lang="en-US" sz="2353" kern="1200" spc="0" baseline="0" dirty="0" smtClean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2370906" y="-217"/>
            <a:ext cx="935477" cy="5654620"/>
            <a:chOff x="12618967" y="-221"/>
            <a:chExt cx="954235" cy="5767188"/>
          </a:xfrm>
        </p:grpSpPr>
        <p:grpSp>
          <p:nvGrpSpPr>
            <p:cNvPr id="26" name="Group 25"/>
            <p:cNvGrpSpPr/>
            <p:nvPr/>
          </p:nvGrpSpPr>
          <p:grpSpPr>
            <a:xfrm rot="5400000">
              <a:off x="11584220" y="1040742"/>
              <a:ext cx="2698730" cy="629236"/>
              <a:chOff x="1584344" y="4543426"/>
              <a:chExt cx="2698730" cy="629236"/>
            </a:xfrm>
          </p:grpSpPr>
          <p:sp>
            <p:nvSpPr>
              <p:cNvPr id="37" name="Rectangle 36"/>
              <p:cNvSpPr/>
              <p:nvPr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1410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Oragen</a:t>
                </a:r>
                <a:endParaRPr lang="en-US" sz="49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endParaRPr>
              </a:p>
              <a:p>
                <a:pPr algn="l" defTabSz="91410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  <a:endParaRPr lang="en-US" sz="49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1410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42" name="Rectangle 41"/>
              <p:cNvSpPr/>
              <p:nvPr/>
            </p:nvSpPr>
            <p:spPr bwMode="auto">
              <a:xfrm>
                <a:off x="3413144" y="4543426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R:80 G:80 B:80</a:t>
                </a:r>
              </a:p>
            </p:txBody>
          </p:sp>
          <p:sp>
            <p:nvSpPr>
              <p:cNvPr id="43" name="Rectangle 42"/>
              <p:cNvSpPr/>
              <p:nvPr/>
            </p:nvSpPr>
            <p:spPr bwMode="auto">
              <a:xfrm>
                <a:off x="2498744" y="4882896"/>
                <a:ext cx="869930" cy="289766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Yellow</a:t>
                </a:r>
              </a:p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G:185 B:0</a:t>
                </a:r>
              </a:p>
            </p:txBody>
          </p:sp>
          <p:sp>
            <p:nvSpPr>
              <p:cNvPr id="44" name="Rectangle 43"/>
              <p:cNvSpPr/>
              <p:nvPr/>
            </p:nvSpPr>
            <p:spPr bwMode="auto">
              <a:xfrm>
                <a:off x="3413144" y="4882895"/>
                <a:ext cx="869930" cy="289766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Orange</a:t>
                </a:r>
              </a:p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G:140 B:0</a:t>
                </a:r>
              </a:p>
            </p:txBody>
          </p:sp>
          <p:sp>
            <p:nvSpPr>
              <p:cNvPr id="45" name="Rectangle 44"/>
              <p:cNvSpPr/>
              <p:nvPr/>
            </p:nvSpPr>
            <p:spPr bwMode="auto">
              <a:xfrm>
                <a:off x="158434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1410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490" dirty="0">
                  <a:gradFill>
                    <a:gsLst>
                      <a:gs pos="37168">
                        <a:srgbClr val="292929"/>
                      </a:gs>
                      <a:gs pos="72000">
                        <a:srgbClr val="292929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8" name="TextBox 27"/>
            <p:cNvSpPr txBox="1"/>
            <p:nvPr/>
          </p:nvSpPr>
          <p:spPr>
            <a:xfrm rot="5400000">
              <a:off x="12987813" y="258334"/>
              <a:ext cx="843944" cy="326834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14367" rtl="0" eaLnBrk="1" latinLnBrk="0" hangingPunct="1">
                <a:lnSpc>
                  <a:spcPct val="90000"/>
                </a:lnSpc>
                <a:spcAft>
                  <a:spcPts val="588"/>
                </a:spcAft>
              </a:pPr>
              <a:r>
                <a:rPr lang="en-US" sz="98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 rot="5400000">
              <a:off x="11746691" y="4228746"/>
              <a:ext cx="2647253" cy="326834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14367" rtl="0" eaLnBrk="1" latinLnBrk="0" hangingPunct="1">
                <a:lnSpc>
                  <a:spcPct val="90000"/>
                </a:lnSpc>
                <a:spcAft>
                  <a:spcPts val="588"/>
                </a:spcAft>
              </a:pPr>
              <a:r>
                <a:rPr lang="en-US" sz="98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Secondary colors (use only when necessary)</a:t>
              </a:r>
            </a:p>
          </p:txBody>
        </p:sp>
        <p:sp>
          <p:nvSpPr>
            <p:cNvPr id="22" name="Rectangle 21"/>
            <p:cNvSpPr/>
            <p:nvPr/>
          </p:nvSpPr>
          <p:spPr bwMode="auto">
            <a:xfrm rot="5400000">
              <a:off x="12328888" y="5187119"/>
              <a:ext cx="869930" cy="289766"/>
            </a:xfrm>
            <a:prstGeom prst="rect">
              <a:avLst/>
            </a:prstGeom>
            <a:solidFill>
              <a:srgbClr val="A8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1410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Red</a:t>
              </a:r>
            </a:p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49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168 G:0 B:0</a:t>
              </a:r>
              <a:endParaRPr lang="en-US" sz="49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Rectangle 22"/>
            <p:cNvSpPr/>
            <p:nvPr/>
          </p:nvSpPr>
          <p:spPr bwMode="auto">
            <a:xfrm rot="5400000">
              <a:off x="12328888" y="3353997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1410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Light Blue</a:t>
              </a:r>
            </a:p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R:16</a:t>
              </a:r>
              <a:r>
                <a:rPr lang="en-US" sz="49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G:124 B:16</a:t>
              </a:r>
              <a:endParaRPr lang="en-US" sz="49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" name="Rectangle 23"/>
            <p:cNvSpPr/>
            <p:nvPr/>
          </p:nvSpPr>
          <p:spPr bwMode="auto">
            <a:xfrm rot="5400000">
              <a:off x="12328888" y="4272719"/>
              <a:ext cx="869930" cy="289766"/>
            </a:xfrm>
            <a:prstGeom prst="rect">
              <a:avLst/>
            </a:prstGeom>
            <a:solidFill>
              <a:srgbClr val="002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1410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Blue</a:t>
              </a:r>
            </a:p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R0 G32 B80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5410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  <p:sldLayoutId id="2147483802" r:id="rId12"/>
    <p:sldLayoutId id="2147483803" r:id="rId13"/>
    <p:sldLayoutId id="2147483804" r:id="rId14"/>
    <p:sldLayoutId id="2147483805" r:id="rId15"/>
    <p:sldLayoutId id="2147483806" r:id="rId16"/>
    <p:sldLayoutId id="2147483807" r:id="rId17"/>
    <p:sldLayoutId id="2147483808" r:id="rId18"/>
    <p:sldLayoutId id="2147483809" r:id="rId19"/>
    <p:sldLayoutId id="2147483810" r:id="rId20"/>
    <p:sldLayoutId id="2147483811" r:id="rId21"/>
    <p:sldLayoutId id="2147483812" r:id="rId22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05644" y="6356351"/>
            <a:ext cx="12487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F7D643-5A75-48B7-B257-CA28A4571D49}" type="datetime1">
              <a:rPr lang="en-US" smtClean="0"/>
              <a:pPr/>
              <a:t>11/18/2016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903A7B-52A9-0841-9558-23FCACE2BED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251857" y="6415803"/>
            <a:ext cx="16882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rgbClr val="1967D8"/>
                </a:solidFill>
                <a:latin typeface="+mn-lt"/>
              </a:rPr>
              <a:t>www.atltechstravaganza.com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69009"/>
            <a:ext cx="12192000" cy="638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33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4" r:id="rId1"/>
    <p:sldLayoutId id="2147483825" r:id="rId2"/>
    <p:sldLayoutId id="2147483826" r:id="rId3"/>
    <p:sldLayoutId id="2147483827" r:id="rId4"/>
    <p:sldLayoutId id="2147483828" r:id="rId5"/>
    <p:sldLayoutId id="2147483829" r:id="rId6"/>
    <p:sldLayoutId id="2147483830" r:id="rId7"/>
    <p:sldLayoutId id="2147483831" r:id="rId8"/>
    <p:sldLayoutId id="2147483832" r:id="rId9"/>
    <p:sldLayoutId id="2147483833" r:id="rId10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rgbClr val="1967D8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1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zure/azure-quickstart-templates" TargetMode="External"/><Relationship Id="rId2" Type="http://schemas.openxmlformats.org/officeDocument/2006/relationships/hyperlink" Target="https://channel9.msdn.com/Events/Ignite/2015/BRK4453" TargetMode="External"/><Relationship Id="rId1" Type="http://schemas.openxmlformats.org/officeDocument/2006/relationships/slideLayout" Target="../slideLayouts/slideLayout131.xml"/><Relationship Id="rId6" Type="http://schemas.openxmlformats.org/officeDocument/2006/relationships/hyperlink" Target="http://download.microsoft.com/download/8/E/1/8E1DBEFA-CECE-4DC9-A813-93520A5D7CFE/World%20Class%20ARM%20Templates%20-%20Considerations%20and%20Proven%20Practices.pdf" TargetMode="External"/><Relationship Id="rId5" Type="http://schemas.openxmlformats.org/officeDocument/2006/relationships/hyperlink" Target="https://github.com/projectNami/" TargetMode="External"/><Relationship Id="rId4" Type="http://schemas.openxmlformats.org/officeDocument/2006/relationships/hyperlink" Target="https://azure.microsoft.com/en-us/documentation/articles/resource-group-overview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Azure Resource Manager Templates</a:t>
            </a:r>
            <a:br>
              <a:rPr lang="en-US" dirty="0"/>
            </a:br>
            <a:r>
              <a:rPr lang="en-US" sz="4000" dirty="0"/>
              <a:t>DSC for the Microsoft Cloud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Will Murphy</a:t>
            </a:r>
          </a:p>
          <a:p>
            <a:r>
              <a:rPr lang="en-US" b="1" dirty="0"/>
              <a:t>atlts</a:t>
            </a:r>
            <a:r>
              <a:rPr lang="en-US" dirty="0"/>
              <a:t>.murphymoments.com </a:t>
            </a:r>
          </a:p>
        </p:txBody>
      </p:sp>
    </p:spTree>
    <p:extLst>
      <p:ext uri="{BB962C8B-B14F-4D97-AF65-F5344CB8AC3E}">
        <p14:creationId xmlns:p14="http://schemas.microsoft.com/office/powerpoint/2010/main" val="789808118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Slide Deck, </a:t>
            </a:r>
            <a:r>
              <a:rPr lang="en-US" dirty="0"/>
              <a:t>Templates, </a:t>
            </a:r>
            <a:r>
              <a:rPr lang="en-US"/>
              <a:t>and scripts…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atlts</a:t>
            </a:r>
            <a:r>
              <a:rPr lang="en-US" dirty="0"/>
              <a:t>.murphymoments.com </a:t>
            </a:r>
          </a:p>
        </p:txBody>
      </p:sp>
    </p:spTree>
    <p:extLst>
      <p:ext uri="{BB962C8B-B14F-4D97-AF65-F5344CB8AC3E}">
        <p14:creationId xmlns:p14="http://schemas.microsoft.com/office/powerpoint/2010/main" val="3438523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Who Am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9239" y="1189176"/>
            <a:ext cx="11653523" cy="496460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Started coding and scripting in 1999.</a:t>
            </a:r>
          </a:p>
          <a:p>
            <a:pPr lvl="1"/>
            <a:r>
              <a:rPr lang="en-US" dirty="0"/>
              <a:t>C, C++, BASH</a:t>
            </a:r>
          </a:p>
          <a:p>
            <a:r>
              <a:rPr lang="en-US" dirty="0"/>
              <a:t>Started in IT in 2000 while co-</a:t>
            </a:r>
            <a:r>
              <a:rPr lang="en-US" dirty="0" err="1"/>
              <a:t>oping</a:t>
            </a:r>
            <a:r>
              <a:rPr lang="en-US" dirty="0"/>
              <a:t> in college.</a:t>
            </a:r>
          </a:p>
          <a:p>
            <a:pPr lvl="1"/>
            <a:r>
              <a:rPr lang="en-US" dirty="0" err="1"/>
              <a:t>Korn</a:t>
            </a:r>
            <a:r>
              <a:rPr lang="en-US" dirty="0"/>
              <a:t> Shell and PERL on AIX</a:t>
            </a:r>
          </a:p>
          <a:p>
            <a:pPr lvl="1"/>
            <a:r>
              <a:rPr lang="en-US" dirty="0"/>
              <a:t>Written Production solutions in PERL, KSH,BASH, VB Script, and of course PowerShell</a:t>
            </a:r>
          </a:p>
          <a:p>
            <a:pPr lvl="1"/>
            <a:r>
              <a:rPr lang="en-US" dirty="0"/>
              <a:t>Been working in IT Operations/Engineering for last 10+ years</a:t>
            </a:r>
          </a:p>
          <a:p>
            <a:r>
              <a:rPr lang="en-US" dirty="0"/>
              <a:t>Started with PowerShell v1 in 2009.</a:t>
            </a:r>
          </a:p>
          <a:p>
            <a:pPr lvl="1"/>
            <a:r>
              <a:rPr lang="en-US" dirty="0"/>
              <a:t>Written several modules</a:t>
            </a:r>
          </a:p>
          <a:p>
            <a:pPr lvl="1"/>
            <a:r>
              <a:rPr lang="en-US" dirty="0"/>
              <a:t>Working on several Azure projects, deployments of both PaaS and IaaS solutions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134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 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9239" y="1189177"/>
            <a:ext cx="11653523" cy="49559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800" dirty="0"/>
              <a:t>How many have worked with …</a:t>
            </a:r>
          </a:p>
          <a:p>
            <a:pPr lvl="3"/>
            <a:r>
              <a:rPr lang="en-US" sz="3600" dirty="0"/>
              <a:t>Cloud base services</a:t>
            </a:r>
          </a:p>
          <a:p>
            <a:pPr lvl="3"/>
            <a:r>
              <a:rPr lang="en-US" sz="3600" dirty="0"/>
              <a:t>Azure</a:t>
            </a:r>
          </a:p>
          <a:p>
            <a:pPr lvl="3"/>
            <a:r>
              <a:rPr lang="en-US" sz="3600" dirty="0"/>
              <a:t>Desired State Configuration</a:t>
            </a:r>
          </a:p>
          <a:p>
            <a:pPr lvl="3"/>
            <a:r>
              <a:rPr lang="en-US" sz="3600" dirty="0"/>
              <a:t>Chef, Puppet, or other</a:t>
            </a:r>
          </a:p>
          <a:p>
            <a:pPr lvl="3"/>
            <a:r>
              <a:rPr lang="en-US" sz="3600" dirty="0"/>
              <a:t>PowerShell in the Cloud</a:t>
            </a:r>
          </a:p>
        </p:txBody>
      </p:sp>
    </p:spTree>
    <p:extLst>
      <p:ext uri="{BB962C8B-B14F-4D97-AF65-F5344CB8AC3E}">
        <p14:creationId xmlns:p14="http://schemas.microsoft.com/office/powerpoint/2010/main" val="691701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2107" y="2235404"/>
            <a:ext cx="7624255" cy="449116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5989" y="2758149"/>
            <a:ext cx="6843886" cy="365970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Azure Resource Manager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141412" y="1777042"/>
            <a:ext cx="9905999" cy="4494362"/>
          </a:xfrm>
        </p:spPr>
        <p:txBody>
          <a:bodyPr>
            <a:normAutofit/>
          </a:bodyPr>
          <a:lstStyle/>
          <a:p>
            <a:r>
              <a:rPr lang="en-US" dirty="0"/>
              <a:t>Azure Service Manager aka “Old Portal”</a:t>
            </a:r>
          </a:p>
          <a:p>
            <a:r>
              <a:rPr lang="en-US" dirty="0"/>
              <a:t>Azure Resource Manager aka “New Portal”</a:t>
            </a:r>
          </a:p>
          <a:p>
            <a:r>
              <a:rPr lang="en-US" dirty="0"/>
              <a:t>Everything is a resource</a:t>
            </a:r>
          </a:p>
          <a:p>
            <a:r>
              <a:rPr lang="en-US" dirty="0"/>
              <a:t>Declarative</a:t>
            </a:r>
          </a:p>
          <a:p>
            <a:r>
              <a:rPr lang="en-US" dirty="0"/>
              <a:t>Idempotent</a:t>
            </a:r>
          </a:p>
          <a:p>
            <a:r>
              <a:rPr lang="en-US" dirty="0"/>
              <a:t>Multi-Region</a:t>
            </a:r>
          </a:p>
          <a:p>
            <a:r>
              <a:rPr lang="en-US" dirty="0"/>
              <a:t>Multi-Service</a:t>
            </a:r>
          </a:p>
        </p:txBody>
      </p:sp>
    </p:spTree>
    <p:extLst>
      <p:ext uri="{BB962C8B-B14F-4D97-AF65-F5344CB8AC3E}">
        <p14:creationId xmlns:p14="http://schemas.microsoft.com/office/powerpoint/2010/main" val="2249495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3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Resource Groups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Acts as a “container”</a:t>
            </a:r>
          </a:p>
          <a:p>
            <a:r>
              <a:rPr lang="en-US" dirty="0"/>
              <a:t>Can cross regions</a:t>
            </a:r>
          </a:p>
          <a:p>
            <a:r>
              <a:rPr lang="en-US" dirty="0"/>
              <a:t>Can contain multiple services</a:t>
            </a:r>
          </a:p>
          <a:p>
            <a:r>
              <a:rPr lang="en-US" dirty="0"/>
              <a:t>A resource cannot exist in multiple groups</a:t>
            </a:r>
          </a:p>
          <a:p>
            <a:r>
              <a:rPr lang="en-US" dirty="0"/>
              <a:t>Resources in a Resource Group follow the same life cycle</a:t>
            </a:r>
          </a:p>
        </p:txBody>
      </p:sp>
    </p:spTree>
    <p:extLst>
      <p:ext uri="{BB962C8B-B14F-4D97-AF65-F5344CB8AC3E}">
        <p14:creationId xmlns:p14="http://schemas.microsoft.com/office/powerpoint/2010/main" val="816595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ARM Templates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5080182"/>
          </a:xfrm>
        </p:spPr>
        <p:txBody>
          <a:bodyPr>
            <a:normAutofit/>
          </a:bodyPr>
          <a:lstStyle/>
          <a:p>
            <a:r>
              <a:rPr lang="en-US" sz="2600" dirty="0"/>
              <a:t>JSON formatted file</a:t>
            </a:r>
          </a:p>
          <a:p>
            <a:r>
              <a:rPr lang="en-US" sz="2600" dirty="0"/>
              <a:t>4 parts</a:t>
            </a:r>
          </a:p>
          <a:p>
            <a:pPr lvl="1"/>
            <a:r>
              <a:rPr lang="en-US" sz="2300" dirty="0"/>
              <a:t>Parameters</a:t>
            </a:r>
          </a:p>
          <a:p>
            <a:pPr lvl="1"/>
            <a:r>
              <a:rPr lang="en-US" sz="2300" dirty="0"/>
              <a:t>Variables</a:t>
            </a:r>
          </a:p>
          <a:p>
            <a:pPr lvl="1"/>
            <a:r>
              <a:rPr lang="en-US" sz="2300" dirty="0"/>
              <a:t>Resources</a:t>
            </a:r>
          </a:p>
          <a:p>
            <a:pPr lvl="1"/>
            <a:r>
              <a:rPr lang="en-US" sz="2300" dirty="0"/>
              <a:t>Outputs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5007943"/>
          </a:xfrm>
        </p:spPr>
        <p:txBody>
          <a:bodyPr>
            <a:normAutofit/>
          </a:bodyPr>
          <a:lstStyle/>
          <a:p>
            <a:r>
              <a:rPr lang="en-US" sz="2600" dirty="0"/>
              <a:t>Declarative description of the resource group</a:t>
            </a:r>
          </a:p>
          <a:p>
            <a:r>
              <a:rPr lang="en-US" sz="2600" dirty="0"/>
              <a:t>Functions</a:t>
            </a:r>
          </a:p>
          <a:p>
            <a:pPr lvl="1"/>
            <a:r>
              <a:rPr lang="en-US" sz="1700" dirty="0" err="1"/>
              <a:t>concat</a:t>
            </a:r>
            <a:endParaRPr lang="en-US" sz="1700" dirty="0"/>
          </a:p>
          <a:p>
            <a:pPr lvl="1"/>
            <a:r>
              <a:rPr lang="en-US" sz="1700" dirty="0" err="1"/>
              <a:t>uri</a:t>
            </a:r>
            <a:endParaRPr lang="en-US" sz="1700" dirty="0"/>
          </a:p>
          <a:p>
            <a:pPr lvl="1"/>
            <a:r>
              <a:rPr lang="en-US" sz="1700" dirty="0" err="1"/>
              <a:t>resourceId</a:t>
            </a:r>
            <a:endParaRPr lang="en-US" sz="1700" dirty="0"/>
          </a:p>
          <a:p>
            <a:pPr lvl="1"/>
            <a:r>
              <a:rPr lang="en-US" sz="1700" dirty="0"/>
              <a:t>subscription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70770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Samples and Demo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00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 and Additional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9239" y="1189177"/>
            <a:ext cx="11653523" cy="4461902"/>
          </a:xfrm>
        </p:spPr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Deploying, Organizing and Securing Applications with the Azure Resource Manager, BRK4453; Ryan Jones, Ignite 2015</a:t>
            </a:r>
            <a:endParaRPr lang="en-US" dirty="0"/>
          </a:p>
          <a:p>
            <a:r>
              <a:rPr lang="en-US" dirty="0">
                <a:hlinkClick r:id="rId3"/>
              </a:rPr>
              <a:t>Azure </a:t>
            </a:r>
            <a:r>
              <a:rPr lang="en-US" dirty="0" err="1">
                <a:hlinkClick r:id="rId3"/>
              </a:rPr>
              <a:t>QuickStart</a:t>
            </a:r>
            <a:r>
              <a:rPr lang="en-US" dirty="0">
                <a:hlinkClick r:id="rId3"/>
              </a:rPr>
              <a:t> Templates</a:t>
            </a:r>
            <a:endParaRPr lang="en-US" dirty="0"/>
          </a:p>
          <a:p>
            <a:r>
              <a:rPr lang="fr-FR" dirty="0">
                <a:hlinkClick r:id="rId4"/>
              </a:rPr>
              <a:t>MSDN Azure Resource Manager Documentation.</a:t>
            </a:r>
            <a:endParaRPr lang="fr-FR" dirty="0"/>
          </a:p>
          <a:p>
            <a:r>
              <a:rPr lang="fr-FR" dirty="0">
                <a:hlinkClick r:id="rId5"/>
              </a:rPr>
              <a:t>Project NAMI</a:t>
            </a:r>
            <a:endParaRPr lang="fr-FR" dirty="0"/>
          </a:p>
          <a:p>
            <a:r>
              <a:rPr lang="fr-FR" dirty="0">
                <a:hlinkClick r:id="rId6"/>
              </a:rPr>
              <a:t>World Class ARM </a:t>
            </a:r>
            <a:r>
              <a:rPr lang="fr-FR" dirty="0" err="1">
                <a:hlinkClick r:id="rId6"/>
              </a:rPr>
              <a:t>Templates</a:t>
            </a:r>
            <a:r>
              <a:rPr lang="fr-FR" dirty="0">
                <a:hlinkClick r:id="rId6"/>
              </a:rPr>
              <a:t> </a:t>
            </a:r>
            <a:r>
              <a:rPr lang="fr-FR" dirty="0" err="1">
                <a:hlinkClick r:id="rId6"/>
              </a:rPr>
              <a:t>Considerations</a:t>
            </a:r>
            <a:r>
              <a:rPr lang="fr-FR" dirty="0">
                <a:hlinkClick r:id="rId6"/>
              </a:rPr>
              <a:t> and </a:t>
            </a:r>
            <a:r>
              <a:rPr lang="fr-FR" dirty="0" err="1">
                <a:hlinkClick r:id="rId6"/>
              </a:rPr>
              <a:t>Proven</a:t>
            </a:r>
            <a:r>
              <a:rPr lang="fr-FR" dirty="0">
                <a:hlinkClick r:id="rId6"/>
              </a:rPr>
              <a:t> Practices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2555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http://recruiting.acuitynext.ninja/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 Developer: Front-End and Back-End</a:t>
            </a:r>
          </a:p>
          <a:p>
            <a:r>
              <a:rPr lang="en-US" dirty="0" err="1"/>
              <a:t>DevDBA</a:t>
            </a:r>
            <a:endParaRPr lang="en-US" dirty="0"/>
          </a:p>
          <a:p>
            <a:r>
              <a:rPr lang="en-US" dirty="0"/>
              <a:t>DevOps/Cloud Engineer</a:t>
            </a:r>
          </a:p>
          <a:p>
            <a:r>
              <a:rPr lang="en-US" dirty="0"/>
              <a:t>QA</a:t>
            </a:r>
          </a:p>
          <a:p>
            <a:r>
              <a:rPr lang="en-US" dirty="0"/>
              <a:t>Security </a:t>
            </a:r>
            <a:r>
              <a:rPr lang="en-US"/>
              <a:t>Enigneer</a:t>
            </a:r>
          </a:p>
        </p:txBody>
      </p:sp>
    </p:spTree>
    <p:extLst>
      <p:ext uri="{BB962C8B-B14F-4D97-AF65-F5344CB8AC3E}">
        <p14:creationId xmlns:p14="http://schemas.microsoft.com/office/powerpoint/2010/main" val="2660496460"/>
      </p:ext>
    </p:extLst>
  </p:cSld>
  <p:clrMapOvr>
    <a:masterClrMapping/>
  </p:clrMapOvr>
</p:sld>
</file>

<file path=ppt/theme/theme1.xml><?xml version="1.0" encoding="utf-8"?>
<a:theme xmlns:a="http://schemas.openxmlformats.org/drawingml/2006/main" name="Ignite">
  <a:themeElements>
    <a:clrScheme name="Ignite 2016">
      <a:dk1>
        <a:srgbClr val="505050"/>
      </a:dk1>
      <a:lt1>
        <a:srgbClr val="FFFFFF"/>
      </a:lt1>
      <a:dk2>
        <a:srgbClr val="D83B01"/>
      </a:dk2>
      <a:lt2>
        <a:srgbClr val="F8F8F8"/>
      </a:lt2>
      <a:accent1>
        <a:srgbClr val="D83B01"/>
      </a:accent1>
      <a:accent2>
        <a:srgbClr val="0078D7"/>
      </a:accent2>
      <a:accent3>
        <a:srgbClr val="505050"/>
      </a:accent3>
      <a:accent4>
        <a:srgbClr val="D2D2D2"/>
      </a:accent4>
      <a:accent5>
        <a:srgbClr val="FFB900"/>
      </a:accent5>
      <a:accent6>
        <a:srgbClr val="FF8C0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5439">
                  <a:srgbClr val="F8F8F8"/>
                </a:gs>
                <a:gs pos="10000">
                  <a:srgbClr val="F8F8F8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Ignite" id="{0E0CD9E4-154E-42BA-811B-8C31DA648D73}" vid="{FBCA331E-7CAA-4CE4-8044-11709B83E62E}"/>
    </a:ext>
  </a:extLst>
</a:theme>
</file>

<file path=ppt/theme/theme2.xml><?xml version="1.0" encoding="utf-8"?>
<a:theme xmlns:a="http://schemas.openxmlformats.org/drawingml/2006/main" name="6-30537_Envision 2016 Concurrent Template_Dark">
  <a:themeElements>
    <a:clrScheme name="Ignite Dark">
      <a:dk1>
        <a:srgbClr val="505050"/>
      </a:dk1>
      <a:lt1>
        <a:srgbClr val="FFFFFF"/>
      </a:lt1>
      <a:dk2>
        <a:srgbClr val="D83B01"/>
      </a:dk2>
      <a:lt2>
        <a:srgbClr val="F8F8F8"/>
      </a:lt2>
      <a:accent1>
        <a:srgbClr val="D83B01"/>
      </a:accent1>
      <a:accent2>
        <a:srgbClr val="0078D7"/>
      </a:accent2>
      <a:accent3>
        <a:srgbClr val="D2D2D2"/>
      </a:accent3>
      <a:accent4>
        <a:srgbClr val="FFB900"/>
      </a:accent4>
      <a:accent5>
        <a:srgbClr val="FF8C00"/>
      </a:accent5>
      <a:accent6>
        <a:srgbClr val="00BCF2"/>
      </a:accent6>
      <a:hlink>
        <a:srgbClr val="0078D7"/>
      </a:hlink>
      <a:folHlink>
        <a:srgbClr val="0078D7"/>
      </a:folHlink>
    </a:clrScheme>
    <a:fontScheme name="Custom 2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2016_16x9_Template_v02.potx" id="{6D265718-F71C-45FC-85DF-CBD805DB0B02}" vid="{010D9A64-1D32-41D6-8220-BE29D3027D94}"/>
    </a:ext>
  </a:extLst>
</a:theme>
</file>

<file path=ppt/theme/theme3.xml><?xml version="1.0" encoding="utf-8"?>
<a:theme xmlns:a="http://schemas.openxmlformats.org/drawingml/2006/main" name="1_5-50002_Ignite_Breakout_Template">
  <a:themeElements>
    <a:clrScheme name="Ignite 2016">
      <a:dk1>
        <a:srgbClr val="505050"/>
      </a:dk1>
      <a:lt1>
        <a:srgbClr val="FFFFFF"/>
      </a:lt1>
      <a:dk2>
        <a:srgbClr val="D83B01"/>
      </a:dk2>
      <a:lt2>
        <a:srgbClr val="F8F8F8"/>
      </a:lt2>
      <a:accent1>
        <a:srgbClr val="D83B01"/>
      </a:accent1>
      <a:accent2>
        <a:srgbClr val="0078D7"/>
      </a:accent2>
      <a:accent3>
        <a:srgbClr val="505050"/>
      </a:accent3>
      <a:accent4>
        <a:srgbClr val="D2D2D2"/>
      </a:accent4>
      <a:accent5>
        <a:srgbClr val="FFB900"/>
      </a:accent5>
      <a:accent6>
        <a:srgbClr val="FF8C0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5439">
                  <a:srgbClr val="F8F8F8"/>
                </a:gs>
                <a:gs pos="10000">
                  <a:srgbClr val="F8F8F8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2016_16x9_Template_v02.potx" id="{6D265718-F71C-45FC-85DF-CBD805DB0B02}" vid="{792B4888-C2F9-45FC-AD5D-E824DE8783D2}"/>
    </a:ext>
  </a:extLst>
</a:theme>
</file>

<file path=ppt/theme/theme4.xml><?xml version="1.0" encoding="utf-8"?>
<a:theme xmlns:a="http://schemas.openxmlformats.org/drawingml/2006/main" name="2_5-50002_Ignite_Breakout_Template">
  <a:themeElements>
    <a:clrScheme name="Ignite 2016">
      <a:dk1>
        <a:srgbClr val="505050"/>
      </a:dk1>
      <a:lt1>
        <a:srgbClr val="FFFFFF"/>
      </a:lt1>
      <a:dk2>
        <a:srgbClr val="D83B01"/>
      </a:dk2>
      <a:lt2>
        <a:srgbClr val="F8F8F8"/>
      </a:lt2>
      <a:accent1>
        <a:srgbClr val="D83B01"/>
      </a:accent1>
      <a:accent2>
        <a:srgbClr val="0078D7"/>
      </a:accent2>
      <a:accent3>
        <a:srgbClr val="505050"/>
      </a:accent3>
      <a:accent4>
        <a:srgbClr val="D2D2D2"/>
      </a:accent4>
      <a:accent5>
        <a:srgbClr val="FFB900"/>
      </a:accent5>
      <a:accent6>
        <a:srgbClr val="FF8C0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5439">
                  <a:srgbClr val="F8F8F8"/>
                </a:gs>
                <a:gs pos="10000">
                  <a:srgbClr val="F8F8F8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Ignite_2016_16x9_Template.potx" id="{61D5EBA6-A23E-492C-8A07-E4BCB14E768B}" vid="{2C5385DD-25CC-4B4A-8E83-9D91F0EF820F}"/>
    </a:ext>
  </a:extLst>
</a:theme>
</file>

<file path=ppt/theme/theme5.xml><?xml version="1.0" encoding="utf-8"?>
<a:theme xmlns:a="http://schemas.openxmlformats.org/drawingml/2006/main" name="1_6-30537_Envision 2016 Concurrent Template_Dark">
  <a:themeElements>
    <a:clrScheme name="Ignite Dark">
      <a:dk1>
        <a:srgbClr val="505050"/>
      </a:dk1>
      <a:lt1>
        <a:srgbClr val="FFFFFF"/>
      </a:lt1>
      <a:dk2>
        <a:srgbClr val="D83B01"/>
      </a:dk2>
      <a:lt2>
        <a:srgbClr val="F8F8F8"/>
      </a:lt2>
      <a:accent1>
        <a:srgbClr val="D83B01"/>
      </a:accent1>
      <a:accent2>
        <a:srgbClr val="0078D7"/>
      </a:accent2>
      <a:accent3>
        <a:srgbClr val="D2D2D2"/>
      </a:accent3>
      <a:accent4>
        <a:srgbClr val="FFB900"/>
      </a:accent4>
      <a:accent5>
        <a:srgbClr val="FF8C00"/>
      </a:accent5>
      <a:accent6>
        <a:srgbClr val="00BCF2"/>
      </a:accent6>
      <a:hlink>
        <a:srgbClr val="0078D7"/>
      </a:hlink>
      <a:folHlink>
        <a:srgbClr val="0078D7"/>
      </a:folHlink>
    </a:clrScheme>
    <a:fontScheme name="Custom 2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Ignite_2016_16x9_Template.potx" id="{61D5EBA6-A23E-492C-8A07-E4BCB14E768B}" vid="{D0C2E7D0-5C17-430B-90AA-64EE87CAC54C}"/>
    </a:ext>
  </a:extLst>
</a:theme>
</file>

<file path=ppt/theme/theme6.xml><?xml version="1.0" encoding="utf-8"?>
<a:theme xmlns:a="http://schemas.openxmlformats.org/drawingml/2006/main" name="3_5-50002_Ignite_Breakout_Template">
  <a:themeElements>
    <a:clrScheme name="Ignite 2016">
      <a:dk1>
        <a:srgbClr val="505050"/>
      </a:dk1>
      <a:lt1>
        <a:srgbClr val="FFFFFF"/>
      </a:lt1>
      <a:dk2>
        <a:srgbClr val="D83B01"/>
      </a:dk2>
      <a:lt2>
        <a:srgbClr val="F8F8F8"/>
      </a:lt2>
      <a:accent1>
        <a:srgbClr val="D83B01"/>
      </a:accent1>
      <a:accent2>
        <a:srgbClr val="0078D7"/>
      </a:accent2>
      <a:accent3>
        <a:srgbClr val="505050"/>
      </a:accent3>
      <a:accent4>
        <a:srgbClr val="D2D2D2"/>
      </a:accent4>
      <a:accent5>
        <a:srgbClr val="FFB900"/>
      </a:accent5>
      <a:accent6>
        <a:srgbClr val="FF8C0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5439">
                  <a:srgbClr val="F8F8F8"/>
                </a:gs>
                <a:gs pos="10000">
                  <a:srgbClr val="F8F8F8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Ignite_2016_16x9_Template.potx" id="{61D5EBA6-A23E-492C-8A07-E4BCB14E768B}" vid="{F00BE584-C693-46FD-AC24-CA0B4C734830}"/>
    </a:ext>
  </a:extLst>
</a:theme>
</file>

<file path=ppt/theme/theme7.xml><?xml version="1.0" encoding="utf-8"?>
<a:theme xmlns:a="http://schemas.openxmlformats.org/drawingml/2006/main" name="AT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2">
      <a:majorFont>
        <a:latin typeface="Gill Sans MT Ext Condensed Bold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ATS" id="{7304B420-5406-4904-BB0C-C1450BAAC534}" vid="{9CCA8B26-8A4F-44F3-9636-20B608BABABC}"/>
    </a:ext>
  </a:ext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Ignite</Template>
  <TotalTime>2345</TotalTime>
  <Words>287</Words>
  <Application>Microsoft Office PowerPoint</Application>
  <PresentationFormat>Widescreen</PresentationFormat>
  <Paragraphs>67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7</vt:i4>
      </vt:variant>
      <vt:variant>
        <vt:lpstr>Slide Titles</vt:lpstr>
      </vt:variant>
      <vt:variant>
        <vt:i4>10</vt:i4>
      </vt:variant>
    </vt:vector>
  </HeadingPairs>
  <TitlesOfParts>
    <vt:vector size="25" baseType="lpstr">
      <vt:lpstr>Arial</vt:lpstr>
      <vt:lpstr>Calibri</vt:lpstr>
      <vt:lpstr>Consolas</vt:lpstr>
      <vt:lpstr>Gill Sans MT</vt:lpstr>
      <vt:lpstr>Gill Sans MT Ext Condensed Bold</vt:lpstr>
      <vt:lpstr>Segoe UI</vt:lpstr>
      <vt:lpstr>Segoe UI Light</vt:lpstr>
      <vt:lpstr>Wingdings</vt:lpstr>
      <vt:lpstr>Ignite</vt:lpstr>
      <vt:lpstr>6-30537_Envision 2016 Concurrent Template_Dark</vt:lpstr>
      <vt:lpstr>1_5-50002_Ignite_Breakout_Template</vt:lpstr>
      <vt:lpstr>2_5-50002_Ignite_Breakout_Template</vt:lpstr>
      <vt:lpstr>1_6-30537_Envision 2016 Concurrent Template_Dark</vt:lpstr>
      <vt:lpstr>3_5-50002_Ignite_Breakout_Template</vt:lpstr>
      <vt:lpstr>ATS</vt:lpstr>
      <vt:lpstr>Azure Resource Manager Templates DSC for the Microsoft Cloud</vt:lpstr>
      <vt:lpstr>Who Am I</vt:lpstr>
      <vt:lpstr>Level Set</vt:lpstr>
      <vt:lpstr>What is Azure Resource Manager</vt:lpstr>
      <vt:lpstr>Resource Groups</vt:lpstr>
      <vt:lpstr>ARM Templates</vt:lpstr>
      <vt:lpstr>Samples and Demo</vt:lpstr>
      <vt:lpstr>Credits and Additional information</vt:lpstr>
      <vt:lpstr>http://recruiting.acuitynext.ninja/</vt:lpstr>
      <vt:lpstr>Slide Deck, Templates, and scripts…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Resource Manager Templates</dc:title>
  <dc:creator>Will Murphy</dc:creator>
  <cp:lastModifiedBy>Murphy, William W</cp:lastModifiedBy>
  <cp:revision>31</cp:revision>
  <dcterms:created xsi:type="dcterms:W3CDTF">2016-02-05T19:36:47Z</dcterms:created>
  <dcterms:modified xsi:type="dcterms:W3CDTF">2016-11-18T14:24:21Z</dcterms:modified>
</cp:coreProperties>
</file>