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3" r:id="rId2"/>
    <p:sldMasterId id="2147483723" r:id="rId3"/>
    <p:sldMasterId id="2147483745" r:id="rId4"/>
    <p:sldMasterId id="2147483771" r:id="rId5"/>
    <p:sldMasterId id="2147483790" r:id="rId6"/>
    <p:sldMasterId id="2147483823" r:id="rId7"/>
  </p:sldMasterIdLst>
  <p:notesMasterIdLst>
    <p:notesMasterId r:id="rId19"/>
  </p:notesMasterIdLst>
  <p:sldIdLst>
    <p:sldId id="256" r:id="rId8"/>
    <p:sldId id="257" r:id="rId9"/>
    <p:sldId id="258" r:id="rId10"/>
    <p:sldId id="267" r:id="rId11"/>
    <p:sldId id="259" r:id="rId12"/>
    <p:sldId id="260" r:id="rId13"/>
    <p:sldId id="261" r:id="rId14"/>
    <p:sldId id="263" r:id="rId15"/>
    <p:sldId id="26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89685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477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26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13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711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9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01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4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0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25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6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407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911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42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886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296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6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2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86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6373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773978"/>
          </a:xfrm>
          <a:prstGeom prst="rect">
            <a:avLst/>
          </a:prstGeom>
          <a:solidFill>
            <a:srgbClr val="1967D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635134"/>
            <a:ext cx="10363200" cy="948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788131"/>
            <a:ext cx="8534400" cy="85066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23" y="398795"/>
            <a:ext cx="621375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21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D643-5A75-48B7-B257-CA28A4571D49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841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738"/>
            <a:ext cx="12192000" cy="5550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655" y="1114549"/>
            <a:ext cx="7464829" cy="648335"/>
          </a:xfrm>
        </p:spPr>
        <p:txBody>
          <a:bodyPr anchor="t"/>
          <a:lstStyle>
            <a:lvl1pPr algn="r">
              <a:defRPr sz="4000" b="1" kern="0" cap="all" baseline="0">
                <a:latin typeface="+mj-lt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655" y="1961644"/>
            <a:ext cx="7464829" cy="473986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4210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5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38B3-22E2-4742-BDAE-B750D8540ADE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77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E64-2BB1-40A4-8DCD-8B224A114014}" type="datetime1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68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F2A7-2342-4BCC-BB28-D8704DB208F7}" type="datetime1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874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71A1-85A2-48D8-8E0B-5755F4CD7F0F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69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6487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5404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535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0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1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3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342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45572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337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4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76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42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86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305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9781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388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872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100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5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8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051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506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8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4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610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70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391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1316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6607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96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232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445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189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4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10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7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15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163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634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34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03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49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8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890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12" indent="0">
              <a:buNone/>
              <a:defRPr sz="1200"/>
            </a:lvl2pPr>
            <a:lvl3pPr marL="914225" indent="0">
              <a:buNone/>
              <a:defRPr sz="1000"/>
            </a:lvl3pPr>
            <a:lvl4pPr marL="1371337" indent="0">
              <a:buNone/>
              <a:defRPr sz="900"/>
            </a:lvl4pPr>
            <a:lvl5pPr marL="1828449" indent="0">
              <a:buNone/>
              <a:defRPr sz="900"/>
            </a:lvl5pPr>
            <a:lvl6pPr marL="2285561" indent="0">
              <a:buNone/>
              <a:defRPr sz="900"/>
            </a:lvl6pPr>
            <a:lvl7pPr marL="2742674" indent="0">
              <a:buNone/>
              <a:defRPr sz="900"/>
            </a:lvl7pPr>
            <a:lvl8pPr marL="3199785" indent="0">
              <a:buNone/>
              <a:defRPr sz="900"/>
            </a:lvl8pPr>
            <a:lvl9pPr marL="365689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3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1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810001" cy="126743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713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4489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20955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431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71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454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20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3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0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1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7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5644" y="6356351"/>
            <a:ext cx="1248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643-5A75-48B7-B257-CA28A4571D49}" type="datetime1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3A7B-52A9-0841-9558-23FCACE2BE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1857" y="641580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1967D8"/>
                </a:solidFill>
                <a:latin typeface="+mn-lt"/>
              </a:rPr>
              <a:t>www.atltechstravaganza.com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009"/>
            <a:ext cx="12192000" cy="6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967D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131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Resource Manager Templates</a:t>
            </a:r>
            <a:br>
              <a:rPr lang="en-US" dirty="0"/>
            </a:br>
            <a:r>
              <a:rPr lang="en-US" sz="4000" dirty="0"/>
              <a:t>DSC for the Microsoft Cloud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Will Murphy</a:t>
            </a:r>
          </a:p>
          <a:p>
            <a:r>
              <a:rPr lang="en-US" b="1" dirty="0"/>
              <a:t>atlts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http://recruiting.acuitynext.ninja/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Developers: </a:t>
            </a:r>
            <a:r>
              <a:rPr lang="en-US" dirty="0"/>
              <a:t>Front-End and Back-End</a:t>
            </a:r>
          </a:p>
          <a:p>
            <a:r>
              <a:rPr lang="en-US" dirty="0"/>
              <a:t>DevOps/Cloud Engineer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Security Engineer</a:t>
            </a:r>
          </a:p>
        </p:txBody>
      </p:sp>
    </p:spTree>
    <p:extLst>
      <p:ext uri="{BB962C8B-B14F-4D97-AF65-F5344CB8AC3E}">
        <p14:creationId xmlns:p14="http://schemas.microsoft.com/office/powerpoint/2010/main" val="266049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Deck, </a:t>
            </a:r>
            <a:r>
              <a:rPr lang="en-US" dirty="0"/>
              <a:t>Templates, </a:t>
            </a:r>
            <a:r>
              <a:rPr lang="en-US"/>
              <a:t>and scripts…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atlts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34385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6"/>
            <a:ext cx="11653523" cy="4964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7"/>
            <a:ext cx="11653523" cy="495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Cloud Computing Models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797" y="1238407"/>
            <a:ext cx="11415742" cy="5077911"/>
            <a:chOff x="252797" y="1237731"/>
            <a:chExt cx="11676184" cy="564428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8293" y="1244462"/>
              <a:ext cx="8720688" cy="5139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Left Brace 61"/>
            <p:cNvSpPr/>
            <p:nvPr/>
          </p:nvSpPr>
          <p:spPr>
            <a:xfrm>
              <a:off x="1109141" y="2440809"/>
              <a:ext cx="302896" cy="362074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96966" y="1538808"/>
              <a:ext cx="2427913" cy="4497741"/>
              <a:chOff x="855665" y="1876063"/>
              <a:chExt cx="2427913" cy="449774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416806" y="1876063"/>
                <a:ext cx="1866772" cy="6400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defTabSz="1218836" fontAlgn="base">
                  <a:spcAft>
                    <a:spcPct val="0"/>
                  </a:spcAft>
                </a:pPr>
                <a:r>
                  <a:rPr lang="en-US" sz="20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On-Premises</a:t>
                </a:r>
              </a:p>
              <a:p>
                <a:pPr marL="0" lvl="1" defTabSz="1218836" fontAlgn="base">
                  <a:spcAft>
                    <a:spcPct val="0"/>
                  </a:spcAft>
                </a:pPr>
                <a:r>
                  <a:rPr lang="en-US" sz="16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( Private Cloud )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396458" y="5537987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396458" y="5083168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396458" y="5992804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396458" y="4617281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396458" y="4162462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396458" y="3252824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396458" y="2798005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396458" y="3707643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27" name="TextBox 52"/>
              <p:cNvSpPr txBox="1"/>
              <p:nvPr/>
            </p:nvSpPr>
            <p:spPr>
              <a:xfrm>
                <a:off x="855665" y="3423926"/>
                <a:ext cx="400110" cy="186435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ctr" defTabSz="1218836" fontAlgn="base">
                  <a:spcAft>
                    <a:spcPct val="0"/>
                  </a:spcAft>
                </a:pPr>
                <a:r>
                  <a:rPr lang="en-US" sz="14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You Provision &amp; Manage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4381891" y="1511658"/>
              <a:ext cx="2108505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Infrastructure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412036" y="2460754"/>
              <a:ext cx="1645145" cy="3575799"/>
              <a:chOff x="4410447" y="2460753"/>
              <a:chExt cx="1645145" cy="357579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4410447" y="5200735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10447" y="4745916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410447" y="5655552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410447" y="4280029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410447" y="3825210"/>
                <a:ext cx="1645145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410447" y="2915572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410447" y="2460753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410447" y="3370391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</p:grpSp>
        <p:sp>
          <p:nvSpPr>
            <p:cNvPr id="140" name="Left Brace 139"/>
            <p:cNvSpPr/>
            <p:nvPr/>
          </p:nvSpPr>
          <p:spPr>
            <a:xfrm flipH="1">
              <a:off x="6059507" y="4724823"/>
              <a:ext cx="228600" cy="1325319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TextBox 56"/>
            <p:cNvSpPr txBox="1"/>
            <p:nvPr/>
          </p:nvSpPr>
          <p:spPr>
            <a:xfrm flipH="1">
              <a:off x="6188454" y="4566507"/>
              <a:ext cx="849956" cy="15197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Physical Fabric</a:t>
              </a:r>
              <a:b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</a:b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42" name="Left Brace 141"/>
            <p:cNvSpPr/>
            <p:nvPr/>
          </p:nvSpPr>
          <p:spPr>
            <a:xfrm>
              <a:off x="4210567" y="2447306"/>
              <a:ext cx="179434" cy="2200272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TextBox 58"/>
            <p:cNvSpPr txBox="1"/>
            <p:nvPr/>
          </p:nvSpPr>
          <p:spPr>
            <a:xfrm>
              <a:off x="3651748" y="2606550"/>
              <a:ext cx="400110" cy="18643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Provision &amp; Manage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889630" y="1501610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615631" y="3370388"/>
              <a:ext cx="182529" cy="266616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958351" y="3363075"/>
              <a:ext cx="400110" cy="26245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Provisioned &amp; 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806303" y="2441702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6270164" y="2366818"/>
              <a:ext cx="400110" cy="9911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68130" y="2460753"/>
              <a:ext cx="1638240" cy="3575799"/>
              <a:chOff x="6966542" y="2460752"/>
              <a:chExt cx="1638240" cy="3575799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966542" y="5200734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966542" y="4745915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966542" y="5655551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966542" y="428002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966542" y="3825209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966542" y="2460752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966542" y="3370390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966542" y="2915571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9464724" y="1501610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524698" y="2460750"/>
              <a:ext cx="1638240" cy="3575799"/>
              <a:chOff x="9523110" y="2460749"/>
              <a:chExt cx="1638240" cy="3575799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9523110" y="5200731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9523110" y="4745912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523110" y="4280025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523110" y="3825206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9523110" y="2460749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9523110" y="3370387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9523110" y="291556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523110" y="565554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</p:grpSp>
        <p:sp>
          <p:nvSpPr>
            <p:cNvPr id="64" name="Left Brace 63"/>
            <p:cNvSpPr/>
            <p:nvPr/>
          </p:nvSpPr>
          <p:spPr>
            <a:xfrm flipH="1">
              <a:off x="11181463" y="2861103"/>
              <a:ext cx="206246" cy="3213707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flipH="1">
              <a:off x="252797" y="1237731"/>
              <a:ext cx="2955496" cy="51398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3244647" y="4745912"/>
              <a:ext cx="615553" cy="114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Provision</a:t>
              </a:r>
              <a:b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</a:b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Cloud Services</a:t>
              </a:r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4286075" y="4724823"/>
              <a:ext cx="95815" cy="1333645"/>
            </a:xfrm>
            <a:prstGeom prst="leftBracket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187700" y="5364535"/>
              <a:ext cx="10767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Left Brace 78"/>
            <p:cNvSpPr/>
            <p:nvPr/>
          </p:nvSpPr>
          <p:spPr>
            <a:xfrm>
              <a:off x="9321891" y="2413083"/>
              <a:ext cx="184282" cy="47386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Box 60"/>
            <p:cNvSpPr txBox="1"/>
            <p:nvPr/>
          </p:nvSpPr>
          <p:spPr>
            <a:xfrm>
              <a:off x="8796860" y="2142710"/>
              <a:ext cx="400110" cy="9911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81890" y="6384326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Host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937984" y="6400934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Develop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9494078" y="6384326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Consume</a:t>
              </a:r>
            </a:p>
          </p:txBody>
        </p:sp>
      </p:grpSp>
      <p:sp>
        <p:nvSpPr>
          <p:cNvPr id="172" name="TextBox 64"/>
          <p:cNvSpPr txBox="1"/>
          <p:nvPr/>
        </p:nvSpPr>
        <p:spPr>
          <a:xfrm flipH="1">
            <a:off x="11147111" y="2884929"/>
            <a:ext cx="400110" cy="2624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Provisioned &amp; Managed by Vendor</a:t>
            </a:r>
          </a:p>
        </p:txBody>
      </p:sp>
    </p:spTree>
    <p:extLst>
      <p:ext uri="{BB962C8B-B14F-4D97-AF65-F5344CB8AC3E}">
        <p14:creationId xmlns:p14="http://schemas.microsoft.com/office/powerpoint/2010/main" val="11983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777042"/>
            <a:ext cx="9905999" cy="4494362"/>
          </a:xfrm>
        </p:spPr>
        <p:txBody>
          <a:bodyPr>
            <a:normAutofit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80182"/>
          </a:xfrm>
        </p:spPr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5007943"/>
          </a:xfrm>
        </p:spPr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7"/>
            <a:ext cx="11653523" cy="446190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</p:sld>
</file>

<file path=ppt/theme/theme1.xml><?xml version="1.0" encoding="utf-8"?>
<a:theme xmlns:a="http://schemas.openxmlformats.org/drawingml/2006/main" name="Igni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gnite" id="{0E0CD9E4-154E-42BA-811B-8C31DA648D73}" vid="{FBCA331E-7CAA-4CE4-8044-11709B83E62E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7.xml><?xml version="1.0" encoding="utf-8"?>
<a:theme xmlns:a="http://schemas.openxmlformats.org/drawingml/2006/main" name="A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Gill Sans MT Ext Condensed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S" id="{7304B420-5406-4904-BB0C-C1450BAAC534}" vid="{9CCA8B26-8A4F-44F3-9636-20B608BABAB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Ignite</Template>
  <TotalTime>2579</TotalTime>
  <Words>390</Words>
  <Application>Microsoft Office PowerPoint</Application>
  <PresentationFormat>Widescreen</PresentationFormat>
  <Paragraphs>119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Gill Sans MT Ext Condensed Bold</vt:lpstr>
      <vt:lpstr>Kozuka Gothic Pro R</vt:lpstr>
      <vt:lpstr>Segoe UI</vt:lpstr>
      <vt:lpstr>Segoe UI Light</vt:lpstr>
      <vt:lpstr>Wingdings</vt:lpstr>
      <vt:lpstr>Ignite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ATS</vt:lpstr>
      <vt:lpstr>Azure Resource Manager Templates DSC for the Microsoft Cloud</vt:lpstr>
      <vt:lpstr>Who Am I</vt:lpstr>
      <vt:lpstr>Level Set</vt:lpstr>
      <vt:lpstr>Cloud Computing Models</vt:lpstr>
      <vt:lpstr>What is Azure Resource Manager</vt:lpstr>
      <vt:lpstr>Resource Groups</vt:lpstr>
      <vt:lpstr>ARM Templates</vt:lpstr>
      <vt:lpstr>Samples and Demo</vt:lpstr>
      <vt:lpstr>Credits and Additional information</vt:lpstr>
      <vt:lpstr>http://recruiting.acuitynext.ninja/</vt:lpstr>
      <vt:lpstr>Slide Deck, Templates, and scripts…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34</cp:revision>
  <dcterms:created xsi:type="dcterms:W3CDTF">2016-02-05T19:36:47Z</dcterms:created>
  <dcterms:modified xsi:type="dcterms:W3CDTF">2016-11-18T18:18:26Z</dcterms:modified>
</cp:coreProperties>
</file>