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4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F1C21-8C8F-498C-9012-B4ADEBB823BA}" type="datetimeFigureOut">
              <a:rPr lang="en-US"/>
              <a:t>6/10/2016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50107-AA4A-49B1-84F8-27B3EEB749B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12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50107-AA4A-49B1-84F8-27B3EEB749B3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53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50107-AA4A-49B1-84F8-27B3EEB749B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64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50107-AA4A-49B1-84F8-27B3EEB749B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18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50107-AA4A-49B1-84F8-27B3EEB749B3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89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50107-AA4A-49B1-84F8-27B3EEB749B3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89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466813D-7B6E-4B2C-A554-E023812F31C8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813D-7B6E-4B2C-A554-E023812F31C8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7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813D-7B6E-4B2C-A554-E023812F31C8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77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813D-7B6E-4B2C-A554-E023812F31C8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6998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813D-7B6E-4B2C-A554-E023812F31C8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15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813D-7B6E-4B2C-A554-E023812F31C8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54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813D-7B6E-4B2C-A554-E023812F31C8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84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813D-7B6E-4B2C-A554-E023812F31C8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3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813D-7B6E-4B2C-A554-E023812F31C8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6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813D-7B6E-4B2C-A554-E023812F31C8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0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813D-7B6E-4B2C-A554-E023812F31C8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7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813D-7B6E-4B2C-A554-E023812F31C8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28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813D-7B6E-4B2C-A554-E023812F31C8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6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813D-7B6E-4B2C-A554-E023812F31C8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5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813D-7B6E-4B2C-A554-E023812F31C8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1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813D-7B6E-4B2C-A554-E023812F31C8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2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813D-7B6E-4B2C-A554-E023812F31C8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7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6813D-7B6E-4B2C-A554-E023812F31C8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59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zure-quickstart-templates" TargetMode="External"/><Relationship Id="rId2" Type="http://schemas.openxmlformats.org/officeDocument/2006/relationships/hyperlink" Target="https://channel9.msdn.com/Events/Ignite/2015/BRK445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wnload.microsoft.com/download/8/E/1/8E1DBEFA-CECE-4DC9-A813-93520A5D7CFE/World%20Class%20ARM%20Templates%20-%20Considerations%20and%20Proven%20Practices.pdf" TargetMode="External"/><Relationship Id="rId5" Type="http://schemas.openxmlformats.org/officeDocument/2006/relationships/hyperlink" Target="https://github.com/projectNami/" TargetMode="External"/><Relationship Id="rId4" Type="http://schemas.openxmlformats.org/officeDocument/2006/relationships/hyperlink" Target="https://azure.microsoft.com/en-us/documentation/articles/resource-group-overview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Resource Manager Templates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DSC for the Microsoft Cloud</a:t>
            </a:r>
          </a:p>
          <a:p>
            <a:r>
              <a:rPr lang="en-US" b="1" dirty="0"/>
              <a:t>itprocampjax</a:t>
            </a:r>
            <a:r>
              <a:rPr lang="en-US" dirty="0"/>
              <a:t>.murphymoments.com </a:t>
            </a:r>
          </a:p>
        </p:txBody>
      </p:sp>
    </p:spTree>
    <p:extLst>
      <p:ext uri="{BB962C8B-B14F-4D97-AF65-F5344CB8AC3E}">
        <p14:creationId xmlns:p14="http://schemas.microsoft.com/office/powerpoint/2010/main" val="78980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Am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06880"/>
            <a:ext cx="9905999" cy="40843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Started coding and scripting in 1999.</a:t>
            </a:r>
          </a:p>
          <a:p>
            <a:pPr lvl="1"/>
            <a:r>
              <a:rPr lang="en-US" dirty="0"/>
              <a:t>C, C++, BASH</a:t>
            </a:r>
          </a:p>
          <a:p>
            <a:r>
              <a:rPr lang="en-US" dirty="0"/>
              <a:t>Started in IT in 2000 while co-</a:t>
            </a:r>
            <a:r>
              <a:rPr lang="en-US" dirty="0" err="1"/>
              <a:t>oping</a:t>
            </a:r>
            <a:r>
              <a:rPr lang="en-US" dirty="0"/>
              <a:t> in college.</a:t>
            </a:r>
          </a:p>
          <a:p>
            <a:pPr lvl="1"/>
            <a:r>
              <a:rPr lang="en-US" dirty="0" err="1"/>
              <a:t>Korn</a:t>
            </a:r>
            <a:r>
              <a:rPr lang="en-US" dirty="0"/>
              <a:t> Shell and PERL on AIX</a:t>
            </a:r>
          </a:p>
          <a:p>
            <a:pPr lvl="1"/>
            <a:r>
              <a:rPr lang="en-US" dirty="0"/>
              <a:t>Written Production solutions in PERL, KSH,BASH, VB Script, and of course PowerShell</a:t>
            </a:r>
          </a:p>
          <a:p>
            <a:pPr lvl="1"/>
            <a:r>
              <a:rPr lang="en-US" dirty="0"/>
              <a:t>Been working in IT Operations/Engineering for last 10+ years</a:t>
            </a:r>
          </a:p>
          <a:p>
            <a:r>
              <a:rPr lang="en-US" dirty="0"/>
              <a:t>Started with PowerShell v1 in 2009.</a:t>
            </a:r>
          </a:p>
          <a:p>
            <a:pPr lvl="1"/>
            <a:r>
              <a:rPr lang="en-US" dirty="0"/>
              <a:t>Written several modules</a:t>
            </a:r>
          </a:p>
          <a:p>
            <a:pPr lvl="1"/>
            <a:r>
              <a:rPr lang="en-US" dirty="0"/>
              <a:t>Working on several Azure projects, deployments of both PaaS and IaaS solutions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13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800" dirty="0"/>
              <a:t>How many have worked with …</a:t>
            </a:r>
          </a:p>
          <a:p>
            <a:pPr lvl="3"/>
            <a:r>
              <a:rPr lang="en-US" sz="3600" dirty="0"/>
              <a:t>Cloud base services</a:t>
            </a:r>
          </a:p>
          <a:p>
            <a:pPr lvl="3"/>
            <a:r>
              <a:rPr lang="en-US" sz="3600" dirty="0"/>
              <a:t>Azure</a:t>
            </a:r>
          </a:p>
          <a:p>
            <a:pPr lvl="3"/>
            <a:r>
              <a:rPr lang="en-US" sz="3600" dirty="0"/>
              <a:t>Desired State Configuration</a:t>
            </a:r>
          </a:p>
          <a:p>
            <a:pPr lvl="3"/>
            <a:r>
              <a:rPr lang="en-US" sz="3600" dirty="0"/>
              <a:t>Chef, Puppet, or other</a:t>
            </a:r>
          </a:p>
          <a:p>
            <a:pPr lvl="3"/>
            <a:r>
              <a:rPr lang="en-US" sz="3600" dirty="0"/>
              <a:t>PowerShell in the Cloud</a:t>
            </a:r>
          </a:p>
        </p:txBody>
      </p:sp>
    </p:spTree>
    <p:extLst>
      <p:ext uri="{BB962C8B-B14F-4D97-AF65-F5344CB8AC3E}">
        <p14:creationId xmlns:p14="http://schemas.microsoft.com/office/powerpoint/2010/main" val="69170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107" y="2235404"/>
            <a:ext cx="7624255" cy="44911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989" y="2758149"/>
            <a:ext cx="6843886" cy="36597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Azure Resource Manager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41412" y="1777042"/>
            <a:ext cx="9905999" cy="4494362"/>
          </a:xfrm>
        </p:spPr>
        <p:txBody>
          <a:bodyPr>
            <a:normAutofit/>
          </a:bodyPr>
          <a:lstStyle/>
          <a:p>
            <a:r>
              <a:rPr lang="en-US" dirty="0"/>
              <a:t>Azure Service Manager aka “Old Portal”</a:t>
            </a:r>
          </a:p>
          <a:p>
            <a:r>
              <a:rPr lang="en-US" dirty="0"/>
              <a:t>Azure Resource Manager aka “New Portal”</a:t>
            </a:r>
          </a:p>
          <a:p>
            <a:r>
              <a:rPr lang="en-US" dirty="0"/>
              <a:t>Everything is a resource</a:t>
            </a:r>
          </a:p>
          <a:p>
            <a:r>
              <a:rPr lang="en-US" dirty="0"/>
              <a:t>Declarative</a:t>
            </a:r>
          </a:p>
          <a:p>
            <a:r>
              <a:rPr lang="en-US" dirty="0"/>
              <a:t>Idempotent</a:t>
            </a:r>
          </a:p>
          <a:p>
            <a:r>
              <a:rPr lang="en-US" dirty="0"/>
              <a:t>Multi-Region</a:t>
            </a:r>
          </a:p>
          <a:p>
            <a:r>
              <a:rPr lang="en-US" dirty="0"/>
              <a:t>Multi-Service</a:t>
            </a:r>
          </a:p>
        </p:txBody>
      </p:sp>
    </p:spTree>
    <p:extLst>
      <p:ext uri="{BB962C8B-B14F-4D97-AF65-F5344CB8AC3E}">
        <p14:creationId xmlns:p14="http://schemas.microsoft.com/office/powerpoint/2010/main" val="224949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Acts as a “container”</a:t>
            </a:r>
          </a:p>
          <a:p>
            <a:r>
              <a:rPr lang="en-US" dirty="0"/>
              <a:t>Can cross regions</a:t>
            </a:r>
          </a:p>
          <a:p>
            <a:r>
              <a:rPr lang="en-US" dirty="0"/>
              <a:t>Can contain multiple services</a:t>
            </a:r>
          </a:p>
          <a:p>
            <a:r>
              <a:rPr lang="en-US" dirty="0"/>
              <a:t>A resource cannot exist in multiple groups</a:t>
            </a:r>
          </a:p>
          <a:p>
            <a:r>
              <a:rPr lang="en-US" dirty="0"/>
              <a:t>Resources in a Resource Group follow the same life cycle</a:t>
            </a:r>
          </a:p>
        </p:txBody>
      </p:sp>
    </p:spTree>
    <p:extLst>
      <p:ext uri="{BB962C8B-B14F-4D97-AF65-F5344CB8AC3E}">
        <p14:creationId xmlns:p14="http://schemas.microsoft.com/office/powerpoint/2010/main" val="81659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JSON formatted file</a:t>
            </a:r>
          </a:p>
          <a:p>
            <a:r>
              <a:rPr lang="en-US" sz="2600" dirty="0"/>
              <a:t>4 parts</a:t>
            </a:r>
          </a:p>
          <a:p>
            <a:pPr lvl="1"/>
            <a:r>
              <a:rPr lang="en-US" sz="2300" dirty="0"/>
              <a:t>Parameters</a:t>
            </a:r>
          </a:p>
          <a:p>
            <a:pPr lvl="1"/>
            <a:r>
              <a:rPr lang="en-US" sz="2300" dirty="0"/>
              <a:t>Variables</a:t>
            </a:r>
          </a:p>
          <a:p>
            <a:pPr lvl="1"/>
            <a:r>
              <a:rPr lang="en-US" sz="2300" dirty="0"/>
              <a:t>Resources</a:t>
            </a:r>
          </a:p>
          <a:p>
            <a:pPr lvl="1"/>
            <a:r>
              <a:rPr lang="en-US" sz="2300" dirty="0"/>
              <a:t>Outputs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Declarative description of the resource group</a:t>
            </a:r>
          </a:p>
          <a:p>
            <a:r>
              <a:rPr lang="en-US" sz="2600" dirty="0"/>
              <a:t>Functions</a:t>
            </a:r>
          </a:p>
          <a:p>
            <a:pPr lvl="1"/>
            <a:r>
              <a:rPr lang="en-US" sz="1700" dirty="0" err="1"/>
              <a:t>concat</a:t>
            </a:r>
            <a:endParaRPr lang="en-US" sz="1700" dirty="0"/>
          </a:p>
          <a:p>
            <a:pPr lvl="1"/>
            <a:r>
              <a:rPr lang="en-US" sz="1700" dirty="0" err="1"/>
              <a:t>uri</a:t>
            </a:r>
            <a:endParaRPr lang="en-US" sz="1700" dirty="0"/>
          </a:p>
          <a:p>
            <a:pPr lvl="1"/>
            <a:r>
              <a:rPr lang="en-US" sz="1700" dirty="0" err="1"/>
              <a:t>resourceId</a:t>
            </a:r>
            <a:endParaRPr lang="en-US" sz="1700" dirty="0"/>
          </a:p>
          <a:p>
            <a:pPr lvl="1"/>
            <a:r>
              <a:rPr lang="en-US" sz="1700" dirty="0"/>
              <a:t>subscription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70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and Demo</a:t>
            </a:r>
          </a:p>
        </p:txBody>
      </p:sp>
    </p:spTree>
    <p:extLst>
      <p:ext uri="{BB962C8B-B14F-4D97-AF65-F5344CB8AC3E}">
        <p14:creationId xmlns:p14="http://schemas.microsoft.com/office/powerpoint/2010/main" val="386900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 and Additional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Deploying, Organizing and Securing Applications with the Azure Resource Manager, BRK4453; Ryan Jones, Ignite 2015</a:t>
            </a:r>
            <a:endParaRPr lang="en-US" dirty="0"/>
          </a:p>
          <a:p>
            <a:r>
              <a:rPr lang="en-US" dirty="0">
                <a:hlinkClick r:id="rId3"/>
              </a:rPr>
              <a:t>Azure </a:t>
            </a:r>
            <a:r>
              <a:rPr lang="en-US" dirty="0" err="1">
                <a:hlinkClick r:id="rId3"/>
              </a:rPr>
              <a:t>QuickStart</a:t>
            </a:r>
            <a:r>
              <a:rPr lang="en-US" dirty="0">
                <a:hlinkClick r:id="rId3"/>
              </a:rPr>
              <a:t> Templates</a:t>
            </a:r>
            <a:endParaRPr lang="en-US" dirty="0"/>
          </a:p>
          <a:p>
            <a:r>
              <a:rPr lang="fr-FR" dirty="0">
                <a:hlinkClick r:id="rId4"/>
              </a:rPr>
              <a:t>MSDN Azure Resource Manager Documentation.</a:t>
            </a:r>
            <a:endParaRPr lang="fr-FR" dirty="0"/>
          </a:p>
          <a:p>
            <a:r>
              <a:rPr lang="fr-FR" dirty="0">
                <a:hlinkClick r:id="rId5"/>
              </a:rPr>
              <a:t>Project NAMI</a:t>
            </a:r>
            <a:endParaRPr lang="fr-FR" dirty="0"/>
          </a:p>
          <a:p>
            <a:r>
              <a:rPr lang="fr-FR" dirty="0">
                <a:hlinkClick r:id="rId6"/>
              </a:rPr>
              <a:t>World Class ARM </a:t>
            </a:r>
            <a:r>
              <a:rPr lang="fr-FR" dirty="0" err="1">
                <a:hlinkClick r:id="rId6"/>
              </a:rPr>
              <a:t>Templates</a:t>
            </a:r>
            <a:r>
              <a:rPr lang="fr-FR" dirty="0">
                <a:hlinkClick r:id="rId6"/>
              </a:rPr>
              <a:t> </a:t>
            </a:r>
            <a:r>
              <a:rPr lang="fr-FR" dirty="0" err="1">
                <a:hlinkClick r:id="rId6"/>
              </a:rPr>
              <a:t>Considerations</a:t>
            </a:r>
            <a:r>
              <a:rPr lang="fr-FR" dirty="0">
                <a:hlinkClick r:id="rId6"/>
              </a:rPr>
              <a:t> and </a:t>
            </a:r>
            <a:r>
              <a:rPr lang="fr-FR" dirty="0" err="1">
                <a:hlinkClick r:id="rId6"/>
              </a:rPr>
              <a:t>Proven</a:t>
            </a:r>
            <a:r>
              <a:rPr lang="fr-FR" dirty="0">
                <a:hlinkClick r:id="rId6"/>
              </a:rPr>
              <a:t>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55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Deck, </a:t>
            </a:r>
            <a:r>
              <a:rPr lang="en-US" dirty="0"/>
              <a:t>Templates, </a:t>
            </a:r>
            <a:r>
              <a:rPr lang="en-US"/>
              <a:t>and scripts…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itprocampjax</a:t>
            </a:r>
            <a:r>
              <a:rPr lang="en-US" dirty="0"/>
              <a:t>.murphymoments.com </a:t>
            </a:r>
          </a:p>
        </p:txBody>
      </p:sp>
    </p:spTree>
    <p:extLst>
      <p:ext uri="{BB962C8B-B14F-4D97-AF65-F5344CB8AC3E}">
        <p14:creationId xmlns:p14="http://schemas.microsoft.com/office/powerpoint/2010/main" val="3438523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2067</TotalTime>
  <Words>256</Words>
  <Application>Microsoft Office PowerPoint</Application>
  <PresentationFormat>Widescreen</PresentationFormat>
  <Paragraphs>61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Tw Cen MT</vt:lpstr>
      <vt:lpstr>Circuit</vt:lpstr>
      <vt:lpstr>Azure Resource Manager Templates</vt:lpstr>
      <vt:lpstr>Who Am I</vt:lpstr>
      <vt:lpstr>Level Set</vt:lpstr>
      <vt:lpstr>What is Azure Resource Manager</vt:lpstr>
      <vt:lpstr>Resource Groups</vt:lpstr>
      <vt:lpstr>ARM Templates</vt:lpstr>
      <vt:lpstr>Samples and Demo</vt:lpstr>
      <vt:lpstr>Credits and Additional information</vt:lpstr>
      <vt:lpstr>Slide Deck, Templates, and scripts…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Resource Manager Templates</dc:title>
  <dc:creator>Will Murphy</dc:creator>
  <cp:lastModifiedBy>Murphy, William W</cp:lastModifiedBy>
  <cp:revision>22</cp:revision>
  <dcterms:created xsi:type="dcterms:W3CDTF">2016-02-05T19:36:47Z</dcterms:created>
  <dcterms:modified xsi:type="dcterms:W3CDTF">2016-06-11T02:22:59Z</dcterms:modified>
</cp:coreProperties>
</file>