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E5F5"/>
    <a:srgbClr val="DEDDE9"/>
    <a:srgbClr val="FCDFB9"/>
    <a:srgbClr val="FDF9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51E6-E564-C8BA-5176-0D12147F0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B0AA3-4B59-556D-0AFF-A13C902DA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23327-9491-A936-0F9B-729D30CA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36B3-1F86-4543-B16A-20E5BEE96287}" type="datetimeFigureOut">
              <a:rPr lang="nl-NL" smtClean="0"/>
              <a:t>6-7-2024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B679-9021-B14D-FB43-6582C8F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063AC-4B0C-EF32-D7D1-DD884DFF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1738-9954-4028-A15B-36FA06C5CF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182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443D-D3B4-69DD-DAEA-3903C75D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6FDC8-0935-86CB-FF30-613E156AC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05197-2DAE-628A-17D9-14F8D93D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36B3-1F86-4543-B16A-20E5BEE96287}" type="datetimeFigureOut">
              <a:rPr lang="nl-NL" smtClean="0"/>
              <a:t>6-7-2024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F5F2C-2082-398F-A4ED-A3B35CCB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34F81-2E0A-8898-D2B6-D0BB6AE5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1738-9954-4028-A15B-36FA06C5CF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458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5627B-C1F8-9E0B-9586-B7C52D636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C219D-6A2C-7177-B800-69630F321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C1E6C-F910-D21D-9639-D7CF586B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36B3-1F86-4543-B16A-20E5BEE96287}" type="datetimeFigureOut">
              <a:rPr lang="nl-NL" smtClean="0"/>
              <a:t>6-7-2024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C5CDC-0343-0E3F-4E48-242DBB9B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0E589-CFAA-C874-81EE-90B29780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1738-9954-4028-A15B-36FA06C5CF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56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48E2-6C24-8932-5C4C-4B85CA18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1DB92-12B1-ECC2-808B-5D43ACB13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D728D-6213-5DAD-2B23-20B44223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36B3-1F86-4543-B16A-20E5BEE96287}" type="datetimeFigureOut">
              <a:rPr lang="nl-NL" smtClean="0"/>
              <a:t>6-7-2024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7DA2B-E0EB-2ED2-B975-03407679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CA2E2-4E75-F01A-E03F-897C6E7C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1738-9954-4028-A15B-36FA06C5CF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473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DFDF-96EC-822D-0003-10C8C0CE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32466-2043-A94A-739F-5D9EAF2E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B7869-00CB-A122-3C86-9E73AC4B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36B3-1F86-4543-B16A-20E5BEE96287}" type="datetimeFigureOut">
              <a:rPr lang="nl-NL" smtClean="0"/>
              <a:t>6-7-2024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F58F5-1CE6-1BFE-5792-C926124F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4D31C-3E04-9BCC-D0EF-58711CA4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1738-9954-4028-A15B-36FA06C5CF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013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2656-4B15-E29E-72FD-2A6138DA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3156B-8D91-E080-8808-4F8B54D90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1F251-6B9B-72C0-A29C-F04E67B4B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46089-9221-4F5C-B320-498A3A03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36B3-1F86-4543-B16A-20E5BEE96287}" type="datetimeFigureOut">
              <a:rPr lang="nl-NL" smtClean="0"/>
              <a:t>6-7-2024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DEB1E-D576-4EBB-3990-4AE154FA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B2F18-2991-8901-182F-8CD050EE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1738-9954-4028-A15B-36FA06C5CF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04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9D79-8788-115E-5C6B-555CE873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37231-00ED-AA2D-55FF-D65599A48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7C1E3-C30F-C8AB-15B6-29FC71FE4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C2103-1C28-967F-A92E-9B62D87C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F7CB2-6FC3-2736-EADA-6BC2528C7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3CDA08-B071-8B86-4B83-0684D035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36B3-1F86-4543-B16A-20E5BEE96287}" type="datetimeFigureOut">
              <a:rPr lang="nl-NL" smtClean="0"/>
              <a:t>6-7-2024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947AD-4EF6-E135-E2D5-0DD53D16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5767-29DD-17CD-7A3D-5AA31DE1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1738-9954-4028-A15B-36FA06C5CF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044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407D-4BA8-D522-9CE4-53C9628C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A07FA-10C1-D867-9E8C-D6A0BB56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36B3-1F86-4543-B16A-20E5BEE96287}" type="datetimeFigureOut">
              <a:rPr lang="nl-NL" smtClean="0"/>
              <a:t>6-7-2024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1CFE5-0306-C790-A8E5-537F7490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9EFE1-685B-808F-102B-801A2421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1738-9954-4028-A15B-36FA06C5CF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778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FAB8A-5EA7-1513-2935-05E87D0A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36B3-1F86-4543-B16A-20E5BEE96287}" type="datetimeFigureOut">
              <a:rPr lang="nl-NL" smtClean="0"/>
              <a:t>6-7-2024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1B797-F896-B849-4B47-F067255E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9CF7D-9D9C-3E94-2930-4778AB3E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1738-9954-4028-A15B-36FA06C5CF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555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D636-CD88-B2A6-54A3-7C1264CC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28786-6513-A115-D6F0-37CAB5CBC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B701B-5F30-2F13-DBA9-5A1E1813B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DC0AA-5961-5CB7-E0B3-456C4CBD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36B3-1F86-4543-B16A-20E5BEE96287}" type="datetimeFigureOut">
              <a:rPr lang="nl-NL" smtClean="0"/>
              <a:t>6-7-2024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8E9F2-6888-73F4-D8F1-2C188078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4FC1A-8BB2-7579-47D4-40FF85C8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1738-9954-4028-A15B-36FA06C5CF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317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2137-80D7-BADF-E858-2322FEFC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E46CC-368B-FBBB-302C-3937153FA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A4720-D3CF-3309-6AF7-501920ADC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F180C-037C-A35B-3D4C-B54186DA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36B3-1F86-4543-B16A-20E5BEE96287}" type="datetimeFigureOut">
              <a:rPr lang="nl-NL" smtClean="0"/>
              <a:t>6-7-2024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0DDB9-2B06-A660-5333-86733CF1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DC717-9E02-2C80-F28E-1D0C215A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1738-9954-4028-A15B-36FA06C5CF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422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FB673-BBD4-D36F-C34A-B4B9F8BD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83C7D-A88E-AC5A-8BD7-2880E5B8E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FC6EB-C291-BD04-595E-950C6FA55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936B3-1F86-4543-B16A-20E5BEE96287}" type="datetimeFigureOut">
              <a:rPr lang="nl-NL" smtClean="0"/>
              <a:t>6-7-2024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5E00D-D8F0-C586-0AA5-9FB359C61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4EA61-71AA-9953-228F-B2176D7A6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CF1738-9954-4028-A15B-36FA06C5CFD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DC305A-F0BF-6919-A855-4DB300E6034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45580"/>
            <a:ext cx="8032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nl-NL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Sensitivity: general</a:t>
            </a:r>
          </a:p>
        </p:txBody>
      </p:sp>
    </p:spTree>
    <p:extLst>
      <p:ext uri="{BB962C8B-B14F-4D97-AF65-F5344CB8AC3E}">
        <p14:creationId xmlns:p14="http://schemas.microsoft.com/office/powerpoint/2010/main" val="413011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F58F35-F52D-3728-57C9-FC450D073AF0}"/>
              </a:ext>
            </a:extLst>
          </p:cNvPr>
          <p:cNvSpPr/>
          <p:nvPr/>
        </p:nvSpPr>
        <p:spPr>
          <a:xfrm>
            <a:off x="2487245" y="5053208"/>
            <a:ext cx="1741394" cy="309282"/>
          </a:xfrm>
          <a:prstGeom prst="roundRect">
            <a:avLst/>
          </a:prstGeom>
          <a:solidFill>
            <a:srgbClr val="FCDFB9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3x3 Conv 2D</a:t>
            </a:r>
            <a:endParaRPr lang="nl-NL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E54B47-392A-1C32-FDBC-6C98740578C8}"/>
              </a:ext>
            </a:extLst>
          </p:cNvPr>
          <p:cNvSpPr/>
          <p:nvPr/>
        </p:nvSpPr>
        <p:spPr>
          <a:xfrm>
            <a:off x="2487245" y="3429000"/>
            <a:ext cx="1741394" cy="309282"/>
          </a:xfrm>
          <a:prstGeom prst="roundRect">
            <a:avLst/>
          </a:prstGeom>
          <a:solidFill>
            <a:srgbClr val="C0E5F5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Dropout</a:t>
            </a:r>
            <a:endParaRPr lang="nl-NL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28FBED-307C-6F54-371B-4BEB8E1C397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357942" y="4956438"/>
            <a:ext cx="0" cy="96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CB1AD7-4544-C7E5-6BCA-ABC0FB928997}"/>
              </a:ext>
            </a:extLst>
          </p:cNvPr>
          <p:cNvCxnSpPr>
            <a:cxnSpLocks/>
          </p:cNvCxnSpPr>
          <p:nvPr/>
        </p:nvCxnSpPr>
        <p:spPr>
          <a:xfrm flipV="1">
            <a:off x="3357942" y="4550386"/>
            <a:ext cx="0" cy="96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2ECF5-8DB2-5C4A-98D9-58C8D80B0C2E}"/>
              </a:ext>
            </a:extLst>
          </p:cNvPr>
          <p:cNvCxnSpPr>
            <a:cxnSpLocks/>
          </p:cNvCxnSpPr>
          <p:nvPr/>
        </p:nvCxnSpPr>
        <p:spPr>
          <a:xfrm flipV="1">
            <a:off x="3357942" y="4144334"/>
            <a:ext cx="0" cy="96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F7E553-C496-46EF-5D44-FEE8B1A55856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357942" y="3738282"/>
            <a:ext cx="0" cy="96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B52804-105C-4A53-4FB8-E7979548F6FD}"/>
              </a:ext>
            </a:extLst>
          </p:cNvPr>
          <p:cNvCxnSpPr>
            <a:stCxn id="8" idx="0"/>
          </p:cNvCxnSpPr>
          <p:nvPr/>
        </p:nvCxnSpPr>
        <p:spPr>
          <a:xfrm flipV="1">
            <a:off x="3357942" y="3058438"/>
            <a:ext cx="0" cy="37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757AEA-E623-A40E-3E0D-006DB6E5183D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357942" y="5362490"/>
            <a:ext cx="0" cy="55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AE58D4-A88D-D8FF-0981-C4999BFEAD79}"/>
              </a:ext>
            </a:extLst>
          </p:cNvPr>
          <p:cNvCxnSpPr>
            <a:cxnSpLocks/>
          </p:cNvCxnSpPr>
          <p:nvPr/>
        </p:nvCxnSpPr>
        <p:spPr>
          <a:xfrm>
            <a:off x="3357942" y="5706657"/>
            <a:ext cx="12874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195B9F-5E4C-8431-4070-D1F74B4359B4}"/>
              </a:ext>
            </a:extLst>
          </p:cNvPr>
          <p:cNvCxnSpPr>
            <a:cxnSpLocks/>
          </p:cNvCxnSpPr>
          <p:nvPr/>
        </p:nvCxnSpPr>
        <p:spPr>
          <a:xfrm>
            <a:off x="3357942" y="3058438"/>
            <a:ext cx="1287477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8773D44-2B2D-80DA-075F-14F1709E220F}"/>
              </a:ext>
            </a:extLst>
          </p:cNvPr>
          <p:cNvCxnSpPr>
            <a:cxnSpLocks/>
          </p:cNvCxnSpPr>
          <p:nvPr/>
        </p:nvCxnSpPr>
        <p:spPr>
          <a:xfrm flipV="1">
            <a:off x="4645419" y="3058438"/>
            <a:ext cx="0" cy="2648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D520A8A-A5DA-C367-071D-99CEE9F5EDF5}"/>
              </a:ext>
            </a:extLst>
          </p:cNvPr>
          <p:cNvSpPr/>
          <p:nvPr/>
        </p:nvSpPr>
        <p:spPr>
          <a:xfrm>
            <a:off x="2095778" y="2863340"/>
            <a:ext cx="2923410" cy="3450691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8CFEF5-4065-FDE2-1981-DA4B0E8BF3BD}"/>
              </a:ext>
            </a:extLst>
          </p:cNvPr>
          <p:cNvSpPr txBox="1"/>
          <p:nvPr/>
        </p:nvSpPr>
        <p:spPr>
          <a:xfrm>
            <a:off x="2095778" y="6314031"/>
            <a:ext cx="1568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Conv/Residual Block</a:t>
            </a:r>
            <a:endParaRPr lang="nl-NL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C2DE92F-E83E-3286-FC18-6C315793237A}"/>
              </a:ext>
            </a:extLst>
          </p:cNvPr>
          <p:cNvCxnSpPr>
            <a:cxnSpLocks/>
          </p:cNvCxnSpPr>
          <p:nvPr/>
        </p:nvCxnSpPr>
        <p:spPr>
          <a:xfrm flipV="1">
            <a:off x="3357942" y="2697235"/>
            <a:ext cx="0" cy="36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5EC37B1-C6E1-F1F0-A364-42D031A37E48}"/>
              </a:ext>
            </a:extLst>
          </p:cNvPr>
          <p:cNvSpPr/>
          <p:nvPr/>
        </p:nvSpPr>
        <p:spPr>
          <a:xfrm>
            <a:off x="2487245" y="1984050"/>
            <a:ext cx="1741394" cy="309282"/>
          </a:xfrm>
          <a:prstGeom prst="roundRect">
            <a:avLst/>
          </a:prstGeom>
          <a:solidFill>
            <a:srgbClr val="FDF9C0"/>
          </a:solidFill>
          <a:ln w="63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Batchnorm 1D</a:t>
            </a:r>
            <a:endParaRPr lang="nl-NL" sz="140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46280B1-75C7-9BE3-F972-E253EEEF69D9}"/>
              </a:ext>
            </a:extLst>
          </p:cNvPr>
          <p:cNvSpPr/>
          <p:nvPr/>
        </p:nvSpPr>
        <p:spPr>
          <a:xfrm>
            <a:off x="2487245" y="1579688"/>
            <a:ext cx="1741394" cy="309282"/>
          </a:xfrm>
          <a:prstGeom prst="roundRect">
            <a:avLst/>
          </a:prstGeom>
          <a:solidFill>
            <a:srgbClr val="C0E5F5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Dropout</a:t>
            </a:r>
            <a:endParaRPr lang="nl-NL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639D24E-5DDA-9B5D-0E62-95300CFD6902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3357942" y="2293332"/>
            <a:ext cx="0" cy="94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C5229A-409A-B253-4C1C-2EE75A1B9E3F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flipV="1">
            <a:off x="3357942" y="1888970"/>
            <a:ext cx="0" cy="95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6CC09D5-083E-2109-F851-80BD25205442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3354950" y="1487732"/>
            <a:ext cx="2992" cy="91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0CCC628-9952-1A1E-0940-95EC10395706}"/>
              </a:ext>
            </a:extLst>
          </p:cNvPr>
          <p:cNvCxnSpPr>
            <a:cxnSpLocks/>
          </p:cNvCxnSpPr>
          <p:nvPr/>
        </p:nvCxnSpPr>
        <p:spPr>
          <a:xfrm flipV="1">
            <a:off x="3354950" y="896643"/>
            <a:ext cx="0" cy="281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FDC5CA2-7B29-C170-94EB-8656F360824C}"/>
              </a:ext>
            </a:extLst>
          </p:cNvPr>
          <p:cNvSpPr txBox="1"/>
          <p:nvPr/>
        </p:nvSpPr>
        <p:spPr>
          <a:xfrm>
            <a:off x="3051308" y="5898533"/>
            <a:ext cx="607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  <a:endParaRPr lang="nl-NL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4CD1C5-D041-B410-EB2D-33FD7096A778}"/>
              </a:ext>
            </a:extLst>
          </p:cNvPr>
          <p:cNvSpPr txBox="1"/>
          <p:nvPr/>
        </p:nvSpPr>
        <p:spPr>
          <a:xfrm>
            <a:off x="3026975" y="584364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Output</a:t>
            </a:r>
            <a:endParaRPr lang="nl-NL" sz="120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FB3ED7A-C398-F506-6316-D552BAD8BAED}"/>
              </a:ext>
            </a:extLst>
          </p:cNvPr>
          <p:cNvSpPr/>
          <p:nvPr/>
        </p:nvSpPr>
        <p:spPr>
          <a:xfrm>
            <a:off x="2484252" y="3835885"/>
            <a:ext cx="1741394" cy="309282"/>
          </a:xfrm>
          <a:prstGeom prst="roundRect">
            <a:avLst/>
          </a:prstGeom>
          <a:solidFill>
            <a:srgbClr val="FDF9C0"/>
          </a:solidFill>
          <a:ln w="63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Batchnorm 2D</a:t>
            </a:r>
            <a:endParaRPr lang="nl-NL" sz="1400" dirty="0">
              <a:solidFill>
                <a:sysClr val="windowText" lastClr="000000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354BA4A-206F-E1B6-424E-49DFAC467C81}"/>
              </a:ext>
            </a:extLst>
          </p:cNvPr>
          <p:cNvSpPr/>
          <p:nvPr/>
        </p:nvSpPr>
        <p:spPr>
          <a:xfrm>
            <a:off x="2484252" y="4646323"/>
            <a:ext cx="1741394" cy="309282"/>
          </a:xfrm>
          <a:prstGeom prst="roundRect">
            <a:avLst/>
          </a:prstGeom>
          <a:solidFill>
            <a:srgbClr val="FDF9C0"/>
          </a:solidFill>
          <a:ln w="63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Batchnorm 2D</a:t>
            </a:r>
            <a:endParaRPr lang="nl-NL" sz="140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0B4808A-013E-88E3-DB3C-EBCC7CF68A5E}"/>
              </a:ext>
            </a:extLst>
          </p:cNvPr>
          <p:cNvSpPr/>
          <p:nvPr/>
        </p:nvSpPr>
        <p:spPr>
          <a:xfrm>
            <a:off x="2487245" y="4239438"/>
            <a:ext cx="1741394" cy="309282"/>
          </a:xfrm>
          <a:prstGeom prst="roundRect">
            <a:avLst/>
          </a:prstGeom>
          <a:solidFill>
            <a:srgbClr val="FCDFB9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3x3 Conv 2D</a:t>
            </a:r>
            <a:endParaRPr lang="nl-NL" sz="140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777E2B-E354-5F2F-F8A7-AFC28C9CEA43}"/>
              </a:ext>
            </a:extLst>
          </p:cNvPr>
          <p:cNvSpPr/>
          <p:nvPr/>
        </p:nvSpPr>
        <p:spPr>
          <a:xfrm>
            <a:off x="2484252" y="2389259"/>
            <a:ext cx="1741394" cy="309282"/>
          </a:xfrm>
          <a:prstGeom prst="roundRect">
            <a:avLst/>
          </a:prstGeom>
          <a:solidFill>
            <a:srgbClr val="DEDDE9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Linear</a:t>
            </a:r>
            <a:endParaRPr lang="nl-NL" sz="1400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69E0B5F-BFBE-566B-0341-D05ECAC9F95D}"/>
              </a:ext>
            </a:extLst>
          </p:cNvPr>
          <p:cNvSpPr/>
          <p:nvPr/>
        </p:nvSpPr>
        <p:spPr>
          <a:xfrm>
            <a:off x="2484252" y="1175040"/>
            <a:ext cx="1741394" cy="309282"/>
          </a:xfrm>
          <a:prstGeom prst="roundRect">
            <a:avLst/>
          </a:prstGeom>
          <a:solidFill>
            <a:srgbClr val="DEDDE9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Linear</a:t>
            </a:r>
            <a:endParaRPr lang="nl-NL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90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Hoogen, Falco van den</dc:creator>
  <cp:lastModifiedBy>Hoogen, Falco van den</cp:lastModifiedBy>
  <cp:revision>1</cp:revision>
  <dcterms:created xsi:type="dcterms:W3CDTF">2024-07-06T05:42:31Z</dcterms:created>
  <dcterms:modified xsi:type="dcterms:W3CDTF">2024-07-06T08:29:47Z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3aa366c-74b9-492b-a1b9-5472c41e7d31_Enabled">
    <vt:lpwstr>true</vt:lpwstr>
  </property>
  <property fmtid="{D5CDD505-2E9C-101B-9397-08002B2CF9AE}" pid="3" name="MSIP_Label_73aa366c-74b9-492b-a1b9-5472c41e7d31_SetDate">
    <vt:lpwstr>2024-07-06T08:29:34Z</vt:lpwstr>
  </property>
  <property fmtid="{D5CDD505-2E9C-101B-9397-08002B2CF9AE}" pid="4" name="MSIP_Label_73aa366c-74b9-492b-a1b9-5472c41e7d31_Method">
    <vt:lpwstr>Standard</vt:lpwstr>
  </property>
  <property fmtid="{D5CDD505-2E9C-101B-9397-08002B2CF9AE}" pid="5" name="MSIP_Label_73aa366c-74b9-492b-a1b9-5472c41e7d31_Name">
    <vt:lpwstr>73aa366c-74b9-492b-a1b9-5472c41e7d31</vt:lpwstr>
  </property>
  <property fmtid="{D5CDD505-2E9C-101B-9397-08002B2CF9AE}" pid="6" name="MSIP_Label_73aa366c-74b9-492b-a1b9-5472c41e7d31_SiteId">
    <vt:lpwstr>44bbd632-fe04-42d7-933e-2649dcd22649</vt:lpwstr>
  </property>
  <property fmtid="{D5CDD505-2E9C-101B-9397-08002B2CF9AE}" pid="7" name="MSIP_Label_73aa366c-74b9-492b-a1b9-5472c41e7d31_ActionId">
    <vt:lpwstr>b6da8bae-f925-4787-b877-82c5e723b6cb</vt:lpwstr>
  </property>
  <property fmtid="{D5CDD505-2E9C-101B-9397-08002B2CF9AE}" pid="8" name="MSIP_Label_73aa366c-74b9-492b-a1b9-5472c41e7d31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Sensitivity: general</vt:lpwstr>
  </property>
</Properties>
</file>