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Sora"/>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ra-bold.fntdata"/><Relationship Id="rId6" Type="http://schemas.openxmlformats.org/officeDocument/2006/relationships/slide" Target="slides/slide1.xml"/><Relationship Id="rId18" Type="http://schemas.openxmlformats.org/officeDocument/2006/relationships/font" Target="fonts/So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7fa921f8d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87fa921f8d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72b1845856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72b1845856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8" name="Google Shape;163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 name="Google Shape;13;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 name="Google Shape;17;p2"/>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8" name="Google Shape;18;p2"/>
          <p:cNvSpPr txBox="1"/>
          <p:nvPr>
            <p:ph type="ctrTitle"/>
          </p:nvPr>
        </p:nvSpPr>
        <p:spPr>
          <a:xfrm>
            <a:off x="713225" y="1252927"/>
            <a:ext cx="4370100" cy="21513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713225" y="3414773"/>
            <a:ext cx="437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txBox="1"/>
          <p:nvPr>
            <p:ph hasCustomPrompt="1" type="title"/>
          </p:nvPr>
        </p:nvSpPr>
        <p:spPr>
          <a:xfrm>
            <a:off x="3110500" y="1782613"/>
            <a:ext cx="5320200" cy="932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p:nvPr>
            <p:ph idx="1" type="subTitle"/>
          </p:nvPr>
        </p:nvSpPr>
        <p:spPr>
          <a:xfrm>
            <a:off x="3110500" y="2863787"/>
            <a:ext cx="53202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16" name="Google Shape;116;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1"/>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20" name="Google Shape;120;p11"/>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2" name="Shape 122"/>
        <p:cNvGrpSpPr/>
        <p:nvPr/>
      </p:nvGrpSpPr>
      <p:grpSpPr>
        <a:xfrm>
          <a:off x="0" y="0"/>
          <a:ext cx="0" cy="0"/>
          <a:chOff x="0" y="0"/>
          <a:chExt cx="0" cy="0"/>
        </a:xfrm>
      </p:grpSpPr>
      <p:sp>
        <p:nvSpPr>
          <p:cNvPr id="123" name="Google Shape;123;p13"/>
          <p:cNvSpPr txBox="1"/>
          <p:nvPr>
            <p:ph hasCustomPrompt="1" type="title"/>
          </p:nvPr>
        </p:nvSpPr>
        <p:spPr>
          <a:xfrm>
            <a:off x="720000"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2" type="title"/>
          </p:nvPr>
        </p:nvSpPr>
        <p:spPr>
          <a:xfrm>
            <a:off x="720000"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hasCustomPrompt="1" idx="3" type="title"/>
          </p:nvPr>
        </p:nvSpPr>
        <p:spPr>
          <a:xfrm>
            <a:off x="2709178"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4" type="title"/>
          </p:nvPr>
        </p:nvSpPr>
        <p:spPr>
          <a:xfrm>
            <a:off x="2709178"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5" type="title"/>
          </p:nvPr>
        </p:nvSpPr>
        <p:spPr>
          <a:xfrm>
            <a:off x="4698355" y="1404675"/>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6" type="title"/>
          </p:nvPr>
        </p:nvSpPr>
        <p:spPr>
          <a:xfrm>
            <a:off x="4698355" y="3066688"/>
            <a:ext cx="761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 type="subTitle"/>
          </p:nvPr>
        </p:nvSpPr>
        <p:spPr>
          <a:xfrm>
            <a:off x="720000"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0" name="Google Shape;130;p13"/>
          <p:cNvSpPr txBox="1"/>
          <p:nvPr>
            <p:ph idx="7" type="subTitle"/>
          </p:nvPr>
        </p:nvSpPr>
        <p:spPr>
          <a:xfrm>
            <a:off x="2709178"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1" name="Google Shape;131;p13"/>
          <p:cNvSpPr txBox="1"/>
          <p:nvPr>
            <p:ph idx="8" type="subTitle"/>
          </p:nvPr>
        </p:nvSpPr>
        <p:spPr>
          <a:xfrm>
            <a:off x="4698355" y="185226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2" name="Google Shape;132;p13"/>
          <p:cNvSpPr txBox="1"/>
          <p:nvPr>
            <p:ph idx="9" type="subTitle"/>
          </p:nvPr>
        </p:nvSpPr>
        <p:spPr>
          <a:xfrm>
            <a:off x="720000"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3" name="Google Shape;133;p13"/>
          <p:cNvSpPr txBox="1"/>
          <p:nvPr>
            <p:ph idx="13" type="subTitle"/>
          </p:nvPr>
        </p:nvSpPr>
        <p:spPr>
          <a:xfrm>
            <a:off x="2709178"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4" name="Google Shape;134;p13"/>
          <p:cNvSpPr txBox="1"/>
          <p:nvPr>
            <p:ph idx="14" type="subTitle"/>
          </p:nvPr>
        </p:nvSpPr>
        <p:spPr>
          <a:xfrm>
            <a:off x="4698355" y="3514248"/>
            <a:ext cx="15939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39" name="Google Shape;139;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1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43" name="Google Shape;143;p1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44" name="Google Shape;144;p13"/>
          <p:cNvSpPr txBox="1"/>
          <p:nvPr>
            <p:ph idx="15"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45" name="Shape 145"/>
        <p:cNvGrpSpPr/>
        <p:nvPr/>
      </p:nvGrpSpPr>
      <p:grpSpPr>
        <a:xfrm>
          <a:off x="0" y="0"/>
          <a:ext cx="0" cy="0"/>
          <a:chOff x="0" y="0"/>
          <a:chExt cx="0" cy="0"/>
        </a:xfrm>
      </p:grpSpPr>
      <p:sp>
        <p:nvSpPr>
          <p:cNvPr id="146" name="Google Shape;146;p14"/>
          <p:cNvSpPr txBox="1"/>
          <p:nvPr>
            <p:ph type="title"/>
          </p:nvPr>
        </p:nvSpPr>
        <p:spPr>
          <a:xfrm>
            <a:off x="3758050" y="1937075"/>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4"/>
          <p:cNvSpPr txBox="1"/>
          <p:nvPr>
            <p:ph idx="1" type="subTitle"/>
          </p:nvPr>
        </p:nvSpPr>
        <p:spPr>
          <a:xfrm>
            <a:off x="3758050" y="2433575"/>
            <a:ext cx="3233100" cy="98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2" name="Google Shape;152;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1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56" name="Google Shape;156;p1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7" name="Shape 157"/>
        <p:cNvGrpSpPr/>
        <p:nvPr/>
      </p:nvGrpSpPr>
      <p:grpSpPr>
        <a:xfrm>
          <a:off x="0" y="0"/>
          <a:ext cx="0" cy="0"/>
          <a:chOff x="0" y="0"/>
          <a:chExt cx="0" cy="0"/>
        </a:xfrm>
      </p:grpSpPr>
      <p:sp>
        <p:nvSpPr>
          <p:cNvPr id="158" name="Google Shape;158;p15"/>
          <p:cNvSpPr txBox="1"/>
          <p:nvPr>
            <p:ph idx="1" type="subTitle"/>
          </p:nvPr>
        </p:nvSpPr>
        <p:spPr>
          <a:xfrm>
            <a:off x="901850"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15"/>
          <p:cNvSpPr txBox="1"/>
          <p:nvPr>
            <p:ph idx="2" type="subTitle"/>
          </p:nvPr>
        </p:nvSpPr>
        <p:spPr>
          <a:xfrm>
            <a:off x="3473632"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 name="Google Shape;160;p15"/>
          <p:cNvSpPr txBox="1"/>
          <p:nvPr>
            <p:ph idx="3" type="subTitle"/>
          </p:nvPr>
        </p:nvSpPr>
        <p:spPr>
          <a:xfrm>
            <a:off x="6045421" y="2503625"/>
            <a:ext cx="21966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15"/>
          <p:cNvSpPr txBox="1"/>
          <p:nvPr>
            <p:ph idx="4" type="subTitle"/>
          </p:nvPr>
        </p:nvSpPr>
        <p:spPr>
          <a:xfrm>
            <a:off x="901850"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2" name="Google Shape;162;p15"/>
          <p:cNvSpPr txBox="1"/>
          <p:nvPr>
            <p:ph idx="5" type="subTitle"/>
          </p:nvPr>
        </p:nvSpPr>
        <p:spPr>
          <a:xfrm>
            <a:off x="3473636"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63" name="Google Shape;163;p15"/>
          <p:cNvSpPr txBox="1"/>
          <p:nvPr>
            <p:ph idx="6" type="subTitle"/>
          </p:nvPr>
        </p:nvSpPr>
        <p:spPr>
          <a:xfrm>
            <a:off x="6045421" y="1609225"/>
            <a:ext cx="2196600" cy="80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68" name="Google Shape;168;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72" name="Google Shape;172;p1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73" name="Google Shape;173;p1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4" name="Shape 174"/>
        <p:cNvGrpSpPr/>
        <p:nvPr/>
      </p:nvGrpSpPr>
      <p:grpSpPr>
        <a:xfrm>
          <a:off x="0" y="0"/>
          <a:ext cx="0" cy="0"/>
          <a:chOff x="0" y="0"/>
          <a:chExt cx="0" cy="0"/>
        </a:xfrm>
      </p:grpSpPr>
      <p:sp>
        <p:nvSpPr>
          <p:cNvPr id="175" name="Google Shape;175;p16"/>
          <p:cNvSpPr txBox="1"/>
          <p:nvPr>
            <p:ph idx="1" type="subTitle"/>
          </p:nvPr>
        </p:nvSpPr>
        <p:spPr>
          <a:xfrm>
            <a:off x="2321755"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6"/>
          <p:cNvSpPr txBox="1"/>
          <p:nvPr>
            <p:ph idx="2" type="subTitle"/>
          </p:nvPr>
        </p:nvSpPr>
        <p:spPr>
          <a:xfrm>
            <a:off x="5614906" y="1748900"/>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6"/>
          <p:cNvSpPr txBox="1"/>
          <p:nvPr>
            <p:ph idx="3" type="subTitle"/>
          </p:nvPr>
        </p:nvSpPr>
        <p:spPr>
          <a:xfrm>
            <a:off x="2321754"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6"/>
          <p:cNvSpPr txBox="1"/>
          <p:nvPr>
            <p:ph idx="4" type="subTitle"/>
          </p:nvPr>
        </p:nvSpPr>
        <p:spPr>
          <a:xfrm>
            <a:off x="5614906" y="3409475"/>
            <a:ext cx="28482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6"/>
          <p:cNvSpPr txBox="1"/>
          <p:nvPr>
            <p:ph idx="5" type="subTitle"/>
          </p:nvPr>
        </p:nvSpPr>
        <p:spPr>
          <a:xfrm>
            <a:off x="2321754"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0" name="Google Shape;180;p16"/>
          <p:cNvSpPr txBox="1"/>
          <p:nvPr>
            <p:ph idx="6" type="subTitle"/>
          </p:nvPr>
        </p:nvSpPr>
        <p:spPr>
          <a:xfrm>
            <a:off x="2321754"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1" name="Google Shape;181;p16"/>
          <p:cNvSpPr txBox="1"/>
          <p:nvPr>
            <p:ph idx="7" type="subTitle"/>
          </p:nvPr>
        </p:nvSpPr>
        <p:spPr>
          <a:xfrm>
            <a:off x="5614879" y="137935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2" name="Google Shape;182;p16"/>
          <p:cNvSpPr txBox="1"/>
          <p:nvPr>
            <p:ph idx="8" type="subTitle"/>
          </p:nvPr>
        </p:nvSpPr>
        <p:spPr>
          <a:xfrm>
            <a:off x="5614879" y="3040000"/>
            <a:ext cx="284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87" name="Google Shape;187;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90" name="Google Shape;190;p1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91" name="Google Shape;191;p1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192" name="Google Shape;192;p1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3" name="Shape 193"/>
        <p:cNvGrpSpPr/>
        <p:nvPr/>
      </p:nvGrpSpPr>
      <p:grpSpPr>
        <a:xfrm>
          <a:off x="0" y="0"/>
          <a:ext cx="0" cy="0"/>
          <a:chOff x="0" y="0"/>
          <a:chExt cx="0" cy="0"/>
        </a:xfrm>
      </p:grpSpPr>
      <p:sp>
        <p:nvSpPr>
          <p:cNvPr id="194" name="Google Shape;194;p17"/>
          <p:cNvSpPr txBox="1"/>
          <p:nvPr>
            <p:ph idx="1" type="subTitle"/>
          </p:nvPr>
        </p:nvSpPr>
        <p:spPr>
          <a:xfrm>
            <a:off x="720000" y="1710171"/>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7"/>
          <p:cNvSpPr txBox="1"/>
          <p:nvPr>
            <p:ph idx="2" type="subTitle"/>
          </p:nvPr>
        </p:nvSpPr>
        <p:spPr>
          <a:xfrm>
            <a:off x="3490950"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6" name="Google Shape;196;p17"/>
          <p:cNvSpPr txBox="1"/>
          <p:nvPr>
            <p:ph idx="3" type="subTitle"/>
          </p:nvPr>
        </p:nvSpPr>
        <p:spPr>
          <a:xfrm>
            <a:off x="720000" y="3498800"/>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17"/>
          <p:cNvSpPr txBox="1"/>
          <p:nvPr>
            <p:ph idx="4" type="subTitle"/>
          </p:nvPr>
        </p:nvSpPr>
        <p:spPr>
          <a:xfrm>
            <a:off x="3490950"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17"/>
          <p:cNvSpPr txBox="1"/>
          <p:nvPr>
            <p:ph idx="5" type="subTitle"/>
          </p:nvPr>
        </p:nvSpPr>
        <p:spPr>
          <a:xfrm>
            <a:off x="6268669" y="1710149"/>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17"/>
          <p:cNvSpPr txBox="1"/>
          <p:nvPr>
            <p:ph idx="6" type="subTitle"/>
          </p:nvPr>
        </p:nvSpPr>
        <p:spPr>
          <a:xfrm>
            <a:off x="6268669" y="3498796"/>
            <a:ext cx="21621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17"/>
          <p:cNvSpPr txBox="1"/>
          <p:nvPr>
            <p:ph idx="7" type="subTitle"/>
          </p:nvPr>
        </p:nvSpPr>
        <p:spPr>
          <a:xfrm>
            <a:off x="72000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1" name="Google Shape;201;p17"/>
          <p:cNvSpPr txBox="1"/>
          <p:nvPr>
            <p:ph idx="8" type="subTitle"/>
          </p:nvPr>
        </p:nvSpPr>
        <p:spPr>
          <a:xfrm>
            <a:off x="3490950"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2" name="Google Shape;202;p17"/>
          <p:cNvSpPr txBox="1"/>
          <p:nvPr>
            <p:ph idx="9" type="subTitle"/>
          </p:nvPr>
        </p:nvSpPr>
        <p:spPr>
          <a:xfrm>
            <a:off x="6268669" y="1017725"/>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3" name="Google Shape;203;p17"/>
          <p:cNvSpPr txBox="1"/>
          <p:nvPr>
            <p:ph idx="13" type="subTitle"/>
          </p:nvPr>
        </p:nvSpPr>
        <p:spPr>
          <a:xfrm>
            <a:off x="72000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4" name="Google Shape;204;p17"/>
          <p:cNvSpPr txBox="1"/>
          <p:nvPr>
            <p:ph idx="14" type="subTitle"/>
          </p:nvPr>
        </p:nvSpPr>
        <p:spPr>
          <a:xfrm>
            <a:off x="3490950"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5" name="Google Shape;205;p17"/>
          <p:cNvSpPr txBox="1"/>
          <p:nvPr>
            <p:ph idx="15" type="subTitle"/>
          </p:nvPr>
        </p:nvSpPr>
        <p:spPr>
          <a:xfrm>
            <a:off x="6268669" y="2803097"/>
            <a:ext cx="21621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0" name="Google Shape;210;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13" name="Google Shape;213;p1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14" name="Google Shape;214;p1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215" name="Google Shape;215;p1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18"/>
          <p:cNvSpPr txBox="1"/>
          <p:nvPr>
            <p:ph type="title"/>
          </p:nvPr>
        </p:nvSpPr>
        <p:spPr>
          <a:xfrm>
            <a:off x="39826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18"/>
          <p:cNvSpPr txBox="1"/>
          <p:nvPr>
            <p:ph idx="1" type="subTitle"/>
          </p:nvPr>
        </p:nvSpPr>
        <p:spPr>
          <a:xfrm>
            <a:off x="3982625" y="1719925"/>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9" name="Google Shape;219;p18"/>
          <p:cNvSpPr txBox="1"/>
          <p:nvPr/>
        </p:nvSpPr>
        <p:spPr>
          <a:xfrm>
            <a:off x="3982500" y="3611950"/>
            <a:ext cx="44481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4" name="Google Shape;224;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1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28" name="Google Shape;228;p1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9"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4" name="Google Shape;234;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38" name="Google Shape;238;p1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910411" y="3196997"/>
              <a:ext cx="46022" cy="46081"/>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101050" y="2622025"/>
                <a:ext cx="349775" cy="229850"/>
              </a:xfrm>
              <a:custGeom>
                <a:rect b="b" l="l" r="r" t="t"/>
                <a:pathLst>
                  <a:path extrusionOk="0" h="9194" w="13991">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7448000" y="2694150"/>
                <a:ext cx="2825" cy="76100"/>
              </a:xfrm>
              <a:custGeom>
                <a:rect b="b" l="l" r="r" t="t"/>
                <a:pathLst>
                  <a:path extrusionOk="0" h="3044" w="113">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9"/>
            <p:cNvSpPr/>
            <p:nvPr/>
          </p:nvSpPr>
          <p:spPr>
            <a:xfrm>
              <a:off x="1925692" y="2196479"/>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rect b="b" l="l" r="r" t="t"/>
                <a:pathLst>
                  <a:path extrusionOk="0" h="493" w="3823">
                    <a:moveTo>
                      <a:pt x="1" y="1"/>
                    </a:moveTo>
                    <a:lnTo>
                      <a:pt x="1" y="492"/>
                    </a:lnTo>
                    <a:lnTo>
                      <a:pt x="3823" y="492"/>
                    </a:lnTo>
                    <a:lnTo>
                      <a:pt x="38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7872920" y="2634468"/>
                <a:ext cx="314120" cy="48106"/>
              </a:xfrm>
              <a:custGeom>
                <a:rect b="b" l="l" r="r" t="t"/>
                <a:pathLst>
                  <a:path extrusionOk="0" h="604" w="3944">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7878097" y="2725342"/>
                <a:ext cx="174423" cy="25247"/>
              </a:xfrm>
              <a:custGeom>
                <a:rect b="b" l="l" r="r" t="t"/>
                <a:pathLst>
                  <a:path extrusionOk="0" h="317" w="2190">
                    <a:moveTo>
                      <a:pt x="1" y="1"/>
                    </a:moveTo>
                    <a:lnTo>
                      <a:pt x="1" y="316"/>
                    </a:lnTo>
                    <a:lnTo>
                      <a:pt x="2190" y="316"/>
                    </a:lnTo>
                    <a:lnTo>
                      <a:pt x="21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7872920" y="2720165"/>
                <a:ext cx="184060" cy="34805"/>
              </a:xfrm>
              <a:custGeom>
                <a:rect b="b" l="l" r="r" t="t"/>
                <a:pathLst>
                  <a:path extrusionOk="0" h="437" w="2311">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7878097" y="2797818"/>
                <a:ext cx="174423" cy="25168"/>
              </a:xfrm>
              <a:custGeom>
                <a:rect b="b" l="l" r="r" t="t"/>
                <a:pathLst>
                  <a:path extrusionOk="0" h="316" w="2190">
                    <a:moveTo>
                      <a:pt x="1" y="0"/>
                    </a:moveTo>
                    <a:lnTo>
                      <a:pt x="1" y="315"/>
                    </a:lnTo>
                    <a:lnTo>
                      <a:pt x="2190" y="315"/>
                    </a:lnTo>
                    <a:lnTo>
                      <a:pt x="21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7872920" y="2793358"/>
                <a:ext cx="184060" cy="34805"/>
              </a:xfrm>
              <a:custGeom>
                <a:rect b="b" l="l" r="r" t="t"/>
                <a:pathLst>
                  <a:path extrusionOk="0" h="437" w="2311">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6985603" y="2857631"/>
                <a:ext cx="295563" cy="127910"/>
              </a:xfrm>
              <a:custGeom>
                <a:rect b="b" l="l" r="r" t="t"/>
                <a:pathLst>
                  <a:path extrusionOk="0" h="1606" w="3711">
                    <a:moveTo>
                      <a:pt x="3711" y="0"/>
                    </a:moveTo>
                    <a:lnTo>
                      <a:pt x="0" y="1605"/>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6980426" y="2853330"/>
                <a:ext cx="305916" cy="136591"/>
              </a:xfrm>
              <a:custGeom>
                <a:rect b="b" l="l" r="r" t="t"/>
                <a:pathLst>
                  <a:path extrusionOk="0" h="1715" w="3841">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6951595" y="2965470"/>
                <a:ext cx="48822" cy="48106"/>
              </a:xfrm>
              <a:custGeom>
                <a:rect b="b" l="l" r="r" t="t"/>
                <a:pathLst>
                  <a:path extrusionOk="0" h="604" w="613">
                    <a:moveTo>
                      <a:pt x="168" y="1"/>
                    </a:moveTo>
                    <a:lnTo>
                      <a:pt x="1" y="446"/>
                    </a:lnTo>
                    <a:lnTo>
                      <a:pt x="446" y="604"/>
                    </a:lnTo>
                    <a:lnTo>
                      <a:pt x="613" y="159"/>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6947135" y="2961487"/>
                <a:ext cx="57743" cy="57265"/>
              </a:xfrm>
              <a:custGeom>
                <a:rect b="b" l="l" r="r" t="t"/>
                <a:pathLst>
                  <a:path extrusionOk="0" h="719" w="725">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264836" y="2488002"/>
                <a:ext cx="591922" cy="551701"/>
              </a:xfrm>
              <a:custGeom>
                <a:rect b="b" l="l" r="r" t="t"/>
                <a:pathLst>
                  <a:path extrusionOk="0" h="6927" w="7432">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259659" y="2483223"/>
                <a:ext cx="589692" cy="561418"/>
              </a:xfrm>
              <a:custGeom>
                <a:rect b="b" l="l" r="r" t="t"/>
                <a:pathLst>
                  <a:path extrusionOk="0" h="7049" w="7404">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7219757" y="2465303"/>
                <a:ext cx="627364" cy="552019"/>
              </a:xfrm>
              <a:custGeom>
                <a:rect b="b" l="l" r="r" t="t"/>
                <a:pathLst>
                  <a:path extrusionOk="0" h="6931" w="7877">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232341" y="2460525"/>
                <a:ext cx="601479" cy="561179"/>
              </a:xfrm>
              <a:custGeom>
                <a:rect b="b" l="l" r="r" t="t"/>
                <a:pathLst>
                  <a:path extrusionOk="0" h="7046" w="7552">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615828" y="2510541"/>
                <a:ext cx="134520" cy="135158"/>
              </a:xfrm>
              <a:custGeom>
                <a:rect b="b" l="l" r="r" t="t"/>
                <a:pathLst>
                  <a:path extrusionOk="0" h="1697" w="1689">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397842" y="2601973"/>
                <a:ext cx="261634" cy="300102"/>
              </a:xfrm>
              <a:custGeom>
                <a:rect b="b" l="l" r="r" t="t"/>
                <a:pathLst>
                  <a:path extrusionOk="0" h="3768" w="3285">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7393461" y="2597592"/>
                <a:ext cx="271191" cy="308863"/>
              </a:xfrm>
              <a:custGeom>
                <a:rect b="b" l="l" r="r" t="t"/>
                <a:pathLst>
                  <a:path extrusionOk="0" h="3878" w="3405">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7448814" y="2585725"/>
                <a:ext cx="159688" cy="31858"/>
              </a:xfrm>
              <a:custGeom>
                <a:rect b="b" l="l" r="r" t="t"/>
                <a:pathLst>
                  <a:path extrusionOk="0" h="400" w="2005">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7443637" y="2580549"/>
                <a:ext cx="169325" cy="41495"/>
              </a:xfrm>
              <a:custGeom>
                <a:rect b="b" l="l" r="r" t="t"/>
                <a:pathLst>
                  <a:path extrusionOk="0" h="521" w="2126">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7500583" y="2556894"/>
                <a:ext cx="55433" cy="55513"/>
              </a:xfrm>
              <a:custGeom>
                <a:rect b="b" l="l" r="r" t="t"/>
                <a:pathLst>
                  <a:path extrusionOk="0" h="697" w="696">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7496123" y="2552514"/>
                <a:ext cx="65070" cy="65070"/>
              </a:xfrm>
              <a:custGeom>
                <a:rect b="b" l="l" r="r" t="t"/>
                <a:pathLst>
                  <a:path extrusionOk="0" h="817" w="817">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7516830" y="2570195"/>
                <a:ext cx="22938" cy="22301"/>
              </a:xfrm>
              <a:custGeom>
                <a:rect b="b" l="l" r="r" t="t"/>
                <a:pathLst>
                  <a:path extrusionOk="0" h="280" w="288">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7512370" y="2565018"/>
                <a:ext cx="31858" cy="31858"/>
              </a:xfrm>
              <a:custGeom>
                <a:rect b="b" l="l" r="r" t="t"/>
                <a:pathLst>
                  <a:path extrusionOk="0" h="400" w="40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7442204" y="2676600"/>
                <a:ext cx="178086" cy="9717"/>
              </a:xfrm>
              <a:custGeom>
                <a:rect b="b" l="l" r="r" t="t"/>
                <a:pathLst>
                  <a:path extrusionOk="0" h="122" w="2236">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7496840" y="2655175"/>
                <a:ext cx="68096" cy="9717"/>
              </a:xfrm>
              <a:custGeom>
                <a:rect b="b" l="l" r="r" t="t"/>
                <a:pathLst>
                  <a:path extrusionOk="0" h="122" w="855">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7496840" y="2727572"/>
                <a:ext cx="68096" cy="9000"/>
              </a:xfrm>
              <a:custGeom>
                <a:rect b="b" l="l" r="r" t="t"/>
                <a:pathLst>
                  <a:path extrusionOk="0" h="113" w="855">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496840" y="2802199"/>
                <a:ext cx="68096" cy="9000"/>
              </a:xfrm>
              <a:custGeom>
                <a:rect b="b" l="l" r="r" t="t"/>
                <a:pathLst>
                  <a:path extrusionOk="0" h="113" w="855">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442204" y="2698741"/>
                <a:ext cx="178086" cy="9000"/>
              </a:xfrm>
              <a:custGeom>
                <a:rect b="b" l="l" r="r" t="t"/>
                <a:pathLst>
                  <a:path extrusionOk="0" h="113" w="2236">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42204" y="2753456"/>
                <a:ext cx="178086" cy="8920"/>
              </a:xfrm>
              <a:custGeom>
                <a:rect b="b" l="l" r="r" t="t"/>
                <a:pathLst>
                  <a:path extrusionOk="0" h="112" w="2236">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442204" y="2775598"/>
                <a:ext cx="178086" cy="9000"/>
              </a:xfrm>
              <a:custGeom>
                <a:rect b="b" l="l" r="r" t="t"/>
                <a:pathLst>
                  <a:path extrusionOk="0" h="113" w="2236">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7442204" y="2828800"/>
                <a:ext cx="178086" cy="9717"/>
              </a:xfrm>
              <a:custGeom>
                <a:rect b="b" l="l" r="r" t="t"/>
                <a:pathLst>
                  <a:path extrusionOk="0" h="122" w="2236">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2"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16" name="Google Shape;516;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17" name="Google Shape;517;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0" name="Google Shape;520;p20"/>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21" name="Google Shape;521;p20"/>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8233235" y="2755955"/>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5475412" y="3604065"/>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8311913" y="3834088"/>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015063" y="1953753"/>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8015063" y="2047230"/>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8044097" y="2018709"/>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7950107" y="2018709"/>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7972309" y="2041936"/>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7969121" y="2039032"/>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8038859" y="1975898"/>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8035159" y="1972653"/>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7972309" y="1975898"/>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7969121" y="1972653"/>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8038859" y="2041936"/>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8035159" y="2039032"/>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8355158" y="2208282"/>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5739149" y="2773380"/>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6637773" y="1860275"/>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6622459" y="2287528"/>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6619783" y="2282746"/>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6175621" y="2313943"/>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6172490" y="2310755"/>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6359445" y="2342407"/>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6356257" y="2338764"/>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6631966" y="2285421"/>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6629290" y="2280127"/>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a:off x="7338003" y="2218302"/>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p:nvPr/>
          </p:nvSpPr>
          <p:spPr>
            <a:xfrm>
              <a:off x="7334359" y="2214658"/>
              <a:ext cx="88241"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7468997" y="2075239"/>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7465297" y="2072051"/>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7587296" y="2272214"/>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7583596" y="2269026"/>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6112258" y="2077573"/>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6086412" y="2051443"/>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6083224" y="2047742"/>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6314016" y="2051443"/>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6310315" y="2047742"/>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6194635" y="2159722"/>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6191504" y="2156022"/>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0"/>
            <p:cNvSpPr/>
            <p:nvPr/>
          </p:nvSpPr>
          <p:spPr>
            <a:xfrm>
              <a:off x="6449223" y="2065163"/>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0"/>
            <p:cNvSpPr/>
            <p:nvPr/>
          </p:nvSpPr>
          <p:spPr>
            <a:xfrm>
              <a:off x="6446035" y="2062032"/>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6930332" y="1988081"/>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6927144" y="1984893"/>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0"/>
            <p:cNvSpPr/>
            <p:nvPr/>
          </p:nvSpPr>
          <p:spPr>
            <a:xfrm>
              <a:off x="6987888" y="2066757"/>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p:nvPr/>
          </p:nvSpPr>
          <p:spPr>
            <a:xfrm>
              <a:off x="7051250" y="2066757"/>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7114100" y="2066757"/>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5743641" y="2204582"/>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0"/>
            <p:cNvSpPr/>
            <p:nvPr/>
          </p:nvSpPr>
          <p:spPr>
            <a:xfrm>
              <a:off x="5740453" y="2201451"/>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0"/>
            <p:cNvSpPr/>
            <p:nvPr/>
          </p:nvSpPr>
          <p:spPr>
            <a:xfrm>
              <a:off x="5914201" y="2279045"/>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a:off x="5854027" y="2279045"/>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0"/>
            <p:cNvSpPr/>
            <p:nvPr/>
          </p:nvSpPr>
          <p:spPr>
            <a:xfrm>
              <a:off x="5794878" y="2279045"/>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0"/>
            <p:cNvSpPr/>
            <p:nvPr/>
          </p:nvSpPr>
          <p:spPr>
            <a:xfrm>
              <a:off x="7974415" y="2277337"/>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7970715" y="2274035"/>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7946406" y="2402126"/>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7942706" y="2398938"/>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7741005" y="2150215"/>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7737817" y="2147027"/>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7784272" y="2170538"/>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a:off x="6902835" y="3774116"/>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5894162" y="2528850"/>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a:off x="5890974" y="2525662"/>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5995041" y="2636047"/>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5991341" y="2632916"/>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6933520" y="2560559"/>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6930332" y="2556859"/>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5893081" y="3731363"/>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5889950" y="3727662"/>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6431802" y="4215089"/>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6428614" y="4211958"/>
              <a:ext cx="1044666"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6691628" y="4215089"/>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6687927" y="4211958"/>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160554" y="2782355"/>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7157423" y="2779167"/>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7228186" y="2854200"/>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7592078"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a:off x="7624243" y="2824084"/>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a:off x="7653334"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7471104" y="2903842"/>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7471104" y="2947677"/>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0"/>
            <p:cNvSpPr/>
            <p:nvPr/>
          </p:nvSpPr>
          <p:spPr>
            <a:xfrm>
              <a:off x="7471104" y="2991456"/>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0"/>
            <p:cNvSpPr/>
            <p:nvPr/>
          </p:nvSpPr>
          <p:spPr>
            <a:xfrm>
              <a:off x="7453171" y="3091309"/>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0"/>
            <p:cNvSpPr/>
            <p:nvPr/>
          </p:nvSpPr>
          <p:spPr>
            <a:xfrm>
              <a:off x="7231374" y="3221734"/>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0"/>
            <p:cNvSpPr/>
            <p:nvPr/>
          </p:nvSpPr>
          <p:spPr>
            <a:xfrm>
              <a:off x="7231374" y="3178411"/>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7231374" y="3134575"/>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7417761" y="3341114"/>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0"/>
            <p:cNvSpPr/>
            <p:nvPr/>
          </p:nvSpPr>
          <p:spPr>
            <a:xfrm>
              <a:off x="7245607" y="3341114"/>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
            <p:cNvSpPr/>
            <p:nvPr/>
          </p:nvSpPr>
          <p:spPr>
            <a:xfrm>
              <a:off x="7245607" y="3390756"/>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0"/>
            <p:cNvSpPr/>
            <p:nvPr/>
          </p:nvSpPr>
          <p:spPr>
            <a:xfrm>
              <a:off x="7337490" y="2894335"/>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0"/>
            <p:cNvSpPr/>
            <p:nvPr/>
          </p:nvSpPr>
          <p:spPr>
            <a:xfrm>
              <a:off x="7333790" y="2890065"/>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0"/>
            <p:cNvSpPr/>
            <p:nvPr/>
          </p:nvSpPr>
          <p:spPr>
            <a:xfrm>
              <a:off x="7250389" y="2883404"/>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0"/>
            <p:cNvSpPr/>
            <p:nvPr/>
          </p:nvSpPr>
          <p:spPr>
            <a:xfrm>
              <a:off x="7249819" y="2879875"/>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0"/>
            <p:cNvSpPr/>
            <p:nvPr/>
          </p:nvSpPr>
          <p:spPr>
            <a:xfrm>
              <a:off x="7464272" y="3113853"/>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0"/>
            <p:cNvSpPr/>
            <p:nvPr/>
          </p:nvSpPr>
          <p:spPr>
            <a:xfrm>
              <a:off x="7461084" y="3111177"/>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0"/>
            <p:cNvSpPr/>
            <p:nvPr/>
          </p:nvSpPr>
          <p:spPr>
            <a:xfrm>
              <a:off x="7495925" y="3135657"/>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0"/>
            <p:cNvSpPr/>
            <p:nvPr/>
          </p:nvSpPr>
          <p:spPr>
            <a:xfrm>
              <a:off x="7492224" y="3132469"/>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7504920" y="3149434"/>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0"/>
            <p:cNvSpPr/>
            <p:nvPr/>
          </p:nvSpPr>
          <p:spPr>
            <a:xfrm>
              <a:off x="7501219" y="3146246"/>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0"/>
            <p:cNvSpPr/>
            <p:nvPr/>
          </p:nvSpPr>
          <p:spPr>
            <a:xfrm>
              <a:off x="7526553" y="3166797"/>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0"/>
            <p:cNvSpPr/>
            <p:nvPr/>
          </p:nvSpPr>
          <p:spPr>
            <a:xfrm>
              <a:off x="7523422" y="3163097"/>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7495412" y="3128939"/>
              <a:ext cx="49188" cy="55905"/>
            </a:xfrm>
            <a:custGeom>
              <a:rect b="b" l="l" r="r" t="t"/>
              <a:pathLst>
                <a:path extrusionOk="0" h="982" w="864">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7493818" y="3127231"/>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7482205" y="3116130"/>
              <a:ext cx="19072" cy="18502"/>
            </a:xfrm>
            <a:custGeom>
              <a:rect b="b" l="l" r="r" t="t"/>
              <a:pathLst>
                <a:path extrusionOk="0" h="325" w="335">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7481123" y="3114536"/>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a:off x="7487499" y="3121937"/>
              <a:ext cx="18502" cy="18218"/>
            </a:xfrm>
            <a:custGeom>
              <a:rect b="b" l="l" r="r" t="t"/>
              <a:pathLst>
                <a:path extrusionOk="0" h="320" w="325">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a:off x="7485905" y="3120115"/>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0"/>
            <p:cNvSpPr/>
            <p:nvPr/>
          </p:nvSpPr>
          <p:spPr>
            <a:xfrm>
              <a:off x="6932439" y="3332119"/>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0"/>
            <p:cNvSpPr/>
            <p:nvPr/>
          </p:nvSpPr>
          <p:spPr>
            <a:xfrm>
              <a:off x="6929251" y="3328419"/>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0"/>
            <p:cNvSpPr/>
            <p:nvPr/>
          </p:nvSpPr>
          <p:spPr>
            <a:xfrm>
              <a:off x="6626671" y="3327906"/>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6623483" y="3324718"/>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6695328" y="3411877"/>
              <a:ext cx="136290" cy="100937"/>
            </a:xfrm>
            <a:custGeom>
              <a:rect b="b" l="l" r="r" t="t"/>
              <a:pathLst>
                <a:path extrusionOk="0" h="1773" w="2394">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6692140" y="3408689"/>
              <a:ext cx="142667" cy="107768"/>
            </a:xfrm>
            <a:custGeom>
              <a:rect b="b" l="l" r="r" t="t"/>
              <a:pathLst>
                <a:path extrusionOk="0" h="1893" w="2506">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6695328" y="3425597"/>
              <a:ext cx="136290" cy="37232"/>
            </a:xfrm>
            <a:custGeom>
              <a:rect b="b" l="l" r="r" t="t"/>
              <a:pathLst>
                <a:path extrusionOk="0" h="654" w="2394">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6693734" y="3422409"/>
              <a:ext cx="139479" cy="43381"/>
            </a:xfrm>
            <a:custGeom>
              <a:rect b="b" l="l" r="r" t="t"/>
              <a:pathLst>
                <a:path extrusionOk="0" h="762" w="245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6732275" y="3079126"/>
              <a:ext cx="373973" cy="201817"/>
            </a:xfrm>
            <a:custGeom>
              <a:rect b="b" l="l" r="r" t="t"/>
              <a:pathLst>
                <a:path extrusionOk="0" h="3545" w="6569">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6732275" y="3083908"/>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0"/>
            <p:cNvSpPr/>
            <p:nvPr/>
          </p:nvSpPr>
          <p:spPr>
            <a:xfrm>
              <a:off x="6728575" y="3080720"/>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0"/>
            <p:cNvSpPr/>
            <p:nvPr/>
          </p:nvSpPr>
          <p:spPr>
            <a:xfrm>
              <a:off x="6793531" y="3145164"/>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0"/>
            <p:cNvSpPr/>
            <p:nvPr/>
          </p:nvSpPr>
          <p:spPr>
            <a:xfrm>
              <a:off x="6942971" y="3145164"/>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0"/>
            <p:cNvSpPr/>
            <p:nvPr/>
          </p:nvSpPr>
          <p:spPr>
            <a:xfrm>
              <a:off x="6793531" y="3208526"/>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0"/>
            <p:cNvSpPr/>
            <p:nvPr/>
          </p:nvSpPr>
          <p:spPr>
            <a:xfrm>
              <a:off x="6893328" y="3175280"/>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0"/>
            <p:cNvSpPr/>
            <p:nvPr/>
          </p:nvSpPr>
          <p:spPr>
            <a:xfrm>
              <a:off x="6793531" y="3175280"/>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0"/>
            <p:cNvSpPr/>
            <p:nvPr/>
          </p:nvSpPr>
          <p:spPr>
            <a:xfrm>
              <a:off x="6931926" y="3208526"/>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0"/>
            <p:cNvSpPr/>
            <p:nvPr/>
          </p:nvSpPr>
          <p:spPr>
            <a:xfrm>
              <a:off x="6732275" y="2787650"/>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0"/>
            <p:cNvSpPr/>
            <p:nvPr/>
          </p:nvSpPr>
          <p:spPr>
            <a:xfrm>
              <a:off x="6728575" y="2783949"/>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0"/>
            <p:cNvSpPr/>
            <p:nvPr/>
          </p:nvSpPr>
          <p:spPr>
            <a:xfrm>
              <a:off x="6997395"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0"/>
            <p:cNvSpPr/>
            <p:nvPr/>
          </p:nvSpPr>
          <p:spPr>
            <a:xfrm>
              <a:off x="7035424"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0"/>
            <p:cNvSpPr/>
            <p:nvPr/>
          </p:nvSpPr>
          <p:spPr>
            <a:xfrm>
              <a:off x="7073452" y="2799263"/>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0"/>
            <p:cNvSpPr/>
            <p:nvPr/>
          </p:nvSpPr>
          <p:spPr>
            <a:xfrm>
              <a:off x="6833154" y="2829891"/>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0"/>
            <p:cNvSpPr/>
            <p:nvPr/>
          </p:nvSpPr>
          <p:spPr>
            <a:xfrm>
              <a:off x="6829966" y="2826703"/>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0"/>
            <p:cNvSpPr/>
            <p:nvPr/>
          </p:nvSpPr>
          <p:spPr>
            <a:xfrm>
              <a:off x="6851656" y="2848393"/>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0"/>
            <p:cNvSpPr/>
            <p:nvPr/>
          </p:nvSpPr>
          <p:spPr>
            <a:xfrm>
              <a:off x="6848468" y="2845205"/>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0"/>
            <p:cNvSpPr/>
            <p:nvPr/>
          </p:nvSpPr>
          <p:spPr>
            <a:xfrm>
              <a:off x="6915018" y="2877939"/>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0"/>
            <p:cNvSpPr/>
            <p:nvPr/>
          </p:nvSpPr>
          <p:spPr>
            <a:xfrm>
              <a:off x="6909724" y="2906973"/>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0"/>
            <p:cNvSpPr/>
            <p:nvPr/>
          </p:nvSpPr>
          <p:spPr>
            <a:xfrm>
              <a:off x="6906536" y="2903842"/>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0"/>
            <p:cNvSpPr/>
            <p:nvPr/>
          </p:nvSpPr>
          <p:spPr>
            <a:xfrm>
              <a:off x="6131273" y="2776548"/>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0"/>
            <p:cNvSpPr/>
            <p:nvPr/>
          </p:nvSpPr>
          <p:spPr>
            <a:xfrm>
              <a:off x="6127572" y="2773360"/>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0"/>
            <p:cNvSpPr/>
            <p:nvPr/>
          </p:nvSpPr>
          <p:spPr>
            <a:xfrm>
              <a:off x="6317204" y="2829094"/>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0"/>
            <p:cNvSpPr/>
            <p:nvPr/>
          </p:nvSpPr>
          <p:spPr>
            <a:xfrm>
              <a:off x="6322441" y="2825678"/>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0"/>
            <p:cNvSpPr/>
            <p:nvPr/>
          </p:nvSpPr>
          <p:spPr>
            <a:xfrm>
              <a:off x="6370547" y="2912780"/>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0"/>
            <p:cNvSpPr/>
            <p:nvPr/>
          </p:nvSpPr>
          <p:spPr>
            <a:xfrm>
              <a:off x="6366846" y="2909649"/>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0"/>
            <p:cNvSpPr/>
            <p:nvPr/>
          </p:nvSpPr>
          <p:spPr>
            <a:xfrm>
              <a:off x="6386885" y="2864731"/>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0"/>
            <p:cNvSpPr/>
            <p:nvPr/>
          </p:nvSpPr>
          <p:spPr>
            <a:xfrm>
              <a:off x="6383697" y="2861031"/>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0"/>
            <p:cNvSpPr/>
            <p:nvPr/>
          </p:nvSpPr>
          <p:spPr>
            <a:xfrm>
              <a:off x="6246953" y="3037967"/>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243765" y="3034779"/>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0"/>
            <p:cNvSpPr/>
            <p:nvPr/>
          </p:nvSpPr>
          <p:spPr>
            <a:xfrm>
              <a:off x="6246953" y="3133038"/>
              <a:ext cx="324843" cy="58638"/>
            </a:xfrm>
            <a:custGeom>
              <a:rect b="b" l="l" r="r" t="t"/>
              <a:pathLst>
                <a:path extrusionOk="0" h="1030" w="5706">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0"/>
            <p:cNvSpPr/>
            <p:nvPr/>
          </p:nvSpPr>
          <p:spPr>
            <a:xfrm>
              <a:off x="6243765" y="3129850"/>
              <a:ext cx="331731" cy="65526"/>
            </a:xfrm>
            <a:custGeom>
              <a:rect b="b" l="l" r="r" t="t"/>
              <a:pathLst>
                <a:path extrusionOk="0" h="1151" w="5827">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6362576" y="3211714"/>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6608682" y="2809681"/>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6608682" y="2809681"/>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0"/>
            <p:cNvSpPr/>
            <p:nvPr/>
          </p:nvSpPr>
          <p:spPr>
            <a:xfrm>
              <a:off x="6131273" y="3328419"/>
              <a:ext cx="460564" cy="268880"/>
            </a:xfrm>
            <a:custGeom>
              <a:rect b="b" l="l" r="r" t="t"/>
              <a:pathLst>
                <a:path extrusionOk="0" h="4723" w="809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a:off x="6466643" y="3355346"/>
              <a:ext cx="71903" cy="201248"/>
            </a:xfrm>
            <a:custGeom>
              <a:rect b="b" l="l" r="r" t="t"/>
              <a:pathLst>
                <a:path extrusionOk="0" h="3535" w="1263">
                  <a:moveTo>
                    <a:pt x="0" y="1"/>
                  </a:moveTo>
                  <a:lnTo>
                    <a:pt x="0" y="3535"/>
                  </a:lnTo>
                  <a:lnTo>
                    <a:pt x="1262" y="353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a:off x="6463455" y="3352158"/>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a:off x="6365252" y="3443017"/>
              <a:ext cx="71846" cy="113575"/>
            </a:xfrm>
            <a:custGeom>
              <a:rect b="b" l="l" r="r" t="t"/>
              <a:pathLst>
                <a:path extrusionOk="0" h="1995" w="1262">
                  <a:moveTo>
                    <a:pt x="0" y="1"/>
                  </a:moveTo>
                  <a:lnTo>
                    <a:pt x="0" y="1995"/>
                  </a:lnTo>
                  <a:lnTo>
                    <a:pt x="1262" y="199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p:nvPr/>
          </p:nvSpPr>
          <p:spPr>
            <a:xfrm>
              <a:off x="6362064" y="3439829"/>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0"/>
            <p:cNvSpPr/>
            <p:nvPr/>
          </p:nvSpPr>
          <p:spPr>
            <a:xfrm>
              <a:off x="6461861" y="3355346"/>
              <a:ext cx="71390" cy="194416"/>
            </a:xfrm>
            <a:custGeom>
              <a:rect b="b" l="l" r="r" t="t"/>
              <a:pathLst>
                <a:path extrusionOk="0" h="3415" w="1254">
                  <a:moveTo>
                    <a:pt x="1" y="1"/>
                  </a:moveTo>
                  <a:lnTo>
                    <a:pt x="1" y="3414"/>
                  </a:lnTo>
                  <a:lnTo>
                    <a:pt x="1253" y="3414"/>
                  </a:lnTo>
                  <a:lnTo>
                    <a:pt x="12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0"/>
            <p:cNvSpPr/>
            <p:nvPr/>
          </p:nvSpPr>
          <p:spPr>
            <a:xfrm>
              <a:off x="6458161" y="3352158"/>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0"/>
            <p:cNvSpPr/>
            <p:nvPr/>
          </p:nvSpPr>
          <p:spPr>
            <a:xfrm>
              <a:off x="6359958" y="3443017"/>
              <a:ext cx="71903" cy="106744"/>
            </a:xfrm>
            <a:custGeom>
              <a:rect b="b" l="l" r="r" t="t"/>
              <a:pathLst>
                <a:path extrusionOk="0" h="1875" w="1263">
                  <a:moveTo>
                    <a:pt x="1" y="1"/>
                  </a:moveTo>
                  <a:lnTo>
                    <a:pt x="1" y="1874"/>
                  </a:lnTo>
                  <a:lnTo>
                    <a:pt x="1262" y="1874"/>
                  </a:lnTo>
                  <a:lnTo>
                    <a:pt x="12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0"/>
            <p:cNvSpPr/>
            <p:nvPr/>
          </p:nvSpPr>
          <p:spPr>
            <a:xfrm>
              <a:off x="6356770" y="3439829"/>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0"/>
            <p:cNvSpPr/>
            <p:nvPr/>
          </p:nvSpPr>
          <p:spPr>
            <a:xfrm>
              <a:off x="6263292" y="3494765"/>
              <a:ext cx="71903" cy="62395"/>
            </a:xfrm>
            <a:custGeom>
              <a:rect b="b" l="l" r="r" t="t"/>
              <a:pathLst>
                <a:path extrusionOk="0" h="1096" w="1263">
                  <a:moveTo>
                    <a:pt x="1" y="1"/>
                  </a:moveTo>
                  <a:lnTo>
                    <a:pt x="1" y="1095"/>
                  </a:lnTo>
                  <a:lnTo>
                    <a:pt x="1263" y="1095"/>
                  </a:lnTo>
                  <a:lnTo>
                    <a:pt x="1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0"/>
            <p:cNvSpPr/>
            <p:nvPr/>
          </p:nvSpPr>
          <p:spPr>
            <a:xfrm>
              <a:off x="6260161" y="3491577"/>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0"/>
            <p:cNvSpPr/>
            <p:nvPr/>
          </p:nvSpPr>
          <p:spPr>
            <a:xfrm>
              <a:off x="6258054" y="3494765"/>
              <a:ext cx="71846" cy="58182"/>
            </a:xfrm>
            <a:custGeom>
              <a:rect b="b" l="l" r="r" t="t"/>
              <a:pathLst>
                <a:path extrusionOk="0" h="1022" w="1262">
                  <a:moveTo>
                    <a:pt x="0" y="1"/>
                  </a:moveTo>
                  <a:lnTo>
                    <a:pt x="0" y="1021"/>
                  </a:lnTo>
                  <a:lnTo>
                    <a:pt x="1262" y="1021"/>
                  </a:lnTo>
                  <a:lnTo>
                    <a:pt x="12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0"/>
            <p:cNvSpPr/>
            <p:nvPr/>
          </p:nvSpPr>
          <p:spPr>
            <a:xfrm>
              <a:off x="6254866" y="3491577"/>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0"/>
            <p:cNvSpPr/>
            <p:nvPr/>
          </p:nvSpPr>
          <p:spPr>
            <a:xfrm>
              <a:off x="6166113" y="3528069"/>
              <a:ext cx="71903" cy="29091"/>
            </a:xfrm>
            <a:custGeom>
              <a:rect b="b" l="l" r="r" t="t"/>
              <a:pathLst>
                <a:path extrusionOk="0" h="511" w="1263">
                  <a:moveTo>
                    <a:pt x="1" y="0"/>
                  </a:moveTo>
                  <a:lnTo>
                    <a:pt x="1" y="510"/>
                  </a:lnTo>
                  <a:lnTo>
                    <a:pt x="1263" y="510"/>
                  </a:ln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0"/>
            <p:cNvSpPr/>
            <p:nvPr/>
          </p:nvSpPr>
          <p:spPr>
            <a:xfrm>
              <a:off x="6162470" y="3524369"/>
              <a:ext cx="78734" cy="35923"/>
            </a:xfrm>
            <a:custGeom>
              <a:rect b="b" l="l" r="r" t="t"/>
              <a:pathLst>
                <a:path extrusionOk="0" h="631" w="1383">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0"/>
            <p:cNvSpPr/>
            <p:nvPr/>
          </p:nvSpPr>
          <p:spPr>
            <a:xfrm>
              <a:off x="6160876" y="3528069"/>
              <a:ext cx="71846" cy="26985"/>
            </a:xfrm>
            <a:custGeom>
              <a:rect b="b" l="l" r="r" t="t"/>
              <a:pathLst>
                <a:path extrusionOk="0" h="474" w="1262">
                  <a:moveTo>
                    <a:pt x="0" y="0"/>
                  </a:moveTo>
                  <a:lnTo>
                    <a:pt x="0" y="473"/>
                  </a:lnTo>
                  <a:lnTo>
                    <a:pt x="1262" y="473"/>
                  </a:lnTo>
                  <a:lnTo>
                    <a:pt x="12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0"/>
            <p:cNvSpPr/>
            <p:nvPr/>
          </p:nvSpPr>
          <p:spPr>
            <a:xfrm>
              <a:off x="6157176" y="3524369"/>
              <a:ext cx="78734" cy="34386"/>
            </a:xfrm>
            <a:custGeom>
              <a:rect b="b" l="l" r="r" t="t"/>
              <a:pathLst>
                <a:path extrusionOk="0" h="604" w="1383">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0"/>
            <p:cNvSpPr/>
            <p:nvPr/>
          </p:nvSpPr>
          <p:spPr>
            <a:xfrm>
              <a:off x="6176190" y="3382729"/>
              <a:ext cx="163731" cy="111184"/>
            </a:xfrm>
            <a:custGeom>
              <a:rect b="b" l="l" r="r" t="t"/>
              <a:pathLst>
                <a:path extrusionOk="0" h="1953" w="2876">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0"/>
            <p:cNvSpPr/>
            <p:nvPr/>
          </p:nvSpPr>
          <p:spPr>
            <a:xfrm>
              <a:off x="6297108" y="3363259"/>
              <a:ext cx="49188" cy="58182"/>
            </a:xfrm>
            <a:custGeom>
              <a:rect b="b" l="l" r="r" t="t"/>
              <a:pathLst>
                <a:path extrusionOk="0" h="1022" w="864">
                  <a:moveTo>
                    <a:pt x="863" y="1"/>
                  </a:moveTo>
                  <a:lnTo>
                    <a:pt x="1" y="576"/>
                  </a:lnTo>
                  <a:lnTo>
                    <a:pt x="437" y="659"/>
                  </a:lnTo>
                  <a:lnTo>
                    <a:pt x="678" y="1021"/>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0"/>
            <p:cNvSpPr/>
            <p:nvPr/>
          </p:nvSpPr>
          <p:spPr>
            <a:xfrm>
              <a:off x="7410929" y="3726638"/>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0"/>
            <p:cNvSpPr/>
            <p:nvPr/>
          </p:nvSpPr>
          <p:spPr>
            <a:xfrm>
              <a:off x="5696618" y="4217195"/>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4130550" y="2623450"/>
            <a:ext cx="43002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4130550" y="1678250"/>
            <a:ext cx="43002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26" name="Google Shape;26;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27" name="Google Shape;27;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3"/>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1" name="Google Shape;31;p3"/>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txBox="1"/>
          <p:nvPr>
            <p:ph idx="1" type="body"/>
          </p:nvPr>
        </p:nvSpPr>
        <p:spPr>
          <a:xfrm>
            <a:off x="720000" y="1215750"/>
            <a:ext cx="7710900" cy="3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37" name="Google Shape;37;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38" name="Google Shape;38;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4"/>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42" name="Google Shape;42;p4"/>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43" name="Google Shape;43;p4"/>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txBox="1"/>
          <p:nvPr>
            <p:ph idx="1" type="subTitle"/>
          </p:nvPr>
        </p:nvSpPr>
        <p:spPr>
          <a:xfrm>
            <a:off x="3672296"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 name="Google Shape;46;p5"/>
          <p:cNvSpPr txBox="1"/>
          <p:nvPr>
            <p:ph idx="2" type="subTitle"/>
          </p:nvPr>
        </p:nvSpPr>
        <p:spPr>
          <a:xfrm>
            <a:off x="720000" y="2477450"/>
            <a:ext cx="2742000" cy="166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 name="Google Shape;47;p5"/>
          <p:cNvSpPr txBox="1"/>
          <p:nvPr>
            <p:ph idx="3" type="subTitle"/>
          </p:nvPr>
        </p:nvSpPr>
        <p:spPr>
          <a:xfrm>
            <a:off x="720000"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8" name="Google Shape;48;p5"/>
          <p:cNvSpPr txBox="1"/>
          <p:nvPr>
            <p:ph idx="4" type="subTitle"/>
          </p:nvPr>
        </p:nvSpPr>
        <p:spPr>
          <a:xfrm>
            <a:off x="3672293" y="1827600"/>
            <a:ext cx="2742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3" name="Google Shape;53;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5"/>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57" name="Google Shape;57;p5"/>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58" name="Google Shape;58;p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3" name="Google Shape;63;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4" name="Google Shape;64;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67" name="Google Shape;67;p6"/>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68" name="Google Shape;68;p6"/>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
        <p:nvSpPr>
          <p:cNvPr id="69" name="Google Shape;69;p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txBox="1"/>
          <p:nvPr>
            <p:ph idx="1" type="subTitle"/>
          </p:nvPr>
        </p:nvSpPr>
        <p:spPr>
          <a:xfrm>
            <a:off x="713225" y="1900863"/>
            <a:ext cx="4306500" cy="19827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2" name="Google Shape;72;p7"/>
          <p:cNvSpPr txBox="1"/>
          <p:nvPr>
            <p:ph type="title"/>
          </p:nvPr>
        </p:nvSpPr>
        <p:spPr>
          <a:xfrm>
            <a:off x="713225" y="1259938"/>
            <a:ext cx="4306500" cy="641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7"/>
          <p:cNvSpPr/>
          <p:nvPr>
            <p:ph idx="2" type="pic"/>
          </p:nvPr>
        </p:nvSpPr>
        <p:spPr>
          <a:xfrm>
            <a:off x="5019725" y="965076"/>
            <a:ext cx="2203500" cy="3213300"/>
          </a:xfrm>
          <a:prstGeom prst="rect">
            <a:avLst/>
          </a:prstGeom>
          <a:noFill/>
          <a:ln cap="flat" cmpd="sng" w="19050">
            <a:solidFill>
              <a:schemeClr val="dk1"/>
            </a:solidFill>
            <a:prstDash val="solid"/>
            <a:round/>
            <a:headEnd len="sm" w="sm" type="none"/>
            <a:tailEnd len="sm" w="sm" type="none"/>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78" name="Google Shape;78;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1" name="Google Shape;81;p7"/>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2" name="Google Shape;82;p7"/>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89" name="Google Shape;89;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8"/>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93" name="Google Shape;93;p8"/>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txBox="1"/>
          <p:nvPr>
            <p:ph type="title"/>
          </p:nvPr>
        </p:nvSpPr>
        <p:spPr>
          <a:xfrm>
            <a:off x="2135550" y="1222639"/>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6" name="Google Shape;96;p9"/>
          <p:cNvSpPr txBox="1"/>
          <p:nvPr>
            <p:ph idx="1" type="subTitle"/>
          </p:nvPr>
        </p:nvSpPr>
        <p:spPr>
          <a:xfrm>
            <a:off x="2135550" y="3339439"/>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0" name="Google Shape;100;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1" name="Google Shape;101;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9"/>
              <p:cNvCxnSpPr/>
              <p:nvPr/>
            </p:nvCxnSpPr>
            <p:spPr>
              <a:xfrm>
                <a:off x="518850" y="385283"/>
                <a:ext cx="0" cy="396000"/>
              </a:xfrm>
              <a:prstGeom prst="straightConnector1">
                <a:avLst/>
              </a:prstGeom>
              <a:noFill/>
              <a:ln cap="flat" cmpd="sng" w="9525">
                <a:solidFill>
                  <a:schemeClr val="dk1"/>
                </a:solidFill>
                <a:prstDash val="solid"/>
                <a:round/>
                <a:headEnd len="med" w="med" type="none"/>
                <a:tailEnd len="med" w="med" type="oval"/>
              </a:ln>
            </p:spPr>
          </p:cxnSp>
          <p:cxnSp>
            <p:nvCxnSpPr>
              <p:cNvPr id="105" name="Google Shape;105;p9"/>
              <p:cNvCxnSpPr/>
              <p:nvPr/>
            </p:nvCxnSpPr>
            <p:spPr>
              <a:xfrm>
                <a:off x="8625150" y="385283"/>
                <a:ext cx="0" cy="396000"/>
              </a:xfrm>
              <a:prstGeom prst="straightConnector1">
                <a:avLst/>
              </a:prstGeom>
              <a:noFill/>
              <a:ln cap="flat" cmpd="sng" w="9525">
                <a:solidFill>
                  <a:schemeClr val="dk1"/>
                </a:solidFill>
                <a:prstDash val="solid"/>
                <a:round/>
                <a:headEnd len="med" w="med" type="none"/>
                <a:tailEnd len="med" w="med" type="oval"/>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p:nvPr>
            <p:ph idx="2" type="pic"/>
          </p:nvPr>
        </p:nvSpPr>
        <p:spPr>
          <a:xfrm>
            <a:off x="0" y="0"/>
            <a:ext cx="9144000" cy="5143500"/>
          </a:xfrm>
          <a:prstGeom prst="rect">
            <a:avLst/>
          </a:prstGeom>
          <a:noFill/>
          <a:ln>
            <a:noFill/>
          </a:ln>
        </p:spPr>
      </p:sp>
      <p:sp>
        <p:nvSpPr>
          <p:cNvPr id="108" name="Google Shape;108;p10"/>
          <p:cNvSpPr txBox="1"/>
          <p:nvPr>
            <p:ph type="title"/>
          </p:nvPr>
        </p:nvSpPr>
        <p:spPr>
          <a:xfrm>
            <a:off x="720000" y="4014450"/>
            <a:ext cx="7704000" cy="572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www.youtube.com/watch?v=hgEmrnl9cFg"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1"/>
          <p:cNvSpPr txBox="1"/>
          <p:nvPr>
            <p:ph type="ctrTitle"/>
          </p:nvPr>
        </p:nvSpPr>
        <p:spPr>
          <a:xfrm>
            <a:off x="713225" y="1252927"/>
            <a:ext cx="4370100" cy="21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Detecting Phishing Websites</a:t>
            </a:r>
            <a:endParaRPr b="0" sz="3700"/>
          </a:p>
        </p:txBody>
      </p:sp>
      <p:sp>
        <p:nvSpPr>
          <p:cNvPr id="705" name="Google Shape;705;p21"/>
          <p:cNvSpPr txBox="1"/>
          <p:nvPr>
            <p:ph idx="1" type="subTitle"/>
          </p:nvPr>
        </p:nvSpPr>
        <p:spPr>
          <a:xfrm>
            <a:off x="713225" y="3414773"/>
            <a:ext cx="4370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Falestine Abusiam</a:t>
            </a:r>
            <a:endParaRPr/>
          </a:p>
        </p:txBody>
      </p:sp>
      <p:grpSp>
        <p:nvGrpSpPr>
          <p:cNvPr id="706" name="Google Shape;706;p21"/>
          <p:cNvGrpSpPr/>
          <p:nvPr/>
        </p:nvGrpSpPr>
        <p:grpSpPr>
          <a:xfrm>
            <a:off x="5148240" y="1213448"/>
            <a:ext cx="3374953" cy="2676564"/>
            <a:chOff x="5148240" y="1213448"/>
            <a:chExt cx="3374953" cy="2676564"/>
          </a:xfrm>
        </p:grpSpPr>
        <p:grpSp>
          <p:nvGrpSpPr>
            <p:cNvPr id="707" name="Google Shape;707;p21"/>
            <p:cNvGrpSpPr/>
            <p:nvPr/>
          </p:nvGrpSpPr>
          <p:grpSpPr>
            <a:xfrm>
              <a:off x="8384122" y="2614871"/>
              <a:ext cx="139071" cy="139071"/>
              <a:chOff x="5448853" y="3419595"/>
              <a:chExt cx="78736" cy="78736"/>
            </a:xfrm>
          </p:grpSpPr>
          <p:sp>
            <p:nvSpPr>
              <p:cNvPr id="708" name="Google Shape;708;p2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21"/>
            <p:cNvSpPr/>
            <p:nvPr/>
          </p:nvSpPr>
          <p:spPr>
            <a:xfrm>
              <a:off x="6756905" y="3331665"/>
              <a:ext cx="323574" cy="155533"/>
            </a:xfrm>
            <a:custGeom>
              <a:rect b="b" l="l" r="r" t="t"/>
              <a:pathLst>
                <a:path extrusionOk="0" h="2636" w="5484">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1"/>
            <p:cNvSpPr/>
            <p:nvPr/>
          </p:nvSpPr>
          <p:spPr>
            <a:xfrm>
              <a:off x="6048099" y="1992822"/>
              <a:ext cx="6608" cy="77235"/>
            </a:xfrm>
            <a:custGeom>
              <a:rect b="b" l="l" r="r" t="t"/>
              <a:pathLst>
                <a:path extrusionOk="0" h="1309" w="112">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1"/>
            <p:cNvSpPr/>
            <p:nvPr/>
          </p:nvSpPr>
          <p:spPr>
            <a:xfrm>
              <a:off x="6344236" y="1821005"/>
              <a:ext cx="327350" cy="131400"/>
            </a:xfrm>
            <a:custGeom>
              <a:rect b="b" l="l" r="r" t="t"/>
              <a:pathLst>
                <a:path extrusionOk="0" h="2227" w="5548">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1"/>
            <p:cNvSpPr/>
            <p:nvPr/>
          </p:nvSpPr>
          <p:spPr>
            <a:xfrm>
              <a:off x="7379802" y="2174552"/>
              <a:ext cx="423171" cy="165917"/>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1"/>
            <p:cNvSpPr/>
            <p:nvPr/>
          </p:nvSpPr>
          <p:spPr>
            <a:xfrm>
              <a:off x="7580708" y="2958941"/>
              <a:ext cx="85437" cy="160430"/>
            </a:xfrm>
            <a:custGeom>
              <a:rect b="b" l="l" r="r" t="t"/>
              <a:pathLst>
                <a:path extrusionOk="0" h="2719" w="1448">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1"/>
            <p:cNvSpPr/>
            <p:nvPr/>
          </p:nvSpPr>
          <p:spPr>
            <a:xfrm>
              <a:off x="8240247" y="1261064"/>
              <a:ext cx="108448" cy="108389"/>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1"/>
            <p:cNvSpPr/>
            <p:nvPr/>
          </p:nvSpPr>
          <p:spPr>
            <a:xfrm>
              <a:off x="6505138" y="1371577"/>
              <a:ext cx="121547" cy="121075"/>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1"/>
            <p:cNvSpPr/>
            <p:nvPr/>
          </p:nvSpPr>
          <p:spPr>
            <a:xfrm>
              <a:off x="5442194" y="1567291"/>
              <a:ext cx="33986" cy="33160"/>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p:nvPr/>
          </p:nvSpPr>
          <p:spPr>
            <a:xfrm>
              <a:off x="5509517" y="1499968"/>
              <a:ext cx="33986" cy="33160"/>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1"/>
            <p:cNvSpPr/>
            <p:nvPr/>
          </p:nvSpPr>
          <p:spPr>
            <a:xfrm>
              <a:off x="5442194" y="1499968"/>
              <a:ext cx="33986" cy="33160"/>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1"/>
            <p:cNvSpPr/>
            <p:nvPr/>
          </p:nvSpPr>
          <p:spPr>
            <a:xfrm>
              <a:off x="5509517" y="1567291"/>
              <a:ext cx="33986" cy="33160"/>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1"/>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1"/>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1"/>
            <p:cNvSpPr/>
            <p:nvPr/>
          </p:nvSpPr>
          <p:spPr>
            <a:xfrm>
              <a:off x="7173999" y="2893271"/>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1"/>
            <p:cNvSpPr/>
            <p:nvPr/>
          </p:nvSpPr>
          <p:spPr>
            <a:xfrm>
              <a:off x="7173999" y="2988502"/>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1"/>
            <p:cNvSpPr/>
            <p:nvPr/>
          </p:nvSpPr>
          <p:spPr>
            <a:xfrm>
              <a:off x="7203028"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1"/>
            <p:cNvSpPr/>
            <p:nvPr/>
          </p:nvSpPr>
          <p:spPr>
            <a:xfrm>
              <a:off x="7107797"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1"/>
            <p:cNvSpPr/>
            <p:nvPr/>
          </p:nvSpPr>
          <p:spPr>
            <a:xfrm>
              <a:off x="7130750" y="2983015"/>
              <a:ext cx="25784" cy="26315"/>
            </a:xfrm>
            <a:custGeom>
              <a:rect b="b" l="l" r="r" t="t"/>
              <a:pathLst>
                <a:path extrusionOk="0" h="446" w="437">
                  <a:moveTo>
                    <a:pt x="1" y="446"/>
                  </a:moveTo>
                  <a:lnTo>
                    <a:pt x="437"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1"/>
            <p:cNvSpPr/>
            <p:nvPr/>
          </p:nvSpPr>
          <p:spPr>
            <a:xfrm>
              <a:off x="7126914" y="2979592"/>
              <a:ext cx="33986" cy="33573"/>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1"/>
            <p:cNvSpPr/>
            <p:nvPr/>
          </p:nvSpPr>
          <p:spPr>
            <a:xfrm>
              <a:off x="7198072" y="2915692"/>
              <a:ext cx="26374" cy="26315"/>
            </a:xfrm>
            <a:custGeom>
              <a:rect b="b" l="l" r="r" t="t"/>
              <a:pathLst>
                <a:path extrusionOk="0" h="446" w="447">
                  <a:moveTo>
                    <a:pt x="1" y="446"/>
                  </a:moveTo>
                  <a:lnTo>
                    <a:pt x="446"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1"/>
            <p:cNvSpPr/>
            <p:nvPr/>
          </p:nvSpPr>
          <p:spPr>
            <a:xfrm>
              <a:off x="7194237" y="2912270"/>
              <a:ext cx="33986" cy="33042"/>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1"/>
            <p:cNvSpPr/>
            <p:nvPr/>
          </p:nvSpPr>
          <p:spPr>
            <a:xfrm>
              <a:off x="7130750" y="2915692"/>
              <a:ext cx="25784" cy="26315"/>
            </a:xfrm>
            <a:custGeom>
              <a:rect b="b" l="l" r="r" t="t"/>
              <a:pathLst>
                <a:path extrusionOk="0" h="446" w="437">
                  <a:moveTo>
                    <a:pt x="1" y="0"/>
                  </a:moveTo>
                  <a:lnTo>
                    <a:pt x="437"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1"/>
            <p:cNvSpPr/>
            <p:nvPr/>
          </p:nvSpPr>
          <p:spPr>
            <a:xfrm>
              <a:off x="7126914" y="2912270"/>
              <a:ext cx="33986" cy="33042"/>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1"/>
            <p:cNvSpPr/>
            <p:nvPr/>
          </p:nvSpPr>
          <p:spPr>
            <a:xfrm>
              <a:off x="7198072" y="2983015"/>
              <a:ext cx="26374" cy="26315"/>
            </a:xfrm>
            <a:custGeom>
              <a:rect b="b" l="l" r="r" t="t"/>
              <a:pathLst>
                <a:path extrusionOk="0" h="446" w="447">
                  <a:moveTo>
                    <a:pt x="1" y="0"/>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1"/>
            <p:cNvSpPr/>
            <p:nvPr/>
          </p:nvSpPr>
          <p:spPr>
            <a:xfrm>
              <a:off x="7194237" y="2979592"/>
              <a:ext cx="33986" cy="33573"/>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1"/>
            <p:cNvSpPr/>
            <p:nvPr/>
          </p:nvSpPr>
          <p:spPr>
            <a:xfrm>
              <a:off x="6401705" y="1879536"/>
              <a:ext cx="52572" cy="52041"/>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1"/>
            <p:cNvSpPr/>
            <p:nvPr/>
          </p:nvSpPr>
          <p:spPr>
            <a:xfrm>
              <a:off x="8286210" y="1697806"/>
              <a:ext cx="47144" cy="47675"/>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1"/>
            <p:cNvSpPr/>
            <p:nvPr/>
          </p:nvSpPr>
          <p:spPr>
            <a:xfrm>
              <a:off x="8222723" y="3615765"/>
              <a:ext cx="33455" cy="33455"/>
            </a:xfrm>
            <a:custGeom>
              <a:rect b="b" l="l" r="r" t="t"/>
              <a:pathLst>
                <a:path extrusionOk="0" h="567" w="567">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1"/>
            <p:cNvSpPr/>
            <p:nvPr/>
          </p:nvSpPr>
          <p:spPr>
            <a:xfrm>
              <a:off x="5649591" y="1243540"/>
              <a:ext cx="33455" cy="32865"/>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1"/>
            <p:cNvSpPr/>
            <p:nvPr/>
          </p:nvSpPr>
          <p:spPr>
            <a:xfrm>
              <a:off x="6843404" y="1371577"/>
              <a:ext cx="517872" cy="515688"/>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1"/>
            <p:cNvSpPr/>
            <p:nvPr/>
          </p:nvSpPr>
          <p:spPr>
            <a:xfrm>
              <a:off x="7731226" y="2764939"/>
              <a:ext cx="652517" cy="651101"/>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1"/>
            <p:cNvSpPr/>
            <p:nvPr/>
          </p:nvSpPr>
          <p:spPr>
            <a:xfrm>
              <a:off x="5349677" y="3784338"/>
              <a:ext cx="1411122" cy="6608"/>
            </a:xfrm>
            <a:custGeom>
              <a:rect b="b" l="l" r="r" t="t"/>
              <a:pathLst>
                <a:path extrusionOk="0" h="112" w="23916">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1"/>
            <p:cNvSpPr/>
            <p:nvPr/>
          </p:nvSpPr>
          <p:spPr>
            <a:xfrm>
              <a:off x="5615133" y="3875734"/>
              <a:ext cx="879679" cy="6608"/>
            </a:xfrm>
            <a:custGeom>
              <a:rect b="b" l="l" r="r" t="t"/>
              <a:pathLst>
                <a:path extrusionOk="0" h="112" w="14909">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1"/>
            <p:cNvSpPr/>
            <p:nvPr/>
          </p:nvSpPr>
          <p:spPr>
            <a:xfrm>
              <a:off x="7107207" y="3142854"/>
              <a:ext cx="958508" cy="662902"/>
            </a:xfrm>
            <a:custGeom>
              <a:rect b="b" l="l" r="r" t="t"/>
              <a:pathLst>
                <a:path extrusionOk="0" h="11235" w="16245">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1"/>
            <p:cNvSpPr/>
            <p:nvPr/>
          </p:nvSpPr>
          <p:spPr>
            <a:xfrm>
              <a:off x="7103372" y="3139550"/>
              <a:ext cx="966178" cy="669451"/>
            </a:xfrm>
            <a:custGeom>
              <a:rect b="b" l="l" r="r" t="t"/>
              <a:pathLst>
                <a:path extrusionOk="0" h="11346" w="16375">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1"/>
            <p:cNvSpPr/>
            <p:nvPr/>
          </p:nvSpPr>
          <p:spPr>
            <a:xfrm>
              <a:off x="7177303" y="3206342"/>
              <a:ext cx="818316" cy="535927"/>
            </a:xfrm>
            <a:custGeom>
              <a:rect b="b" l="l" r="r" t="t"/>
              <a:pathLst>
                <a:path extrusionOk="0" h="9083" w="13869">
                  <a:moveTo>
                    <a:pt x="0" y="0"/>
                  </a:moveTo>
                  <a:lnTo>
                    <a:pt x="0" y="1856"/>
                  </a:lnTo>
                  <a:lnTo>
                    <a:pt x="0" y="7375"/>
                  </a:lnTo>
                  <a:lnTo>
                    <a:pt x="0" y="9082"/>
                  </a:lnTo>
                  <a:lnTo>
                    <a:pt x="13869" y="9082"/>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1"/>
            <p:cNvSpPr/>
            <p:nvPr/>
          </p:nvSpPr>
          <p:spPr>
            <a:xfrm>
              <a:off x="7173468" y="3203038"/>
              <a:ext cx="825455" cy="542476"/>
            </a:xfrm>
            <a:custGeom>
              <a:rect b="b" l="l" r="r" t="t"/>
              <a:pathLst>
                <a:path extrusionOk="0" h="9194" w="1399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1"/>
            <p:cNvSpPr/>
            <p:nvPr/>
          </p:nvSpPr>
          <p:spPr>
            <a:xfrm>
              <a:off x="7173468" y="3369427"/>
              <a:ext cx="7139" cy="180727"/>
            </a:xfrm>
            <a:custGeom>
              <a:rect b="b" l="l" r="r" t="t"/>
              <a:pathLst>
                <a:path extrusionOk="0" h="3063" w="121">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1"/>
            <p:cNvSpPr/>
            <p:nvPr/>
          </p:nvSpPr>
          <p:spPr>
            <a:xfrm>
              <a:off x="7575752" y="3164745"/>
              <a:ext cx="21418" cy="21418"/>
            </a:xfrm>
            <a:custGeom>
              <a:rect b="b" l="l" r="r" t="t"/>
              <a:pathLst>
                <a:path extrusionOk="0" h="363" w="363">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1"/>
            <p:cNvSpPr/>
            <p:nvPr/>
          </p:nvSpPr>
          <p:spPr>
            <a:xfrm>
              <a:off x="6950141" y="3800741"/>
              <a:ext cx="1272641" cy="86027"/>
            </a:xfrm>
            <a:custGeom>
              <a:rect b="b" l="l" r="r" t="t"/>
              <a:pathLst>
                <a:path extrusionOk="0" h="1458" w="21569">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
            <p:cNvSpPr/>
            <p:nvPr/>
          </p:nvSpPr>
          <p:spPr>
            <a:xfrm>
              <a:off x="6946836" y="3797495"/>
              <a:ext cx="1279249" cy="92517"/>
            </a:xfrm>
            <a:custGeom>
              <a:rect b="b" l="l" r="r" t="t"/>
              <a:pathLst>
                <a:path extrusionOk="0" h="1568" w="21681">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1"/>
            <p:cNvSpPr/>
            <p:nvPr/>
          </p:nvSpPr>
          <p:spPr>
            <a:xfrm>
              <a:off x="6958873" y="3863166"/>
              <a:ext cx="1255176" cy="6608"/>
            </a:xfrm>
            <a:custGeom>
              <a:rect b="b" l="l" r="r" t="t"/>
              <a:pathLst>
                <a:path extrusionOk="0" h="112" w="21273">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1"/>
            <p:cNvSpPr/>
            <p:nvPr/>
          </p:nvSpPr>
          <p:spPr>
            <a:xfrm>
              <a:off x="7464649" y="3806228"/>
              <a:ext cx="243093" cy="26905"/>
            </a:xfrm>
            <a:custGeom>
              <a:rect b="b" l="l" r="r" t="t"/>
              <a:pathLst>
                <a:path extrusionOk="0" h="456" w="4120">
                  <a:moveTo>
                    <a:pt x="1" y="0"/>
                  </a:moveTo>
                  <a:lnTo>
                    <a:pt x="1" y="455"/>
                  </a:lnTo>
                  <a:lnTo>
                    <a:pt x="4119" y="455"/>
                  </a:lnTo>
                  <a:lnTo>
                    <a:pt x="41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1"/>
            <p:cNvSpPr/>
            <p:nvPr/>
          </p:nvSpPr>
          <p:spPr>
            <a:xfrm>
              <a:off x="7461345" y="3802393"/>
              <a:ext cx="250233" cy="33986"/>
            </a:xfrm>
            <a:custGeom>
              <a:rect b="b" l="l" r="r" t="t"/>
              <a:pathLst>
                <a:path extrusionOk="0" h="576" w="4241">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1"/>
            <p:cNvSpPr/>
            <p:nvPr/>
          </p:nvSpPr>
          <p:spPr>
            <a:xfrm>
              <a:off x="7340388" y="3308122"/>
              <a:ext cx="439043" cy="375025"/>
            </a:xfrm>
            <a:custGeom>
              <a:rect b="b" l="l" r="r" t="t"/>
              <a:pathLst>
                <a:path extrusionOk="0" h="6356" w="7441">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1"/>
            <p:cNvSpPr/>
            <p:nvPr/>
          </p:nvSpPr>
          <p:spPr>
            <a:xfrm>
              <a:off x="7369418" y="3278562"/>
              <a:ext cx="439043" cy="375025"/>
            </a:xfrm>
            <a:custGeom>
              <a:rect b="b" l="l" r="r" t="t"/>
              <a:pathLst>
                <a:path extrusionOk="0" h="6356" w="7441">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1"/>
            <p:cNvSpPr/>
            <p:nvPr/>
          </p:nvSpPr>
          <p:spPr>
            <a:xfrm>
              <a:off x="7366113" y="3274727"/>
              <a:ext cx="445593" cy="382695"/>
            </a:xfrm>
            <a:custGeom>
              <a:rect b="b" l="l" r="r" t="t"/>
              <a:pathLst>
                <a:path extrusionOk="0" h="6486" w="7552">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1"/>
            <p:cNvSpPr/>
            <p:nvPr/>
          </p:nvSpPr>
          <p:spPr>
            <a:xfrm>
              <a:off x="7437271" y="3476164"/>
              <a:ext cx="302746" cy="40594"/>
            </a:xfrm>
            <a:custGeom>
              <a:rect b="b" l="l" r="r" t="t"/>
              <a:pathLst>
                <a:path extrusionOk="0" h="688" w="5131">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1"/>
            <p:cNvSpPr/>
            <p:nvPr/>
          </p:nvSpPr>
          <p:spPr>
            <a:xfrm>
              <a:off x="7433436" y="3472919"/>
              <a:ext cx="309885" cy="47085"/>
            </a:xfrm>
            <a:custGeom>
              <a:rect b="b" l="l" r="r" t="t"/>
              <a:pathLst>
                <a:path extrusionOk="0" h="798" w="5252">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1"/>
            <p:cNvSpPr/>
            <p:nvPr/>
          </p:nvSpPr>
          <p:spPr>
            <a:xfrm>
              <a:off x="7470136" y="3487138"/>
              <a:ext cx="234833" cy="16993"/>
            </a:xfrm>
            <a:custGeom>
              <a:rect b="b" l="l" r="r" t="t"/>
              <a:pathLst>
                <a:path extrusionOk="0" h="288" w="398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1"/>
            <p:cNvSpPr/>
            <p:nvPr/>
          </p:nvSpPr>
          <p:spPr>
            <a:xfrm>
              <a:off x="7489253" y="3539120"/>
              <a:ext cx="198251" cy="23601"/>
            </a:xfrm>
            <a:custGeom>
              <a:rect b="b" l="l" r="r" t="t"/>
              <a:pathLst>
                <a:path extrusionOk="0" h="400" w="336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1"/>
            <p:cNvSpPr/>
            <p:nvPr/>
          </p:nvSpPr>
          <p:spPr>
            <a:xfrm>
              <a:off x="7486008" y="3535816"/>
              <a:ext cx="204741" cy="30741"/>
            </a:xfrm>
            <a:custGeom>
              <a:rect b="b" l="l" r="r" t="t"/>
              <a:pathLst>
                <a:path extrusionOk="0" h="521" w="347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1"/>
            <p:cNvSpPr/>
            <p:nvPr/>
          </p:nvSpPr>
          <p:spPr>
            <a:xfrm>
              <a:off x="7529257" y="3545139"/>
              <a:ext cx="11506" cy="11565"/>
            </a:xfrm>
            <a:custGeom>
              <a:rect b="b" l="l" r="r" t="t"/>
              <a:pathLst>
                <a:path extrusionOk="0" h="196" w="195">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1"/>
            <p:cNvSpPr/>
            <p:nvPr/>
          </p:nvSpPr>
          <p:spPr>
            <a:xfrm>
              <a:off x="7551148" y="3545139"/>
              <a:ext cx="11565" cy="11565"/>
            </a:xfrm>
            <a:custGeom>
              <a:rect b="b" l="l" r="r" t="t"/>
              <a:pathLst>
                <a:path extrusionOk="0" h="196" w="196">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1"/>
            <p:cNvSpPr/>
            <p:nvPr/>
          </p:nvSpPr>
          <p:spPr>
            <a:xfrm>
              <a:off x="757191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1"/>
            <p:cNvSpPr/>
            <p:nvPr/>
          </p:nvSpPr>
          <p:spPr>
            <a:xfrm>
              <a:off x="759380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1"/>
            <p:cNvSpPr/>
            <p:nvPr/>
          </p:nvSpPr>
          <p:spPr>
            <a:xfrm>
              <a:off x="7614635" y="3545139"/>
              <a:ext cx="11565" cy="11565"/>
            </a:xfrm>
            <a:custGeom>
              <a:rect b="b" l="l" r="r" t="t"/>
              <a:pathLst>
                <a:path extrusionOk="0" h="196" w="196">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1"/>
            <p:cNvSpPr/>
            <p:nvPr/>
          </p:nvSpPr>
          <p:spPr>
            <a:xfrm>
              <a:off x="7636525" y="3545139"/>
              <a:ext cx="11565" cy="11565"/>
            </a:xfrm>
            <a:custGeom>
              <a:rect b="b" l="l" r="r" t="t"/>
              <a:pathLst>
                <a:path extrusionOk="0" h="196" w="196">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1"/>
            <p:cNvSpPr/>
            <p:nvPr/>
          </p:nvSpPr>
          <p:spPr>
            <a:xfrm>
              <a:off x="7524832" y="3322342"/>
              <a:ext cx="127093" cy="127093"/>
            </a:xfrm>
            <a:custGeom>
              <a:rect b="b" l="l" r="r" t="t"/>
              <a:pathLst>
                <a:path extrusionOk="0" h="2154" w="2154">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1"/>
            <p:cNvSpPr/>
            <p:nvPr/>
          </p:nvSpPr>
          <p:spPr>
            <a:xfrm>
              <a:off x="7521587" y="3319097"/>
              <a:ext cx="133583" cy="133583"/>
            </a:xfrm>
            <a:custGeom>
              <a:rect b="b" l="l" r="r" t="t"/>
              <a:pathLst>
                <a:path extrusionOk="0" h="2264" w="2264">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1"/>
            <p:cNvSpPr/>
            <p:nvPr/>
          </p:nvSpPr>
          <p:spPr>
            <a:xfrm>
              <a:off x="7560411" y="3389665"/>
              <a:ext cx="56466" cy="28558"/>
            </a:xfrm>
            <a:custGeom>
              <a:rect b="b" l="l" r="r" t="t"/>
              <a:pathLst>
                <a:path extrusionOk="0" h="484" w="957">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1"/>
            <p:cNvSpPr/>
            <p:nvPr/>
          </p:nvSpPr>
          <p:spPr>
            <a:xfrm>
              <a:off x="7556576" y="3386420"/>
              <a:ext cx="63606" cy="35107"/>
            </a:xfrm>
            <a:custGeom>
              <a:rect b="b" l="l" r="r" t="t"/>
              <a:pathLst>
                <a:path extrusionOk="0" h="595" w="1078">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a:off x="7572507" y="3353555"/>
              <a:ext cx="32334" cy="32393"/>
            </a:xfrm>
            <a:custGeom>
              <a:rect b="b" l="l" r="r" t="t"/>
              <a:pathLst>
                <a:path extrusionOk="0" h="549" w="548">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1"/>
            <p:cNvSpPr/>
            <p:nvPr/>
          </p:nvSpPr>
          <p:spPr>
            <a:xfrm>
              <a:off x="7569203" y="3350310"/>
              <a:ext cx="38883" cy="38883"/>
            </a:xfrm>
            <a:custGeom>
              <a:rect b="b" l="l" r="r" t="t"/>
              <a:pathLst>
                <a:path extrusionOk="0" h="659" w="659">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1"/>
            <p:cNvSpPr/>
            <p:nvPr/>
          </p:nvSpPr>
          <p:spPr>
            <a:xfrm>
              <a:off x="7541825" y="3581839"/>
              <a:ext cx="93638" cy="29030"/>
            </a:xfrm>
            <a:custGeom>
              <a:rect b="b" l="l" r="r" t="t"/>
              <a:pathLst>
                <a:path extrusionOk="0" h="492" w="1587">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1"/>
            <p:cNvSpPr/>
            <p:nvPr/>
          </p:nvSpPr>
          <p:spPr>
            <a:xfrm>
              <a:off x="7537990" y="3578534"/>
              <a:ext cx="100778" cy="35638"/>
            </a:xfrm>
            <a:custGeom>
              <a:rect b="b" l="l" r="r" t="t"/>
              <a:pathLst>
                <a:path extrusionOk="0" h="604" w="1708">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1"/>
            <p:cNvSpPr/>
            <p:nvPr/>
          </p:nvSpPr>
          <p:spPr>
            <a:xfrm>
              <a:off x="7134585" y="1285137"/>
              <a:ext cx="959039" cy="662902"/>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1"/>
            <p:cNvSpPr/>
            <p:nvPr/>
          </p:nvSpPr>
          <p:spPr>
            <a:xfrm>
              <a:off x="7131340" y="1281833"/>
              <a:ext cx="965588" cy="670041"/>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1"/>
            <p:cNvSpPr/>
            <p:nvPr/>
          </p:nvSpPr>
          <p:spPr>
            <a:xfrm>
              <a:off x="7204681" y="1349156"/>
              <a:ext cx="818847" cy="535396"/>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1"/>
            <p:cNvSpPr/>
            <p:nvPr/>
          </p:nvSpPr>
          <p:spPr>
            <a:xfrm>
              <a:off x="7201376" y="1345320"/>
              <a:ext cx="825455" cy="542476"/>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1"/>
            <p:cNvSpPr/>
            <p:nvPr/>
          </p:nvSpPr>
          <p:spPr>
            <a:xfrm>
              <a:off x="7201376" y="1512300"/>
              <a:ext cx="6608" cy="180668"/>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1"/>
            <p:cNvSpPr/>
            <p:nvPr/>
          </p:nvSpPr>
          <p:spPr>
            <a:xfrm>
              <a:off x="6977518" y="1943023"/>
              <a:ext cx="1272641" cy="86027"/>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1"/>
            <p:cNvSpPr/>
            <p:nvPr/>
          </p:nvSpPr>
          <p:spPr>
            <a:xfrm>
              <a:off x="6974214" y="1939778"/>
              <a:ext cx="1279781" cy="92517"/>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1"/>
            <p:cNvSpPr/>
            <p:nvPr/>
          </p:nvSpPr>
          <p:spPr>
            <a:xfrm>
              <a:off x="6986251" y="2005449"/>
              <a:ext cx="1255176"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1"/>
            <p:cNvSpPr/>
            <p:nvPr/>
          </p:nvSpPr>
          <p:spPr>
            <a:xfrm>
              <a:off x="7492557" y="1948511"/>
              <a:ext cx="243093"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1"/>
            <p:cNvSpPr/>
            <p:nvPr/>
          </p:nvSpPr>
          <p:spPr>
            <a:xfrm>
              <a:off x="7489253" y="1945206"/>
              <a:ext cx="249702" cy="33455"/>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1"/>
            <p:cNvSpPr/>
            <p:nvPr/>
          </p:nvSpPr>
          <p:spPr>
            <a:xfrm>
              <a:off x="7368297" y="1450405"/>
              <a:ext cx="438512" cy="375556"/>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1"/>
            <p:cNvSpPr/>
            <p:nvPr/>
          </p:nvSpPr>
          <p:spPr>
            <a:xfrm>
              <a:off x="7397326" y="1420844"/>
              <a:ext cx="438512" cy="375556"/>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1"/>
            <p:cNvSpPr/>
            <p:nvPr/>
          </p:nvSpPr>
          <p:spPr>
            <a:xfrm>
              <a:off x="7394022" y="1417599"/>
              <a:ext cx="445652" cy="382105"/>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1"/>
            <p:cNvSpPr/>
            <p:nvPr/>
          </p:nvSpPr>
          <p:spPr>
            <a:xfrm>
              <a:off x="7464649" y="1618446"/>
              <a:ext cx="302746"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1"/>
            <p:cNvSpPr/>
            <p:nvPr/>
          </p:nvSpPr>
          <p:spPr>
            <a:xfrm>
              <a:off x="7461345" y="1615201"/>
              <a:ext cx="309885" cy="47085"/>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1"/>
            <p:cNvSpPr/>
            <p:nvPr/>
          </p:nvSpPr>
          <p:spPr>
            <a:xfrm>
              <a:off x="7497514" y="1629421"/>
              <a:ext cx="235423"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1"/>
            <p:cNvSpPr/>
            <p:nvPr/>
          </p:nvSpPr>
          <p:spPr>
            <a:xfrm>
              <a:off x="7517221" y="1681934"/>
              <a:ext cx="198192"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1"/>
            <p:cNvSpPr/>
            <p:nvPr/>
          </p:nvSpPr>
          <p:spPr>
            <a:xfrm>
              <a:off x="7513917" y="1678689"/>
              <a:ext cx="204741" cy="30151"/>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1"/>
            <p:cNvSpPr/>
            <p:nvPr/>
          </p:nvSpPr>
          <p:spPr>
            <a:xfrm>
              <a:off x="7557166" y="1687952"/>
              <a:ext cx="10975" cy="11565"/>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1"/>
            <p:cNvSpPr/>
            <p:nvPr/>
          </p:nvSpPr>
          <p:spPr>
            <a:xfrm>
              <a:off x="7579056" y="1687952"/>
              <a:ext cx="10975" cy="11565"/>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1"/>
            <p:cNvSpPr/>
            <p:nvPr/>
          </p:nvSpPr>
          <p:spPr>
            <a:xfrm>
              <a:off x="7599294" y="1687952"/>
              <a:ext cx="11565" cy="11565"/>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1"/>
            <p:cNvSpPr/>
            <p:nvPr/>
          </p:nvSpPr>
          <p:spPr>
            <a:xfrm>
              <a:off x="7621185" y="1687952"/>
              <a:ext cx="11565" cy="11565"/>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1"/>
            <p:cNvSpPr/>
            <p:nvPr/>
          </p:nvSpPr>
          <p:spPr>
            <a:xfrm>
              <a:off x="764254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1"/>
            <p:cNvSpPr/>
            <p:nvPr/>
          </p:nvSpPr>
          <p:spPr>
            <a:xfrm>
              <a:off x="766443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1"/>
            <p:cNvSpPr/>
            <p:nvPr/>
          </p:nvSpPr>
          <p:spPr>
            <a:xfrm>
              <a:off x="7552800" y="1465215"/>
              <a:ext cx="126444" cy="126503"/>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1"/>
            <p:cNvSpPr/>
            <p:nvPr/>
          </p:nvSpPr>
          <p:spPr>
            <a:xfrm>
              <a:off x="7549496" y="1461380"/>
              <a:ext cx="133583" cy="134173"/>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1"/>
            <p:cNvSpPr/>
            <p:nvPr/>
          </p:nvSpPr>
          <p:spPr>
            <a:xfrm>
              <a:off x="7587789" y="1532007"/>
              <a:ext cx="56466" cy="28499"/>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1"/>
            <p:cNvSpPr/>
            <p:nvPr/>
          </p:nvSpPr>
          <p:spPr>
            <a:xfrm>
              <a:off x="7584544" y="1528702"/>
              <a:ext cx="63547" cy="35107"/>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1"/>
            <p:cNvSpPr/>
            <p:nvPr/>
          </p:nvSpPr>
          <p:spPr>
            <a:xfrm>
              <a:off x="7600415" y="1496428"/>
              <a:ext cx="31803" cy="31803"/>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1"/>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1"/>
            <p:cNvSpPr/>
            <p:nvPr/>
          </p:nvSpPr>
          <p:spPr>
            <a:xfrm>
              <a:off x="7569203" y="1724121"/>
              <a:ext cx="93638" cy="29030"/>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1"/>
            <p:cNvSpPr/>
            <p:nvPr/>
          </p:nvSpPr>
          <p:spPr>
            <a:xfrm>
              <a:off x="7565898" y="1720817"/>
              <a:ext cx="100247"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1"/>
            <p:cNvSpPr/>
            <p:nvPr/>
          </p:nvSpPr>
          <p:spPr>
            <a:xfrm>
              <a:off x="6772246" y="1753682"/>
              <a:ext cx="560000" cy="977035"/>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6731179" y="1693971"/>
              <a:ext cx="560000" cy="995739"/>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6727934" y="1690725"/>
              <a:ext cx="566549" cy="1002229"/>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6732301" y="1693971"/>
              <a:ext cx="558348" cy="80539"/>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6728465" y="1690725"/>
              <a:ext cx="565487" cy="87089"/>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1"/>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6820392" y="1885023"/>
              <a:ext cx="176892"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1"/>
            <p:cNvSpPr/>
            <p:nvPr/>
          </p:nvSpPr>
          <p:spPr>
            <a:xfrm>
              <a:off x="7032804" y="1885023"/>
              <a:ext cx="67913"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1"/>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7027848" y="2016364"/>
              <a:ext cx="176892"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6924415" y="2016364"/>
              <a:ext cx="67913"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6820392" y="1950163"/>
              <a:ext cx="94228"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1"/>
            <p:cNvSpPr/>
            <p:nvPr/>
          </p:nvSpPr>
          <p:spPr>
            <a:xfrm>
              <a:off x="6945184" y="1950163"/>
              <a:ext cx="155533"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1"/>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6820392" y="2074955"/>
              <a:ext cx="176892"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7032804" y="2074955"/>
              <a:ext cx="67913"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6820392" y="2286245"/>
              <a:ext cx="176892"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1"/>
            <p:cNvSpPr/>
            <p:nvPr/>
          </p:nvSpPr>
          <p:spPr>
            <a:xfrm>
              <a:off x="7032804" y="2286245"/>
              <a:ext cx="67913"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1"/>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7027848" y="2206886"/>
              <a:ext cx="176892"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6924415" y="2206886"/>
              <a:ext cx="67913"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7123669" y="2357403"/>
              <a:ext cx="67382"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1"/>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6820392" y="2140094"/>
              <a:ext cx="94228"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6945184" y="2140094"/>
              <a:ext cx="155533"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1"/>
            <p:cNvSpPr/>
            <p:nvPr/>
          </p:nvSpPr>
          <p:spPr>
            <a:xfrm>
              <a:off x="7017994" y="2427440"/>
              <a:ext cx="155533"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1"/>
            <p:cNvSpPr/>
            <p:nvPr/>
          </p:nvSpPr>
          <p:spPr>
            <a:xfrm>
              <a:off x="7433436" y="2415403"/>
              <a:ext cx="731876" cy="52170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1"/>
            <p:cNvSpPr/>
            <p:nvPr/>
          </p:nvSpPr>
          <p:spPr>
            <a:xfrm>
              <a:off x="7430191" y="2412099"/>
              <a:ext cx="738957" cy="528846"/>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7474502" y="2375989"/>
              <a:ext cx="731876" cy="88210"/>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1"/>
            <p:cNvSpPr/>
            <p:nvPr/>
          </p:nvSpPr>
          <p:spPr>
            <a:xfrm>
              <a:off x="7471198" y="2372685"/>
              <a:ext cx="738485" cy="94759"/>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1"/>
            <p:cNvSpPr/>
            <p:nvPr/>
          </p:nvSpPr>
          <p:spPr>
            <a:xfrm>
              <a:off x="7553862" y="2401715"/>
              <a:ext cx="33455" cy="33986"/>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1"/>
            <p:cNvSpPr/>
            <p:nvPr/>
          </p:nvSpPr>
          <p:spPr>
            <a:xfrm>
              <a:off x="7606434" y="2401715"/>
              <a:ext cx="33986" cy="33986"/>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1"/>
            <p:cNvSpPr/>
            <p:nvPr/>
          </p:nvSpPr>
          <p:spPr>
            <a:xfrm>
              <a:off x="7501349" y="2401715"/>
              <a:ext cx="33986" cy="33986"/>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1"/>
            <p:cNvSpPr/>
            <p:nvPr/>
          </p:nvSpPr>
          <p:spPr>
            <a:xfrm>
              <a:off x="7473971" y="2464140"/>
              <a:ext cx="732407" cy="430252"/>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a:off x="7470667" y="2460305"/>
              <a:ext cx="739016" cy="437391"/>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1"/>
            <p:cNvSpPr/>
            <p:nvPr/>
          </p:nvSpPr>
          <p:spPr>
            <a:xfrm>
              <a:off x="7778310" y="2564859"/>
              <a:ext cx="336083"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1"/>
            <p:cNvSpPr/>
            <p:nvPr/>
          </p:nvSpPr>
          <p:spPr>
            <a:xfrm>
              <a:off x="7778310" y="2614657"/>
              <a:ext cx="122668"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7941395" y="2614657"/>
              <a:ext cx="147272"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7778310" y="2766237"/>
              <a:ext cx="217899"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1"/>
            <p:cNvSpPr/>
            <p:nvPr/>
          </p:nvSpPr>
          <p:spPr>
            <a:xfrm>
              <a:off x="7778310" y="2667170"/>
              <a:ext cx="338856"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7778310" y="2716969"/>
              <a:ext cx="112224"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7915670" y="2716969"/>
              <a:ext cx="198723"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a:off x="7525953" y="2548397"/>
              <a:ext cx="219020" cy="219020"/>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7516631" y="2550049"/>
              <a:ext cx="218489" cy="218430"/>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a:off x="7513386" y="2546213"/>
              <a:ext cx="225569" cy="225569"/>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7662251" y="2565921"/>
              <a:ext cx="54814" cy="54814"/>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7985707" y="2216444"/>
              <a:ext cx="377208" cy="339092"/>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a:off x="8001047" y="2212904"/>
              <a:ext cx="345995" cy="345995"/>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a:off x="7997212" y="2199923"/>
              <a:ext cx="384878" cy="339387"/>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a:off x="8016388" y="2196442"/>
              <a:ext cx="345995" cy="345995"/>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a:off x="8070553" y="2285655"/>
              <a:ext cx="224507" cy="141844"/>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a:off x="8066718" y="2282410"/>
              <a:ext cx="231588" cy="148393"/>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a:off x="5843948" y="3263280"/>
              <a:ext cx="422581" cy="300504"/>
            </a:xfrm>
            <a:custGeom>
              <a:rect b="b" l="l" r="r" t="t"/>
              <a:pathLst>
                <a:path extrusionOk="0" h="5093" w="7162">
                  <a:moveTo>
                    <a:pt x="0" y="0"/>
                  </a:moveTo>
                  <a:lnTo>
                    <a:pt x="0" y="5093"/>
                  </a:lnTo>
                  <a:lnTo>
                    <a:pt x="7162" y="5093"/>
                  </a:lnTo>
                  <a:lnTo>
                    <a:pt x="71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a:off x="5840112" y="3259976"/>
              <a:ext cx="429721" cy="307643"/>
            </a:xfrm>
            <a:custGeom>
              <a:rect b="b" l="l" r="r" t="t"/>
              <a:pathLst>
                <a:path extrusionOk="0" h="5214" w="7283">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5151544" y="2042680"/>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a:off x="5148240" y="2039376"/>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a:off x="5151544" y="2076076"/>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5148240" y="2072771"/>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a:off x="5254977" y="2195380"/>
              <a:ext cx="1597218" cy="973790"/>
            </a:xfrm>
            <a:custGeom>
              <a:rect b="b" l="l" r="r" t="t"/>
              <a:pathLst>
                <a:path extrusionOk="0" h="16504" w="2707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a:off x="5251673" y="2192076"/>
              <a:ext cx="1603826" cy="980929"/>
            </a:xfrm>
            <a:custGeom>
              <a:rect b="b" l="l" r="r" t="t"/>
              <a:pathLst>
                <a:path extrusionOk="0" h="16625" w="27182">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a:off x="6850543" y="2586749"/>
              <a:ext cx="6608" cy="189990"/>
            </a:xfrm>
            <a:custGeom>
              <a:rect b="b" l="l" r="r" t="t"/>
              <a:pathLst>
                <a:path extrusionOk="0" h="3220" w="112">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a:off x="6035531" y="2114369"/>
              <a:ext cx="38883" cy="38352"/>
            </a:xfrm>
            <a:custGeom>
              <a:rect b="b" l="l" r="r" t="t"/>
              <a:pathLst>
                <a:path extrusionOk="0" h="650" w="659">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a:off x="6032227" y="2110533"/>
              <a:ext cx="46023" cy="46023"/>
            </a:xfrm>
            <a:custGeom>
              <a:rect b="b" l="l" r="r" t="t"/>
              <a:pathLst>
                <a:path extrusionOk="0" h="780" w="78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6808356" y="3211239"/>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a:off x="6805111" y="3207404"/>
              <a:ext cx="46023" cy="46082"/>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a:off x="6741564" y="3219441"/>
              <a:ext cx="22539" cy="21949"/>
            </a:xfrm>
            <a:custGeom>
              <a:rect b="b" l="l" r="r" t="t"/>
              <a:pathLst>
                <a:path extrusionOk="0" h="372" w="382">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a:off x="6697253" y="3219441"/>
              <a:ext cx="22480" cy="21949"/>
            </a:xfrm>
            <a:custGeom>
              <a:rect b="b" l="l" r="r" t="t"/>
              <a:pathLst>
                <a:path extrusionOk="0" h="372" w="381">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a:off x="5844479" y="3294434"/>
              <a:ext cx="421519" cy="77825"/>
            </a:xfrm>
            <a:custGeom>
              <a:rect b="b" l="l" r="r" t="t"/>
              <a:pathLst>
                <a:path extrusionOk="0" h="1319" w="7144">
                  <a:moveTo>
                    <a:pt x="0" y="1"/>
                  </a:moveTo>
                  <a:lnTo>
                    <a:pt x="0" y="1318"/>
                  </a:lnTo>
                  <a:lnTo>
                    <a:pt x="7144" y="1318"/>
                  </a:lnTo>
                  <a:lnTo>
                    <a:pt x="7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1"/>
            <p:cNvSpPr/>
            <p:nvPr/>
          </p:nvSpPr>
          <p:spPr>
            <a:xfrm>
              <a:off x="5841174" y="3291189"/>
              <a:ext cx="428128" cy="84316"/>
            </a:xfrm>
            <a:custGeom>
              <a:rect b="b" l="l" r="r" t="t"/>
              <a:pathLst>
                <a:path extrusionOk="0" h="1429" w="7256">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1"/>
            <p:cNvSpPr/>
            <p:nvPr/>
          </p:nvSpPr>
          <p:spPr>
            <a:xfrm>
              <a:off x="5257691" y="3542955"/>
              <a:ext cx="1595094" cy="130869"/>
            </a:xfrm>
            <a:custGeom>
              <a:rect b="b" l="l" r="r" t="t"/>
              <a:pathLst>
                <a:path extrusionOk="0" h="2218" w="27034">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1"/>
            <p:cNvSpPr/>
            <p:nvPr/>
          </p:nvSpPr>
          <p:spPr>
            <a:xfrm>
              <a:off x="5253856" y="3539120"/>
              <a:ext cx="1602764" cy="138540"/>
            </a:xfrm>
            <a:custGeom>
              <a:rect b="b" l="l" r="r" t="t"/>
              <a:pathLst>
                <a:path extrusionOk="0" h="2348" w="27164">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1"/>
            <p:cNvSpPr/>
            <p:nvPr/>
          </p:nvSpPr>
          <p:spPr>
            <a:xfrm>
              <a:off x="542573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a:off x="5422487" y="3569743"/>
              <a:ext cx="119895" cy="44960"/>
            </a:xfrm>
            <a:custGeom>
              <a:rect b="b" l="l" r="r" t="t"/>
              <a:pathLst>
                <a:path extrusionOk="0" h="762" w="2032">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1"/>
            <p:cNvSpPr/>
            <p:nvPr/>
          </p:nvSpPr>
          <p:spPr>
            <a:xfrm>
              <a:off x="5565334" y="3573047"/>
              <a:ext cx="113345" cy="38352"/>
            </a:xfrm>
            <a:custGeom>
              <a:rect b="b" l="l" r="r" t="t"/>
              <a:pathLst>
                <a:path extrusionOk="0" h="650" w="1921">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1"/>
            <p:cNvSpPr/>
            <p:nvPr/>
          </p:nvSpPr>
          <p:spPr>
            <a:xfrm>
              <a:off x="5562030" y="3569743"/>
              <a:ext cx="119954" cy="44960"/>
            </a:xfrm>
            <a:custGeom>
              <a:rect b="b" l="l" r="r" t="t"/>
              <a:pathLst>
                <a:path extrusionOk="0" h="762" w="2033">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a:off x="5708712"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a:off x="5705467" y="3569743"/>
              <a:ext cx="119895" cy="44960"/>
            </a:xfrm>
            <a:custGeom>
              <a:rect b="b" l="l" r="r" t="t"/>
              <a:pathLst>
                <a:path extrusionOk="0" h="762" w="2032">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a:off x="5848314" y="3573047"/>
              <a:ext cx="112814" cy="38352"/>
            </a:xfrm>
            <a:custGeom>
              <a:rect b="b" l="l" r="r" t="t"/>
              <a:pathLst>
                <a:path extrusionOk="0" h="650" w="1912">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a:off x="5845010" y="3569743"/>
              <a:ext cx="119954" cy="44960"/>
            </a:xfrm>
            <a:custGeom>
              <a:rect b="b" l="l" r="r" t="t"/>
              <a:pathLst>
                <a:path extrusionOk="0" h="762" w="2033">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a:off x="5990099"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a:off x="5986794"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a:off x="612964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1"/>
            <p:cNvSpPr/>
            <p:nvPr/>
          </p:nvSpPr>
          <p:spPr>
            <a:xfrm>
              <a:off x="6126337" y="3569743"/>
              <a:ext cx="119423" cy="44960"/>
            </a:xfrm>
            <a:custGeom>
              <a:rect b="b" l="l" r="r" t="t"/>
              <a:pathLst>
                <a:path extrusionOk="0" h="762" w="2024">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1"/>
            <p:cNvSpPr/>
            <p:nvPr/>
          </p:nvSpPr>
          <p:spPr>
            <a:xfrm>
              <a:off x="6273078"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1"/>
            <p:cNvSpPr/>
            <p:nvPr/>
          </p:nvSpPr>
          <p:spPr>
            <a:xfrm>
              <a:off x="6269243" y="3569743"/>
              <a:ext cx="119895" cy="44960"/>
            </a:xfrm>
            <a:custGeom>
              <a:rect b="b" l="l" r="r" t="t"/>
              <a:pathLst>
                <a:path extrusionOk="0" h="762" w="2032">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1"/>
            <p:cNvSpPr/>
            <p:nvPr/>
          </p:nvSpPr>
          <p:spPr>
            <a:xfrm>
              <a:off x="641262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1"/>
            <p:cNvSpPr/>
            <p:nvPr/>
          </p:nvSpPr>
          <p:spPr>
            <a:xfrm>
              <a:off x="6409376" y="3569743"/>
              <a:ext cx="119364" cy="44960"/>
            </a:xfrm>
            <a:custGeom>
              <a:rect b="b" l="l" r="r" t="t"/>
              <a:pathLst>
                <a:path extrusionOk="0" h="762" w="2023">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1"/>
            <p:cNvSpPr/>
            <p:nvPr/>
          </p:nvSpPr>
          <p:spPr>
            <a:xfrm>
              <a:off x="655930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1"/>
            <p:cNvSpPr/>
            <p:nvPr/>
          </p:nvSpPr>
          <p:spPr>
            <a:xfrm>
              <a:off x="6556058"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1"/>
            <p:cNvSpPr/>
            <p:nvPr/>
          </p:nvSpPr>
          <p:spPr>
            <a:xfrm>
              <a:off x="535953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1"/>
            <p:cNvSpPr/>
            <p:nvPr/>
          </p:nvSpPr>
          <p:spPr>
            <a:xfrm>
              <a:off x="5356227"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1"/>
            <p:cNvSpPr/>
            <p:nvPr/>
          </p:nvSpPr>
          <p:spPr>
            <a:xfrm>
              <a:off x="549907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1"/>
            <p:cNvSpPr/>
            <p:nvPr/>
          </p:nvSpPr>
          <p:spPr>
            <a:xfrm>
              <a:off x="549582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1"/>
            <p:cNvSpPr/>
            <p:nvPr/>
          </p:nvSpPr>
          <p:spPr>
            <a:xfrm>
              <a:off x="564251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1"/>
            <p:cNvSpPr/>
            <p:nvPr/>
          </p:nvSpPr>
          <p:spPr>
            <a:xfrm>
              <a:off x="5639206"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1"/>
            <p:cNvSpPr/>
            <p:nvPr/>
          </p:nvSpPr>
          <p:spPr>
            <a:xfrm>
              <a:off x="5782053"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1"/>
            <p:cNvSpPr/>
            <p:nvPr/>
          </p:nvSpPr>
          <p:spPr>
            <a:xfrm>
              <a:off x="577880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1"/>
            <p:cNvSpPr/>
            <p:nvPr/>
          </p:nvSpPr>
          <p:spPr>
            <a:xfrm>
              <a:off x="5923307" y="3599304"/>
              <a:ext cx="113345" cy="38411"/>
            </a:xfrm>
            <a:custGeom>
              <a:rect b="b" l="l" r="r" t="t"/>
              <a:pathLst>
                <a:path extrusionOk="0" h="651" w="1921">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1"/>
            <p:cNvSpPr/>
            <p:nvPr/>
          </p:nvSpPr>
          <p:spPr>
            <a:xfrm>
              <a:off x="5920003"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1"/>
            <p:cNvSpPr/>
            <p:nvPr/>
          </p:nvSpPr>
          <p:spPr>
            <a:xfrm>
              <a:off x="606344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1"/>
            <p:cNvSpPr/>
            <p:nvPr/>
          </p:nvSpPr>
          <p:spPr>
            <a:xfrm>
              <a:off x="6060136"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1"/>
            <p:cNvSpPr/>
            <p:nvPr/>
          </p:nvSpPr>
          <p:spPr>
            <a:xfrm>
              <a:off x="6206818" y="3599304"/>
              <a:ext cx="112814" cy="38411"/>
            </a:xfrm>
            <a:custGeom>
              <a:rect b="b" l="l" r="r" t="t"/>
              <a:pathLst>
                <a:path extrusionOk="0" h="651" w="1912">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1"/>
            <p:cNvSpPr/>
            <p:nvPr/>
          </p:nvSpPr>
          <p:spPr>
            <a:xfrm>
              <a:off x="6202982"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1"/>
            <p:cNvSpPr/>
            <p:nvPr/>
          </p:nvSpPr>
          <p:spPr>
            <a:xfrm>
              <a:off x="6346419"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1"/>
            <p:cNvSpPr/>
            <p:nvPr/>
          </p:nvSpPr>
          <p:spPr>
            <a:xfrm>
              <a:off x="6342584" y="3596058"/>
              <a:ext cx="119895" cy="44901"/>
            </a:xfrm>
            <a:custGeom>
              <a:rect b="b" l="l" r="r" t="t"/>
              <a:pathLst>
                <a:path extrusionOk="0" h="761" w="2032">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1"/>
            <p:cNvSpPr/>
            <p:nvPr/>
          </p:nvSpPr>
          <p:spPr>
            <a:xfrm>
              <a:off x="649310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1"/>
            <p:cNvSpPr/>
            <p:nvPr/>
          </p:nvSpPr>
          <p:spPr>
            <a:xfrm>
              <a:off x="6489797"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1"/>
            <p:cNvSpPr/>
            <p:nvPr/>
          </p:nvSpPr>
          <p:spPr>
            <a:xfrm>
              <a:off x="663264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1"/>
            <p:cNvSpPr/>
            <p:nvPr/>
          </p:nvSpPr>
          <p:spPr>
            <a:xfrm>
              <a:off x="6629399"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1"/>
            <p:cNvSpPr/>
            <p:nvPr/>
          </p:nvSpPr>
          <p:spPr>
            <a:xfrm>
              <a:off x="5370447" y="2293916"/>
              <a:ext cx="907057" cy="792060"/>
            </a:xfrm>
            <a:custGeom>
              <a:rect b="b" l="l" r="r" t="t"/>
              <a:pathLst>
                <a:path extrusionOk="0" h="13424" w="15373">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1"/>
            <p:cNvSpPr/>
            <p:nvPr/>
          </p:nvSpPr>
          <p:spPr>
            <a:xfrm>
              <a:off x="5367201" y="2290611"/>
              <a:ext cx="913606" cy="798668"/>
            </a:xfrm>
            <a:custGeom>
              <a:rect b="b" l="l" r="r" t="t"/>
              <a:pathLst>
                <a:path extrusionOk="0" h="13536" w="15484">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1"/>
            <p:cNvSpPr/>
            <p:nvPr/>
          </p:nvSpPr>
          <p:spPr>
            <a:xfrm>
              <a:off x="5370447" y="2293916"/>
              <a:ext cx="907057" cy="72279"/>
            </a:xfrm>
            <a:custGeom>
              <a:rect b="b" l="l" r="r" t="t"/>
              <a:pathLst>
                <a:path extrusionOk="0" h="1225" w="15373">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1"/>
            <p:cNvSpPr/>
            <p:nvPr/>
          </p:nvSpPr>
          <p:spPr>
            <a:xfrm>
              <a:off x="5367201" y="2290611"/>
              <a:ext cx="913606" cy="78887"/>
            </a:xfrm>
            <a:custGeom>
              <a:rect b="b" l="l" r="r" t="t"/>
              <a:pathLst>
                <a:path extrusionOk="0" h="1337" w="15484">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1"/>
            <p:cNvSpPr/>
            <p:nvPr/>
          </p:nvSpPr>
          <p:spPr>
            <a:xfrm>
              <a:off x="5462433"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1"/>
            <p:cNvSpPr/>
            <p:nvPr/>
          </p:nvSpPr>
          <p:spPr>
            <a:xfrm>
              <a:off x="55100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1"/>
            <p:cNvSpPr/>
            <p:nvPr/>
          </p:nvSpPr>
          <p:spPr>
            <a:xfrm>
              <a:off x="54153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1"/>
            <p:cNvSpPr/>
            <p:nvPr/>
          </p:nvSpPr>
          <p:spPr>
            <a:xfrm>
              <a:off x="5458597" y="2489275"/>
              <a:ext cx="556165" cy="7198"/>
            </a:xfrm>
            <a:custGeom>
              <a:rect b="b" l="l" r="r" t="t"/>
              <a:pathLst>
                <a:path extrusionOk="0" h="122" w="9426">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1"/>
            <p:cNvSpPr/>
            <p:nvPr/>
          </p:nvSpPr>
          <p:spPr>
            <a:xfrm>
              <a:off x="5458597" y="2588932"/>
              <a:ext cx="199844" cy="7139"/>
            </a:xfrm>
            <a:custGeom>
              <a:rect b="b" l="l" r="r" t="t"/>
              <a:pathLst>
                <a:path extrusionOk="0" h="121" w="3387">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1"/>
            <p:cNvSpPr/>
            <p:nvPr/>
          </p:nvSpPr>
          <p:spPr>
            <a:xfrm>
              <a:off x="5731192" y="2588932"/>
              <a:ext cx="240851" cy="7139"/>
            </a:xfrm>
            <a:custGeom>
              <a:rect b="b" l="l" r="r" t="t"/>
              <a:pathLst>
                <a:path extrusionOk="0" h="121" w="4082">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1"/>
            <p:cNvSpPr/>
            <p:nvPr/>
          </p:nvSpPr>
          <p:spPr>
            <a:xfrm>
              <a:off x="5458597" y="2892150"/>
              <a:ext cx="359094" cy="6608"/>
            </a:xfrm>
            <a:custGeom>
              <a:rect b="b" l="l" r="r" t="t"/>
              <a:pathLst>
                <a:path extrusionOk="0" h="112" w="6086">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1"/>
            <p:cNvSpPr/>
            <p:nvPr/>
          </p:nvSpPr>
          <p:spPr>
            <a:xfrm>
              <a:off x="5458597" y="2694017"/>
              <a:ext cx="561121" cy="6608"/>
            </a:xfrm>
            <a:custGeom>
              <a:rect b="b" l="l" r="r" t="t"/>
              <a:pathLst>
                <a:path extrusionOk="0" h="112" w="951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1"/>
            <p:cNvSpPr/>
            <p:nvPr/>
          </p:nvSpPr>
          <p:spPr>
            <a:xfrm>
              <a:off x="5458597" y="2793614"/>
              <a:ext cx="182320" cy="7198"/>
            </a:xfrm>
            <a:custGeom>
              <a:rect b="b" l="l" r="r" t="t"/>
              <a:pathLst>
                <a:path extrusionOk="0" h="122" w="309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1"/>
            <p:cNvSpPr/>
            <p:nvPr/>
          </p:nvSpPr>
          <p:spPr>
            <a:xfrm>
              <a:off x="5688474" y="2793614"/>
              <a:ext cx="326288" cy="7198"/>
            </a:xfrm>
            <a:custGeom>
              <a:rect b="b" l="l" r="r" t="t"/>
              <a:pathLst>
                <a:path extrusionOk="0" h="122" w="553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1"/>
            <p:cNvSpPr/>
            <p:nvPr/>
          </p:nvSpPr>
          <p:spPr>
            <a:xfrm>
              <a:off x="6337628" y="2408264"/>
              <a:ext cx="409483" cy="672224"/>
            </a:xfrm>
            <a:custGeom>
              <a:rect b="b" l="l" r="r" t="t"/>
              <a:pathLst>
                <a:path extrusionOk="0" h="11393" w="694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1"/>
            <p:cNvSpPr/>
            <p:nvPr/>
          </p:nvSpPr>
          <p:spPr>
            <a:xfrm>
              <a:off x="6334383" y="2405019"/>
              <a:ext cx="416563" cy="678773"/>
            </a:xfrm>
            <a:custGeom>
              <a:rect b="b" l="l" r="r" t="t"/>
              <a:pathLst>
                <a:path extrusionOk="0" h="11504" w="706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1"/>
            <p:cNvSpPr/>
            <p:nvPr/>
          </p:nvSpPr>
          <p:spPr>
            <a:xfrm>
              <a:off x="6397280" y="2535829"/>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1"/>
            <p:cNvSpPr/>
            <p:nvPr/>
          </p:nvSpPr>
          <p:spPr>
            <a:xfrm>
              <a:off x="6558772" y="2535829"/>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6641967" y="2535829"/>
              <a:ext cx="48796" cy="7139"/>
            </a:xfrm>
            <a:custGeom>
              <a:rect b="b" l="l" r="r" t="t"/>
              <a:pathLst>
                <a:path extrusionOk="0" h="121" w="827">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6554937" y="2625042"/>
              <a:ext cx="135825" cy="6608"/>
            </a:xfrm>
            <a:custGeom>
              <a:rect b="b" l="l" r="r" t="t"/>
              <a:pathLst>
                <a:path extrusionOk="0" h="112" w="2302">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6476108" y="2625042"/>
              <a:ext cx="53162" cy="6608"/>
            </a:xfrm>
            <a:custGeom>
              <a:rect b="b" l="l" r="r" t="t"/>
              <a:pathLst>
                <a:path extrusionOk="0" h="112" w="901">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6397280" y="2625042"/>
              <a:ext cx="48796" cy="6608"/>
            </a:xfrm>
            <a:custGeom>
              <a:rect b="b" l="l" r="r" t="t"/>
              <a:pathLst>
                <a:path extrusionOk="0" h="112" w="827">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6397280" y="2580140"/>
              <a:ext cx="73459" cy="6667"/>
            </a:xfrm>
            <a:custGeom>
              <a:rect b="b" l="l" r="r" t="t"/>
              <a:pathLst>
                <a:path extrusionOk="0" h="113" w="1245">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1"/>
            <p:cNvSpPr/>
            <p:nvPr/>
          </p:nvSpPr>
          <p:spPr>
            <a:xfrm>
              <a:off x="6491980" y="2580140"/>
              <a:ext cx="119954" cy="6667"/>
            </a:xfrm>
            <a:custGeom>
              <a:rect b="b" l="l" r="r" t="t"/>
              <a:pathLst>
                <a:path extrusionOk="0" h="113" w="2033">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1"/>
            <p:cNvSpPr/>
            <p:nvPr/>
          </p:nvSpPr>
          <p:spPr>
            <a:xfrm>
              <a:off x="6641967" y="2580140"/>
              <a:ext cx="48796" cy="6667"/>
            </a:xfrm>
            <a:custGeom>
              <a:rect b="b" l="l" r="r" t="t"/>
              <a:pathLst>
                <a:path extrusionOk="0" h="113" w="827">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6397280" y="2664456"/>
              <a:ext cx="135825" cy="7198"/>
            </a:xfrm>
            <a:custGeom>
              <a:rect b="b" l="l" r="r" t="t"/>
              <a:pathLst>
                <a:path extrusionOk="0" h="122" w="2302">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6558772" y="2664456"/>
              <a:ext cx="53162" cy="7198"/>
            </a:xfrm>
            <a:custGeom>
              <a:rect b="b" l="l" r="r" t="t"/>
              <a:pathLst>
                <a:path extrusionOk="0" h="122" w="901">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6397280" y="2806772"/>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6558772" y="2806772"/>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6641967" y="2664456"/>
              <a:ext cx="48796" cy="7198"/>
            </a:xfrm>
            <a:custGeom>
              <a:rect b="b" l="l" r="r" t="t"/>
              <a:pathLst>
                <a:path extrusionOk="0" h="122" w="827">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6554937" y="2753669"/>
              <a:ext cx="135825" cy="6608"/>
            </a:xfrm>
            <a:custGeom>
              <a:rect b="b" l="l" r="r" t="t"/>
              <a:pathLst>
                <a:path extrusionOk="0" h="112" w="2302">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6476108" y="2753669"/>
              <a:ext cx="53162" cy="6608"/>
            </a:xfrm>
            <a:custGeom>
              <a:rect b="b" l="l" r="r" t="t"/>
              <a:pathLst>
                <a:path extrusionOk="0" h="112" w="901">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6397280" y="2753669"/>
              <a:ext cx="48796" cy="6608"/>
            </a:xfrm>
            <a:custGeom>
              <a:rect b="b" l="l" r="r" t="t"/>
              <a:pathLst>
                <a:path extrusionOk="0" h="112" w="827">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6476108" y="2854919"/>
              <a:ext cx="53162" cy="7198"/>
            </a:xfrm>
            <a:custGeom>
              <a:rect b="b" l="l" r="r" t="t"/>
              <a:pathLst>
                <a:path extrusionOk="0" h="122" w="901">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6397280" y="2854919"/>
              <a:ext cx="48796" cy="7198"/>
            </a:xfrm>
            <a:custGeom>
              <a:rect b="b" l="l" r="r" t="t"/>
              <a:pathLst>
                <a:path extrusionOk="0" h="122" w="827">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6397280" y="2708236"/>
              <a:ext cx="73459" cy="7198"/>
            </a:xfrm>
            <a:custGeom>
              <a:rect b="b" l="l" r="r" t="t"/>
              <a:pathLst>
                <a:path extrusionOk="0" h="122" w="1245">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6491980" y="2708236"/>
              <a:ext cx="119954" cy="7198"/>
            </a:xfrm>
            <a:custGeom>
              <a:rect b="b" l="l" r="r" t="t"/>
              <a:pathLst>
                <a:path extrusionOk="0" h="122" w="2033">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6641967" y="2708236"/>
              <a:ext cx="48796" cy="7198"/>
            </a:xfrm>
            <a:custGeom>
              <a:rect b="b" l="l" r="r" t="t"/>
              <a:pathLst>
                <a:path extrusionOk="0" h="122" w="827">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6396218" y="2902534"/>
              <a:ext cx="119895" cy="6667"/>
            </a:xfrm>
            <a:custGeom>
              <a:rect b="b" l="l" r="r" t="t"/>
              <a:pathLst>
                <a:path extrusionOk="0" h="113" w="2032">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6396218" y="2946905"/>
              <a:ext cx="49327" cy="6608"/>
            </a:xfrm>
            <a:custGeom>
              <a:rect b="b" l="l" r="r" t="t"/>
              <a:pathLst>
                <a:path extrusionOk="0" h="112" w="836">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5656730" y="2411037"/>
              <a:ext cx="707803" cy="605963"/>
            </a:xfrm>
            <a:custGeom>
              <a:rect b="b" l="l" r="r" t="t"/>
              <a:pathLst>
                <a:path extrusionOk="0" h="10270" w="11996">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5695023" y="2385312"/>
              <a:ext cx="707272" cy="605432"/>
            </a:xfrm>
            <a:custGeom>
              <a:rect b="b" l="l" r="r" t="t"/>
              <a:pathLst>
                <a:path extrusionOk="0" h="10261" w="11987">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5691778" y="2382007"/>
              <a:ext cx="714352" cy="611982"/>
            </a:xfrm>
            <a:custGeom>
              <a:rect b="b" l="l" r="r" t="t"/>
              <a:pathLst>
                <a:path extrusionOk="0" h="10372" w="12107">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5647408" y="1634318"/>
              <a:ext cx="784979" cy="105144"/>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5644163" y="1630483"/>
              <a:ext cx="791529" cy="112283"/>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5783174" y="1797993"/>
              <a:ext cx="513505"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5779870" y="1794689"/>
              <a:ext cx="520055" cy="67972"/>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5918351" y="1908565"/>
              <a:ext cx="243093" cy="75052"/>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5915106" y="1904730"/>
              <a:ext cx="249643" cy="82133"/>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656199" y="1614611"/>
              <a:ext cx="784979" cy="105144"/>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652895" y="1611366"/>
              <a:ext cx="792119" cy="112224"/>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5742698" y="1644172"/>
              <a:ext cx="607615"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5788662" y="1775572"/>
              <a:ext cx="520055" cy="67913"/>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5953399" y="1795810"/>
              <a:ext cx="27437" cy="27437"/>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6006502" y="1795810"/>
              <a:ext cx="27437" cy="27437"/>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6063440" y="1795810"/>
              <a:ext cx="27378" cy="27437"/>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6118136" y="1795810"/>
              <a:ext cx="27437" cy="27437"/>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6175074" y="1795810"/>
              <a:ext cx="27437" cy="27437"/>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5860882" y="1237521"/>
              <a:ext cx="328471" cy="329002"/>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5857046" y="1234217"/>
              <a:ext cx="335610" cy="335610"/>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5884424" y="1216693"/>
              <a:ext cx="329002" cy="329002"/>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5881179" y="1213448"/>
              <a:ext cx="335551" cy="335551"/>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5975820" y="1391284"/>
              <a:ext cx="146210" cy="73105"/>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5972575" y="1387508"/>
              <a:ext cx="152759" cy="80480"/>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6007564" y="1298236"/>
              <a:ext cx="83254" cy="82723"/>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6004318" y="1294401"/>
              <a:ext cx="89803" cy="89862"/>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5927673" y="1888858"/>
              <a:ext cx="242562" cy="75583"/>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5924369" y="1885554"/>
              <a:ext cx="249112" cy="82192"/>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5808369" y="2463550"/>
              <a:ext cx="490494" cy="488842"/>
            </a:xfrm>
            <a:custGeom>
              <a:rect b="b" l="l" r="r" t="t"/>
              <a:pathLst>
                <a:path extrusionOk="0" h="8285" w="8313">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5807248" y="2460305"/>
              <a:ext cx="492677" cy="495922"/>
            </a:xfrm>
            <a:custGeom>
              <a:rect b="b" l="l" r="r" t="t"/>
              <a:pathLst>
                <a:path extrusionOk="0" h="8405" w="835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5808369" y="2421422"/>
              <a:ext cx="490494" cy="489373"/>
            </a:xfrm>
            <a:custGeom>
              <a:rect b="b" l="l" r="r" t="t"/>
              <a:pathLst>
                <a:path extrusionOk="0" h="8294" w="8313">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5807248" y="2418117"/>
              <a:ext cx="492677" cy="495981"/>
            </a:xfrm>
            <a:custGeom>
              <a:rect b="b" l="l" r="r" t="t"/>
              <a:pathLst>
                <a:path extrusionOk="0" h="8406" w="835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21"/>
            <p:cNvGrpSpPr/>
            <p:nvPr/>
          </p:nvGrpSpPr>
          <p:grpSpPr>
            <a:xfrm>
              <a:off x="5968208" y="2549518"/>
              <a:ext cx="174119" cy="231588"/>
              <a:chOff x="4803668" y="3224977"/>
              <a:chExt cx="98578" cy="131115"/>
            </a:xfrm>
          </p:grpSpPr>
          <p:sp>
            <p:nvSpPr>
              <p:cNvPr id="1015" name="Google Shape;1015;p21"/>
              <p:cNvSpPr/>
              <p:nvPr/>
            </p:nvSpPr>
            <p:spPr>
              <a:xfrm>
                <a:off x="4821006" y="3226815"/>
                <a:ext cx="63870" cy="47769"/>
              </a:xfrm>
              <a:custGeom>
                <a:rect b="b" l="l" r="r" t="t"/>
                <a:pathLst>
                  <a:path extrusionOk="0" h="1430" w="1912">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4818834" y="3224977"/>
                <a:ext cx="67912" cy="51477"/>
              </a:xfrm>
              <a:custGeom>
                <a:rect b="b" l="l" r="r" t="t"/>
                <a:pathLst>
                  <a:path extrusionOk="0" h="1541" w="2033">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4805506" y="3274550"/>
                <a:ext cx="94870" cy="79671"/>
              </a:xfrm>
              <a:custGeom>
                <a:rect b="b" l="l" r="r" t="t"/>
                <a:pathLst>
                  <a:path extrusionOk="0" h="2385" w="284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4803668" y="3272680"/>
                <a:ext cx="98578" cy="83412"/>
              </a:xfrm>
              <a:custGeom>
                <a:rect b="b" l="l" r="r" t="t"/>
                <a:pathLst>
                  <a:path extrusionOk="0" h="2497" w="2951">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4842084" y="3295930"/>
                <a:ext cx="21413" cy="36913"/>
              </a:xfrm>
              <a:custGeom>
                <a:rect b="b" l="l" r="r" t="t"/>
                <a:pathLst>
                  <a:path extrusionOk="0" h="1105" w="641">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pic>
        <p:nvPicPr>
          <p:cNvPr descr="Five things you can do to spot a phishing attack and keep your information secure." id="1733" name="Google Shape;1733;p30" title="How to Spot and Avoid Phishing Attacks">
            <a:hlinkClick r:id="rId3"/>
          </p:cNvPr>
          <p:cNvPicPr preferRelativeResize="0"/>
          <p:nvPr/>
        </p:nvPicPr>
        <p:blipFill>
          <a:blip r:embed="rId4">
            <a:alphaModFix/>
          </a:blip>
          <a:stretch>
            <a:fillRect/>
          </a:stretch>
        </p:blipFill>
        <p:spPr>
          <a:xfrm>
            <a:off x="964275" y="542400"/>
            <a:ext cx="7270875" cy="408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1000"/>
                                        <p:tgtEl>
                                          <p:spTgt spid="1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31"/>
          <p:cNvSpPr txBox="1"/>
          <p:nvPr>
            <p:ph type="title"/>
          </p:nvPr>
        </p:nvSpPr>
        <p:spPr>
          <a:xfrm>
            <a:off x="3942450" y="877875"/>
            <a:ext cx="3659400" cy="93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739" name="Google Shape;1739;p31"/>
          <p:cNvSpPr txBox="1"/>
          <p:nvPr>
            <p:ph idx="1" type="subTitle"/>
          </p:nvPr>
        </p:nvSpPr>
        <p:spPr>
          <a:xfrm>
            <a:off x="3018975" y="1810587"/>
            <a:ext cx="53202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Sora"/>
                <a:ea typeface="Sora"/>
                <a:cs typeface="Sora"/>
                <a:sym typeface="Sora"/>
              </a:rPr>
              <a:t>Phishing is a serious and growing online threat. Traditional tools can’t keep up with new scams, but machine learning offers a smarter, faster way to detect and stop them. ML can learn from data, find new types of phishing, and analyze suspicious behavior. When combined with good user habits and awareness, it becomes a powerful way to keep people safe online.</a:t>
            </a:r>
            <a:endParaRPr sz="1500">
              <a:latin typeface="Sora"/>
              <a:ea typeface="Sora"/>
              <a:cs typeface="Sora"/>
              <a:sym typeface="Sora"/>
            </a:endParaRPr>
          </a:p>
        </p:txBody>
      </p:sp>
      <p:grpSp>
        <p:nvGrpSpPr>
          <p:cNvPr id="1740" name="Google Shape;1740;p31"/>
          <p:cNvGrpSpPr/>
          <p:nvPr/>
        </p:nvGrpSpPr>
        <p:grpSpPr>
          <a:xfrm>
            <a:off x="713216" y="1123904"/>
            <a:ext cx="2305770" cy="2895692"/>
            <a:chOff x="1539175" y="2330700"/>
            <a:chExt cx="810350" cy="1017675"/>
          </a:xfrm>
        </p:grpSpPr>
        <p:sp>
          <p:nvSpPr>
            <p:cNvPr id="1741" name="Google Shape;1741;p31"/>
            <p:cNvSpPr/>
            <p:nvPr/>
          </p:nvSpPr>
          <p:spPr>
            <a:xfrm>
              <a:off x="1898400" y="2363625"/>
              <a:ext cx="2825" cy="37825"/>
            </a:xfrm>
            <a:custGeom>
              <a:rect b="b" l="l" r="r" t="t"/>
              <a:pathLst>
                <a:path extrusionOk="0" h="1513" w="113">
                  <a:moveTo>
                    <a:pt x="57" y="0"/>
                  </a:moveTo>
                  <a:cubicBezTo>
                    <a:pt x="29" y="0"/>
                    <a:pt x="1" y="28"/>
                    <a:pt x="1" y="65"/>
                  </a:cubicBezTo>
                  <a:lnTo>
                    <a:pt x="1" y="529"/>
                  </a:lnTo>
                  <a:cubicBezTo>
                    <a:pt x="1" y="557"/>
                    <a:pt x="29" y="585"/>
                    <a:pt x="57" y="585"/>
                  </a:cubicBezTo>
                  <a:cubicBezTo>
                    <a:pt x="94" y="585"/>
                    <a:pt x="112" y="557"/>
                    <a:pt x="112" y="529"/>
                  </a:cubicBezTo>
                  <a:lnTo>
                    <a:pt x="112" y="65"/>
                  </a:lnTo>
                  <a:cubicBezTo>
                    <a:pt x="112" y="28"/>
                    <a:pt x="94" y="0"/>
                    <a:pt x="57" y="0"/>
                  </a:cubicBezTo>
                  <a:close/>
                  <a:moveTo>
                    <a:pt x="57" y="928"/>
                  </a:moveTo>
                  <a:cubicBezTo>
                    <a:pt x="29" y="928"/>
                    <a:pt x="1" y="956"/>
                    <a:pt x="1" y="993"/>
                  </a:cubicBezTo>
                  <a:lnTo>
                    <a:pt x="1" y="1457"/>
                  </a:lnTo>
                  <a:cubicBezTo>
                    <a:pt x="1" y="1485"/>
                    <a:pt x="29" y="1512"/>
                    <a:pt x="57" y="1512"/>
                  </a:cubicBezTo>
                  <a:cubicBezTo>
                    <a:pt x="94" y="1512"/>
                    <a:pt x="112" y="1485"/>
                    <a:pt x="112" y="1457"/>
                  </a:cubicBezTo>
                  <a:lnTo>
                    <a:pt x="112" y="993"/>
                  </a:lnTo>
                  <a:cubicBezTo>
                    <a:pt x="112" y="956"/>
                    <a:pt x="94" y="928"/>
                    <a:pt x="57" y="9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2199675" y="2704075"/>
              <a:ext cx="82350" cy="174425"/>
            </a:xfrm>
            <a:custGeom>
              <a:rect b="b" l="l" r="r" t="t"/>
              <a:pathLst>
                <a:path extrusionOk="0" h="6977" w="3294">
                  <a:moveTo>
                    <a:pt x="1670" y="1"/>
                  </a:moveTo>
                  <a:cubicBezTo>
                    <a:pt x="1642" y="1"/>
                    <a:pt x="1614" y="19"/>
                    <a:pt x="1614" y="56"/>
                  </a:cubicBezTo>
                  <a:cubicBezTo>
                    <a:pt x="1614" y="84"/>
                    <a:pt x="1642" y="112"/>
                    <a:pt x="1670" y="112"/>
                  </a:cubicBezTo>
                  <a:lnTo>
                    <a:pt x="2134" y="112"/>
                  </a:lnTo>
                  <a:cubicBezTo>
                    <a:pt x="2171" y="112"/>
                    <a:pt x="2190" y="84"/>
                    <a:pt x="2190" y="56"/>
                  </a:cubicBezTo>
                  <a:cubicBezTo>
                    <a:pt x="2190" y="19"/>
                    <a:pt x="2171" y="1"/>
                    <a:pt x="2134" y="1"/>
                  </a:cubicBezTo>
                  <a:close/>
                  <a:moveTo>
                    <a:pt x="2598" y="1"/>
                  </a:moveTo>
                  <a:cubicBezTo>
                    <a:pt x="2570" y="1"/>
                    <a:pt x="2542" y="19"/>
                    <a:pt x="2542" y="56"/>
                  </a:cubicBezTo>
                  <a:cubicBezTo>
                    <a:pt x="2542" y="84"/>
                    <a:pt x="2570" y="112"/>
                    <a:pt x="2598" y="112"/>
                  </a:cubicBezTo>
                  <a:lnTo>
                    <a:pt x="3062" y="112"/>
                  </a:lnTo>
                  <a:cubicBezTo>
                    <a:pt x="3099" y="112"/>
                    <a:pt x="3117" y="84"/>
                    <a:pt x="3117" y="56"/>
                  </a:cubicBezTo>
                  <a:cubicBezTo>
                    <a:pt x="3117" y="19"/>
                    <a:pt x="3099" y="1"/>
                    <a:pt x="3062" y="1"/>
                  </a:cubicBezTo>
                  <a:close/>
                  <a:moveTo>
                    <a:pt x="3229" y="288"/>
                  </a:moveTo>
                  <a:cubicBezTo>
                    <a:pt x="3201" y="288"/>
                    <a:pt x="3173" y="316"/>
                    <a:pt x="3173" y="353"/>
                  </a:cubicBezTo>
                  <a:lnTo>
                    <a:pt x="3173" y="817"/>
                  </a:lnTo>
                  <a:cubicBezTo>
                    <a:pt x="3173" y="845"/>
                    <a:pt x="3201" y="873"/>
                    <a:pt x="3229" y="873"/>
                  </a:cubicBezTo>
                  <a:cubicBezTo>
                    <a:pt x="3266" y="873"/>
                    <a:pt x="3294" y="845"/>
                    <a:pt x="3294" y="817"/>
                  </a:cubicBezTo>
                  <a:lnTo>
                    <a:pt x="3294" y="353"/>
                  </a:lnTo>
                  <a:cubicBezTo>
                    <a:pt x="3294" y="316"/>
                    <a:pt x="3266" y="288"/>
                    <a:pt x="3229" y="288"/>
                  </a:cubicBezTo>
                  <a:close/>
                  <a:moveTo>
                    <a:pt x="3229" y="1216"/>
                  </a:moveTo>
                  <a:cubicBezTo>
                    <a:pt x="3201" y="1216"/>
                    <a:pt x="3173" y="1244"/>
                    <a:pt x="3173" y="1281"/>
                  </a:cubicBezTo>
                  <a:lnTo>
                    <a:pt x="3173" y="1745"/>
                  </a:lnTo>
                  <a:cubicBezTo>
                    <a:pt x="3173" y="1772"/>
                    <a:pt x="3201" y="1800"/>
                    <a:pt x="3229" y="1800"/>
                  </a:cubicBezTo>
                  <a:cubicBezTo>
                    <a:pt x="3266" y="1800"/>
                    <a:pt x="3294" y="1772"/>
                    <a:pt x="3294" y="1745"/>
                  </a:cubicBezTo>
                  <a:lnTo>
                    <a:pt x="3294" y="1281"/>
                  </a:lnTo>
                  <a:cubicBezTo>
                    <a:pt x="3294" y="1244"/>
                    <a:pt x="3266" y="1216"/>
                    <a:pt x="3229" y="1216"/>
                  </a:cubicBezTo>
                  <a:close/>
                  <a:moveTo>
                    <a:pt x="3229" y="2143"/>
                  </a:moveTo>
                  <a:cubicBezTo>
                    <a:pt x="3201" y="2143"/>
                    <a:pt x="3173" y="2171"/>
                    <a:pt x="3173" y="2208"/>
                  </a:cubicBezTo>
                  <a:lnTo>
                    <a:pt x="3173" y="2672"/>
                  </a:lnTo>
                  <a:cubicBezTo>
                    <a:pt x="3173" y="2700"/>
                    <a:pt x="3201" y="2728"/>
                    <a:pt x="3229" y="2728"/>
                  </a:cubicBezTo>
                  <a:cubicBezTo>
                    <a:pt x="3266" y="2728"/>
                    <a:pt x="3294" y="2700"/>
                    <a:pt x="3294" y="2672"/>
                  </a:cubicBezTo>
                  <a:lnTo>
                    <a:pt x="3294" y="2208"/>
                  </a:lnTo>
                  <a:cubicBezTo>
                    <a:pt x="3294" y="2171"/>
                    <a:pt x="3266" y="2143"/>
                    <a:pt x="3229" y="2143"/>
                  </a:cubicBezTo>
                  <a:close/>
                  <a:moveTo>
                    <a:pt x="3229" y="3071"/>
                  </a:moveTo>
                  <a:cubicBezTo>
                    <a:pt x="3201" y="3071"/>
                    <a:pt x="3173" y="3099"/>
                    <a:pt x="3173" y="3136"/>
                  </a:cubicBezTo>
                  <a:lnTo>
                    <a:pt x="3173" y="3600"/>
                  </a:lnTo>
                  <a:cubicBezTo>
                    <a:pt x="3173" y="3628"/>
                    <a:pt x="3201" y="3656"/>
                    <a:pt x="3229" y="3656"/>
                  </a:cubicBezTo>
                  <a:cubicBezTo>
                    <a:pt x="3266" y="3656"/>
                    <a:pt x="3294" y="3628"/>
                    <a:pt x="3294" y="3600"/>
                  </a:cubicBezTo>
                  <a:lnTo>
                    <a:pt x="3294" y="3136"/>
                  </a:lnTo>
                  <a:cubicBezTo>
                    <a:pt x="3294" y="3099"/>
                    <a:pt x="3266" y="3071"/>
                    <a:pt x="3229" y="3071"/>
                  </a:cubicBezTo>
                  <a:close/>
                  <a:moveTo>
                    <a:pt x="3229" y="3999"/>
                  </a:moveTo>
                  <a:cubicBezTo>
                    <a:pt x="3201" y="3999"/>
                    <a:pt x="3173" y="4027"/>
                    <a:pt x="3173" y="4064"/>
                  </a:cubicBezTo>
                  <a:lnTo>
                    <a:pt x="3173" y="4528"/>
                  </a:lnTo>
                  <a:cubicBezTo>
                    <a:pt x="3173" y="4555"/>
                    <a:pt x="3201" y="4583"/>
                    <a:pt x="3229" y="4583"/>
                  </a:cubicBezTo>
                  <a:cubicBezTo>
                    <a:pt x="3266" y="4583"/>
                    <a:pt x="3294" y="4555"/>
                    <a:pt x="3294" y="4528"/>
                  </a:cubicBezTo>
                  <a:lnTo>
                    <a:pt x="3294" y="4064"/>
                  </a:lnTo>
                  <a:cubicBezTo>
                    <a:pt x="3294" y="4027"/>
                    <a:pt x="3266" y="3999"/>
                    <a:pt x="3229" y="3999"/>
                  </a:cubicBezTo>
                  <a:close/>
                  <a:moveTo>
                    <a:pt x="269" y="5214"/>
                  </a:moveTo>
                  <a:cubicBezTo>
                    <a:pt x="241" y="5214"/>
                    <a:pt x="214" y="5242"/>
                    <a:pt x="214" y="5279"/>
                  </a:cubicBezTo>
                  <a:cubicBezTo>
                    <a:pt x="214" y="5307"/>
                    <a:pt x="241" y="5335"/>
                    <a:pt x="269" y="5335"/>
                  </a:cubicBezTo>
                  <a:lnTo>
                    <a:pt x="733" y="5335"/>
                  </a:lnTo>
                  <a:cubicBezTo>
                    <a:pt x="770" y="5335"/>
                    <a:pt x="789" y="5307"/>
                    <a:pt x="789" y="5279"/>
                  </a:cubicBezTo>
                  <a:cubicBezTo>
                    <a:pt x="789" y="5242"/>
                    <a:pt x="770" y="5214"/>
                    <a:pt x="733" y="5214"/>
                  </a:cubicBezTo>
                  <a:close/>
                  <a:moveTo>
                    <a:pt x="1197" y="5214"/>
                  </a:moveTo>
                  <a:cubicBezTo>
                    <a:pt x="1169" y="5214"/>
                    <a:pt x="1141" y="5242"/>
                    <a:pt x="1141" y="5279"/>
                  </a:cubicBezTo>
                  <a:cubicBezTo>
                    <a:pt x="1141" y="5307"/>
                    <a:pt x="1169" y="5335"/>
                    <a:pt x="1197" y="5335"/>
                  </a:cubicBezTo>
                  <a:lnTo>
                    <a:pt x="1661" y="5335"/>
                  </a:lnTo>
                  <a:cubicBezTo>
                    <a:pt x="1698" y="5335"/>
                    <a:pt x="1716" y="5307"/>
                    <a:pt x="1716" y="5279"/>
                  </a:cubicBezTo>
                  <a:cubicBezTo>
                    <a:pt x="1716" y="5242"/>
                    <a:pt x="1698" y="5214"/>
                    <a:pt x="1661" y="5214"/>
                  </a:cubicBezTo>
                  <a:close/>
                  <a:moveTo>
                    <a:pt x="2125" y="5214"/>
                  </a:moveTo>
                  <a:cubicBezTo>
                    <a:pt x="2097" y="5214"/>
                    <a:pt x="2069" y="5242"/>
                    <a:pt x="2069" y="5279"/>
                  </a:cubicBezTo>
                  <a:cubicBezTo>
                    <a:pt x="2069" y="5307"/>
                    <a:pt x="2097" y="5335"/>
                    <a:pt x="2125" y="5335"/>
                  </a:cubicBezTo>
                  <a:lnTo>
                    <a:pt x="2588" y="5335"/>
                  </a:lnTo>
                  <a:cubicBezTo>
                    <a:pt x="2626" y="5335"/>
                    <a:pt x="2644" y="5307"/>
                    <a:pt x="2644" y="5279"/>
                  </a:cubicBezTo>
                  <a:cubicBezTo>
                    <a:pt x="2644" y="5242"/>
                    <a:pt x="2626" y="5214"/>
                    <a:pt x="2588" y="5214"/>
                  </a:cubicBezTo>
                  <a:close/>
                  <a:moveTo>
                    <a:pt x="3229" y="4936"/>
                  </a:moveTo>
                  <a:cubicBezTo>
                    <a:pt x="3201" y="4936"/>
                    <a:pt x="3173" y="4954"/>
                    <a:pt x="3173" y="4991"/>
                  </a:cubicBezTo>
                  <a:lnTo>
                    <a:pt x="3173" y="5214"/>
                  </a:lnTo>
                  <a:lnTo>
                    <a:pt x="3052" y="5214"/>
                  </a:lnTo>
                  <a:cubicBezTo>
                    <a:pt x="3024" y="5214"/>
                    <a:pt x="2997" y="5242"/>
                    <a:pt x="2997" y="5279"/>
                  </a:cubicBezTo>
                  <a:cubicBezTo>
                    <a:pt x="2997" y="5307"/>
                    <a:pt x="3024" y="5335"/>
                    <a:pt x="3052" y="5335"/>
                  </a:cubicBezTo>
                  <a:lnTo>
                    <a:pt x="3229" y="5335"/>
                  </a:lnTo>
                  <a:cubicBezTo>
                    <a:pt x="3266" y="5335"/>
                    <a:pt x="3294" y="5307"/>
                    <a:pt x="3294" y="5279"/>
                  </a:cubicBezTo>
                  <a:lnTo>
                    <a:pt x="3294" y="4991"/>
                  </a:lnTo>
                  <a:cubicBezTo>
                    <a:pt x="3294" y="4954"/>
                    <a:pt x="3266" y="4936"/>
                    <a:pt x="3229" y="4936"/>
                  </a:cubicBezTo>
                  <a:close/>
                  <a:moveTo>
                    <a:pt x="56" y="5464"/>
                  </a:moveTo>
                  <a:cubicBezTo>
                    <a:pt x="28" y="5464"/>
                    <a:pt x="0" y="5492"/>
                    <a:pt x="0" y="5520"/>
                  </a:cubicBezTo>
                  <a:lnTo>
                    <a:pt x="0" y="5993"/>
                  </a:lnTo>
                  <a:cubicBezTo>
                    <a:pt x="0" y="6021"/>
                    <a:pt x="28" y="6049"/>
                    <a:pt x="56" y="6049"/>
                  </a:cubicBezTo>
                  <a:cubicBezTo>
                    <a:pt x="93" y="6049"/>
                    <a:pt x="112" y="6021"/>
                    <a:pt x="112" y="5993"/>
                  </a:cubicBezTo>
                  <a:lnTo>
                    <a:pt x="112" y="5520"/>
                  </a:lnTo>
                  <a:cubicBezTo>
                    <a:pt x="112" y="5492"/>
                    <a:pt x="93" y="5464"/>
                    <a:pt x="56" y="5464"/>
                  </a:cubicBezTo>
                  <a:close/>
                  <a:moveTo>
                    <a:pt x="56" y="6392"/>
                  </a:moveTo>
                  <a:cubicBezTo>
                    <a:pt x="28" y="6392"/>
                    <a:pt x="0" y="6420"/>
                    <a:pt x="0" y="6457"/>
                  </a:cubicBezTo>
                  <a:lnTo>
                    <a:pt x="0" y="6921"/>
                  </a:lnTo>
                  <a:cubicBezTo>
                    <a:pt x="0" y="6949"/>
                    <a:pt x="28" y="6977"/>
                    <a:pt x="56" y="6977"/>
                  </a:cubicBezTo>
                  <a:cubicBezTo>
                    <a:pt x="93" y="6977"/>
                    <a:pt x="112" y="6949"/>
                    <a:pt x="112" y="6921"/>
                  </a:cubicBezTo>
                  <a:lnTo>
                    <a:pt x="112" y="6457"/>
                  </a:lnTo>
                  <a:cubicBezTo>
                    <a:pt x="112" y="6420"/>
                    <a:pt x="93" y="6392"/>
                    <a:pt x="56" y="639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2221250" y="2699900"/>
              <a:ext cx="76775" cy="195775"/>
            </a:xfrm>
            <a:custGeom>
              <a:rect b="b" l="l" r="r" t="t"/>
              <a:pathLst>
                <a:path extrusionOk="0" h="7831" w="3071">
                  <a:moveTo>
                    <a:pt x="3015" y="1"/>
                  </a:moveTo>
                  <a:cubicBezTo>
                    <a:pt x="2987" y="1"/>
                    <a:pt x="2959" y="28"/>
                    <a:pt x="2959" y="56"/>
                  </a:cubicBezTo>
                  <a:lnTo>
                    <a:pt x="2959" y="520"/>
                  </a:lnTo>
                  <a:cubicBezTo>
                    <a:pt x="2959" y="557"/>
                    <a:pt x="2987" y="585"/>
                    <a:pt x="3015" y="585"/>
                  </a:cubicBezTo>
                  <a:cubicBezTo>
                    <a:pt x="3043" y="585"/>
                    <a:pt x="3071" y="557"/>
                    <a:pt x="3071" y="520"/>
                  </a:cubicBezTo>
                  <a:lnTo>
                    <a:pt x="3071" y="56"/>
                  </a:lnTo>
                  <a:cubicBezTo>
                    <a:pt x="3071" y="28"/>
                    <a:pt x="3052" y="1"/>
                    <a:pt x="3015" y="1"/>
                  </a:cubicBezTo>
                  <a:close/>
                  <a:moveTo>
                    <a:pt x="3015" y="928"/>
                  </a:moveTo>
                  <a:cubicBezTo>
                    <a:pt x="2987" y="928"/>
                    <a:pt x="2959" y="956"/>
                    <a:pt x="2959" y="984"/>
                  </a:cubicBezTo>
                  <a:lnTo>
                    <a:pt x="2959" y="1448"/>
                  </a:lnTo>
                  <a:cubicBezTo>
                    <a:pt x="2959" y="1485"/>
                    <a:pt x="2987" y="1513"/>
                    <a:pt x="3015" y="1513"/>
                  </a:cubicBezTo>
                  <a:cubicBezTo>
                    <a:pt x="3043" y="1513"/>
                    <a:pt x="3071" y="1485"/>
                    <a:pt x="3071" y="1448"/>
                  </a:cubicBezTo>
                  <a:lnTo>
                    <a:pt x="3071" y="984"/>
                  </a:lnTo>
                  <a:cubicBezTo>
                    <a:pt x="3071" y="956"/>
                    <a:pt x="3052" y="928"/>
                    <a:pt x="3015" y="928"/>
                  </a:cubicBezTo>
                  <a:close/>
                  <a:moveTo>
                    <a:pt x="3015" y="1856"/>
                  </a:moveTo>
                  <a:cubicBezTo>
                    <a:pt x="2987" y="1856"/>
                    <a:pt x="2959" y="1884"/>
                    <a:pt x="2959" y="1912"/>
                  </a:cubicBezTo>
                  <a:lnTo>
                    <a:pt x="2959" y="2375"/>
                  </a:lnTo>
                  <a:cubicBezTo>
                    <a:pt x="2959" y="2412"/>
                    <a:pt x="2987" y="2440"/>
                    <a:pt x="3015" y="2440"/>
                  </a:cubicBezTo>
                  <a:cubicBezTo>
                    <a:pt x="3043" y="2440"/>
                    <a:pt x="3071" y="2412"/>
                    <a:pt x="3071" y="2375"/>
                  </a:cubicBezTo>
                  <a:lnTo>
                    <a:pt x="3071" y="1912"/>
                  </a:lnTo>
                  <a:cubicBezTo>
                    <a:pt x="3071" y="1884"/>
                    <a:pt x="3052" y="1856"/>
                    <a:pt x="3015" y="1856"/>
                  </a:cubicBezTo>
                  <a:close/>
                  <a:moveTo>
                    <a:pt x="3015" y="2784"/>
                  </a:moveTo>
                  <a:cubicBezTo>
                    <a:pt x="2987" y="2784"/>
                    <a:pt x="2959" y="2811"/>
                    <a:pt x="2959" y="2839"/>
                  </a:cubicBezTo>
                  <a:lnTo>
                    <a:pt x="2959" y="3303"/>
                  </a:lnTo>
                  <a:cubicBezTo>
                    <a:pt x="2959" y="3340"/>
                    <a:pt x="2987" y="3368"/>
                    <a:pt x="3015" y="3368"/>
                  </a:cubicBezTo>
                  <a:cubicBezTo>
                    <a:pt x="3043" y="3368"/>
                    <a:pt x="3071" y="3340"/>
                    <a:pt x="3071" y="3303"/>
                  </a:cubicBezTo>
                  <a:lnTo>
                    <a:pt x="3071" y="2839"/>
                  </a:lnTo>
                  <a:cubicBezTo>
                    <a:pt x="3071" y="2811"/>
                    <a:pt x="3052" y="2784"/>
                    <a:pt x="3015" y="2784"/>
                  </a:cubicBezTo>
                  <a:close/>
                  <a:moveTo>
                    <a:pt x="3015" y="3711"/>
                  </a:moveTo>
                  <a:cubicBezTo>
                    <a:pt x="2987" y="3711"/>
                    <a:pt x="2959" y="3739"/>
                    <a:pt x="2959" y="3767"/>
                  </a:cubicBezTo>
                  <a:lnTo>
                    <a:pt x="2959" y="4231"/>
                  </a:lnTo>
                  <a:cubicBezTo>
                    <a:pt x="2959" y="4268"/>
                    <a:pt x="2987" y="4296"/>
                    <a:pt x="3015" y="4296"/>
                  </a:cubicBezTo>
                  <a:cubicBezTo>
                    <a:pt x="3043" y="4296"/>
                    <a:pt x="3071" y="4268"/>
                    <a:pt x="3071" y="4231"/>
                  </a:cubicBezTo>
                  <a:lnTo>
                    <a:pt x="3071" y="3767"/>
                  </a:lnTo>
                  <a:cubicBezTo>
                    <a:pt x="3071" y="3739"/>
                    <a:pt x="3052" y="3711"/>
                    <a:pt x="3015" y="3711"/>
                  </a:cubicBezTo>
                  <a:close/>
                  <a:moveTo>
                    <a:pt x="3015" y="4639"/>
                  </a:moveTo>
                  <a:cubicBezTo>
                    <a:pt x="2987" y="4639"/>
                    <a:pt x="2959" y="4667"/>
                    <a:pt x="2959" y="4695"/>
                  </a:cubicBezTo>
                  <a:lnTo>
                    <a:pt x="2959" y="5158"/>
                  </a:lnTo>
                  <a:cubicBezTo>
                    <a:pt x="2959" y="5195"/>
                    <a:pt x="2987" y="5223"/>
                    <a:pt x="3015" y="5223"/>
                  </a:cubicBezTo>
                  <a:cubicBezTo>
                    <a:pt x="3043" y="5223"/>
                    <a:pt x="3071" y="5195"/>
                    <a:pt x="3071" y="5158"/>
                  </a:cubicBezTo>
                  <a:lnTo>
                    <a:pt x="3071" y="4695"/>
                  </a:lnTo>
                  <a:cubicBezTo>
                    <a:pt x="3071" y="4667"/>
                    <a:pt x="3052" y="4639"/>
                    <a:pt x="3015" y="4639"/>
                  </a:cubicBezTo>
                  <a:close/>
                  <a:moveTo>
                    <a:pt x="3015" y="5567"/>
                  </a:moveTo>
                  <a:cubicBezTo>
                    <a:pt x="2987" y="5567"/>
                    <a:pt x="2959" y="5594"/>
                    <a:pt x="2959" y="5622"/>
                  </a:cubicBezTo>
                  <a:lnTo>
                    <a:pt x="2959" y="6095"/>
                  </a:lnTo>
                  <a:cubicBezTo>
                    <a:pt x="2959" y="6123"/>
                    <a:pt x="2987" y="6151"/>
                    <a:pt x="3015" y="6151"/>
                  </a:cubicBezTo>
                  <a:cubicBezTo>
                    <a:pt x="3043" y="6151"/>
                    <a:pt x="3071" y="6123"/>
                    <a:pt x="3071" y="6095"/>
                  </a:cubicBezTo>
                  <a:lnTo>
                    <a:pt x="3071" y="5622"/>
                  </a:lnTo>
                  <a:cubicBezTo>
                    <a:pt x="3071" y="5594"/>
                    <a:pt x="3052" y="5567"/>
                    <a:pt x="3015" y="5567"/>
                  </a:cubicBezTo>
                  <a:close/>
                  <a:moveTo>
                    <a:pt x="390" y="6188"/>
                  </a:moveTo>
                  <a:cubicBezTo>
                    <a:pt x="353" y="6188"/>
                    <a:pt x="334" y="6216"/>
                    <a:pt x="334" y="6253"/>
                  </a:cubicBezTo>
                  <a:cubicBezTo>
                    <a:pt x="334" y="6281"/>
                    <a:pt x="353" y="6309"/>
                    <a:pt x="390" y="6309"/>
                  </a:cubicBezTo>
                  <a:lnTo>
                    <a:pt x="853" y="6309"/>
                  </a:lnTo>
                  <a:cubicBezTo>
                    <a:pt x="881" y="6309"/>
                    <a:pt x="909" y="6281"/>
                    <a:pt x="909" y="6253"/>
                  </a:cubicBezTo>
                  <a:cubicBezTo>
                    <a:pt x="909" y="6216"/>
                    <a:pt x="881" y="6188"/>
                    <a:pt x="853" y="6188"/>
                  </a:cubicBezTo>
                  <a:close/>
                  <a:moveTo>
                    <a:pt x="1317" y="6188"/>
                  </a:moveTo>
                  <a:cubicBezTo>
                    <a:pt x="1280" y="6188"/>
                    <a:pt x="1262" y="6216"/>
                    <a:pt x="1262" y="6253"/>
                  </a:cubicBezTo>
                  <a:cubicBezTo>
                    <a:pt x="1262" y="6281"/>
                    <a:pt x="1280" y="6309"/>
                    <a:pt x="1317" y="6309"/>
                  </a:cubicBezTo>
                  <a:lnTo>
                    <a:pt x="1781" y="6309"/>
                  </a:lnTo>
                  <a:cubicBezTo>
                    <a:pt x="1809" y="6309"/>
                    <a:pt x="1837" y="6281"/>
                    <a:pt x="1837" y="6253"/>
                  </a:cubicBezTo>
                  <a:cubicBezTo>
                    <a:pt x="1837" y="6216"/>
                    <a:pt x="1809" y="6188"/>
                    <a:pt x="1781" y="6188"/>
                  </a:cubicBezTo>
                  <a:close/>
                  <a:moveTo>
                    <a:pt x="2245" y="6188"/>
                  </a:moveTo>
                  <a:cubicBezTo>
                    <a:pt x="2208" y="6188"/>
                    <a:pt x="2189" y="6216"/>
                    <a:pt x="2189" y="6253"/>
                  </a:cubicBezTo>
                  <a:cubicBezTo>
                    <a:pt x="2189" y="6281"/>
                    <a:pt x="2208" y="6309"/>
                    <a:pt x="2245" y="6309"/>
                  </a:cubicBezTo>
                  <a:lnTo>
                    <a:pt x="2709" y="6309"/>
                  </a:lnTo>
                  <a:cubicBezTo>
                    <a:pt x="2737" y="6309"/>
                    <a:pt x="2764" y="6281"/>
                    <a:pt x="2764" y="6253"/>
                  </a:cubicBezTo>
                  <a:cubicBezTo>
                    <a:pt x="2764" y="6216"/>
                    <a:pt x="2737" y="6188"/>
                    <a:pt x="2709" y="6188"/>
                  </a:cubicBezTo>
                  <a:close/>
                  <a:moveTo>
                    <a:pt x="56" y="6318"/>
                  </a:moveTo>
                  <a:cubicBezTo>
                    <a:pt x="28" y="6318"/>
                    <a:pt x="0" y="6346"/>
                    <a:pt x="0" y="6383"/>
                  </a:cubicBezTo>
                  <a:lnTo>
                    <a:pt x="0" y="6847"/>
                  </a:lnTo>
                  <a:cubicBezTo>
                    <a:pt x="0" y="6875"/>
                    <a:pt x="28" y="6902"/>
                    <a:pt x="56" y="6902"/>
                  </a:cubicBezTo>
                  <a:cubicBezTo>
                    <a:pt x="84" y="6902"/>
                    <a:pt x="111" y="6875"/>
                    <a:pt x="111" y="6847"/>
                  </a:cubicBezTo>
                  <a:lnTo>
                    <a:pt x="111" y="6383"/>
                  </a:lnTo>
                  <a:cubicBezTo>
                    <a:pt x="111" y="6346"/>
                    <a:pt x="84" y="6318"/>
                    <a:pt x="56" y="6318"/>
                  </a:cubicBezTo>
                  <a:close/>
                  <a:moveTo>
                    <a:pt x="56" y="7246"/>
                  </a:moveTo>
                  <a:cubicBezTo>
                    <a:pt x="28" y="7246"/>
                    <a:pt x="0" y="7273"/>
                    <a:pt x="0" y="7311"/>
                  </a:cubicBezTo>
                  <a:lnTo>
                    <a:pt x="0" y="7774"/>
                  </a:lnTo>
                  <a:cubicBezTo>
                    <a:pt x="0" y="7802"/>
                    <a:pt x="28" y="7830"/>
                    <a:pt x="56" y="7830"/>
                  </a:cubicBezTo>
                  <a:cubicBezTo>
                    <a:pt x="84" y="7830"/>
                    <a:pt x="111" y="7802"/>
                    <a:pt x="111" y="7774"/>
                  </a:cubicBezTo>
                  <a:lnTo>
                    <a:pt x="111" y="7311"/>
                  </a:lnTo>
                  <a:cubicBezTo>
                    <a:pt x="111" y="7273"/>
                    <a:pt x="84" y="7246"/>
                    <a:pt x="56" y="72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2079525" y="2330700"/>
              <a:ext cx="30425" cy="30175"/>
            </a:xfrm>
            <a:custGeom>
              <a:rect b="b" l="l" r="r" t="t"/>
              <a:pathLst>
                <a:path extrusionOk="0" h="1207" w="1217">
                  <a:moveTo>
                    <a:pt x="613" y="176"/>
                  </a:moveTo>
                  <a:lnTo>
                    <a:pt x="752" y="436"/>
                  </a:lnTo>
                  <a:cubicBezTo>
                    <a:pt x="752" y="445"/>
                    <a:pt x="762" y="455"/>
                    <a:pt x="771" y="464"/>
                  </a:cubicBezTo>
                  <a:lnTo>
                    <a:pt x="1031" y="603"/>
                  </a:lnTo>
                  <a:lnTo>
                    <a:pt x="771" y="742"/>
                  </a:lnTo>
                  <a:cubicBezTo>
                    <a:pt x="762" y="752"/>
                    <a:pt x="752" y="761"/>
                    <a:pt x="752" y="770"/>
                  </a:cubicBezTo>
                  <a:lnTo>
                    <a:pt x="604" y="1030"/>
                  </a:lnTo>
                  <a:lnTo>
                    <a:pt x="465" y="770"/>
                  </a:lnTo>
                  <a:cubicBezTo>
                    <a:pt x="465" y="761"/>
                    <a:pt x="456" y="752"/>
                    <a:pt x="446" y="742"/>
                  </a:cubicBezTo>
                  <a:lnTo>
                    <a:pt x="186" y="603"/>
                  </a:lnTo>
                  <a:lnTo>
                    <a:pt x="446" y="464"/>
                  </a:lnTo>
                  <a:cubicBezTo>
                    <a:pt x="456" y="455"/>
                    <a:pt x="465" y="445"/>
                    <a:pt x="465" y="436"/>
                  </a:cubicBezTo>
                  <a:lnTo>
                    <a:pt x="613" y="176"/>
                  </a:lnTo>
                  <a:close/>
                  <a:moveTo>
                    <a:pt x="613" y="0"/>
                  </a:moveTo>
                  <a:cubicBezTo>
                    <a:pt x="585" y="0"/>
                    <a:pt x="567" y="9"/>
                    <a:pt x="558" y="28"/>
                  </a:cubicBezTo>
                  <a:lnTo>
                    <a:pt x="372" y="362"/>
                  </a:lnTo>
                  <a:lnTo>
                    <a:pt x="38" y="547"/>
                  </a:lnTo>
                  <a:cubicBezTo>
                    <a:pt x="20" y="557"/>
                    <a:pt x="1" y="585"/>
                    <a:pt x="1" y="603"/>
                  </a:cubicBezTo>
                  <a:cubicBezTo>
                    <a:pt x="1" y="622"/>
                    <a:pt x="20" y="640"/>
                    <a:pt x="38" y="649"/>
                  </a:cubicBezTo>
                  <a:lnTo>
                    <a:pt x="372" y="835"/>
                  </a:lnTo>
                  <a:lnTo>
                    <a:pt x="558" y="1178"/>
                  </a:lnTo>
                  <a:cubicBezTo>
                    <a:pt x="567" y="1197"/>
                    <a:pt x="585" y="1206"/>
                    <a:pt x="604" y="1206"/>
                  </a:cubicBezTo>
                  <a:cubicBezTo>
                    <a:pt x="632" y="1206"/>
                    <a:pt x="650" y="1197"/>
                    <a:pt x="660" y="1178"/>
                  </a:cubicBezTo>
                  <a:lnTo>
                    <a:pt x="845" y="835"/>
                  </a:lnTo>
                  <a:lnTo>
                    <a:pt x="1179" y="659"/>
                  </a:lnTo>
                  <a:cubicBezTo>
                    <a:pt x="1198" y="640"/>
                    <a:pt x="1216" y="622"/>
                    <a:pt x="1216" y="603"/>
                  </a:cubicBezTo>
                  <a:cubicBezTo>
                    <a:pt x="1216" y="585"/>
                    <a:pt x="1198" y="566"/>
                    <a:pt x="1179" y="557"/>
                  </a:cubicBezTo>
                  <a:lnTo>
                    <a:pt x="845" y="371"/>
                  </a:lnTo>
                  <a:lnTo>
                    <a:pt x="660" y="28"/>
                  </a:lnTo>
                  <a:cubicBezTo>
                    <a:pt x="650" y="9"/>
                    <a:pt x="632" y="0"/>
                    <a:pt x="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2275275" y="3037350"/>
              <a:ext cx="44550" cy="44775"/>
            </a:xfrm>
            <a:custGeom>
              <a:rect b="b" l="l" r="r" t="t"/>
              <a:pathLst>
                <a:path extrusionOk="0" h="1791" w="1782">
                  <a:moveTo>
                    <a:pt x="891" y="176"/>
                  </a:moveTo>
                  <a:lnTo>
                    <a:pt x="1142" y="631"/>
                  </a:lnTo>
                  <a:cubicBezTo>
                    <a:pt x="1142" y="640"/>
                    <a:pt x="1151" y="640"/>
                    <a:pt x="1160" y="649"/>
                  </a:cubicBezTo>
                  <a:lnTo>
                    <a:pt x="1605" y="900"/>
                  </a:lnTo>
                  <a:lnTo>
                    <a:pt x="1160" y="1141"/>
                  </a:lnTo>
                  <a:cubicBezTo>
                    <a:pt x="1151" y="1141"/>
                    <a:pt x="1142" y="1150"/>
                    <a:pt x="1142" y="1160"/>
                  </a:cubicBezTo>
                  <a:lnTo>
                    <a:pt x="891" y="1605"/>
                  </a:lnTo>
                  <a:lnTo>
                    <a:pt x="650" y="1160"/>
                  </a:lnTo>
                  <a:cubicBezTo>
                    <a:pt x="641" y="1150"/>
                    <a:pt x="631" y="1141"/>
                    <a:pt x="622" y="1141"/>
                  </a:cubicBezTo>
                  <a:lnTo>
                    <a:pt x="177" y="891"/>
                  </a:lnTo>
                  <a:lnTo>
                    <a:pt x="622" y="649"/>
                  </a:lnTo>
                  <a:cubicBezTo>
                    <a:pt x="641" y="640"/>
                    <a:pt x="641" y="631"/>
                    <a:pt x="650" y="622"/>
                  </a:cubicBezTo>
                  <a:lnTo>
                    <a:pt x="891" y="176"/>
                  </a:lnTo>
                  <a:close/>
                  <a:moveTo>
                    <a:pt x="891" y="0"/>
                  </a:moveTo>
                  <a:cubicBezTo>
                    <a:pt x="872" y="0"/>
                    <a:pt x="854" y="9"/>
                    <a:pt x="845" y="28"/>
                  </a:cubicBezTo>
                  <a:lnTo>
                    <a:pt x="557" y="557"/>
                  </a:lnTo>
                  <a:lnTo>
                    <a:pt x="28" y="844"/>
                  </a:lnTo>
                  <a:cubicBezTo>
                    <a:pt x="10" y="853"/>
                    <a:pt x="0" y="872"/>
                    <a:pt x="0" y="891"/>
                  </a:cubicBezTo>
                  <a:cubicBezTo>
                    <a:pt x="0" y="909"/>
                    <a:pt x="10" y="937"/>
                    <a:pt x="28" y="946"/>
                  </a:cubicBezTo>
                  <a:lnTo>
                    <a:pt x="557" y="1234"/>
                  </a:lnTo>
                  <a:lnTo>
                    <a:pt x="835" y="1753"/>
                  </a:lnTo>
                  <a:cubicBezTo>
                    <a:pt x="854" y="1772"/>
                    <a:pt x="872" y="1790"/>
                    <a:pt x="891" y="1790"/>
                  </a:cubicBezTo>
                  <a:cubicBezTo>
                    <a:pt x="910" y="1790"/>
                    <a:pt x="928" y="1772"/>
                    <a:pt x="937" y="1753"/>
                  </a:cubicBezTo>
                  <a:lnTo>
                    <a:pt x="1234" y="1234"/>
                  </a:lnTo>
                  <a:lnTo>
                    <a:pt x="1754" y="946"/>
                  </a:lnTo>
                  <a:cubicBezTo>
                    <a:pt x="1772" y="937"/>
                    <a:pt x="1782" y="918"/>
                    <a:pt x="1782" y="900"/>
                  </a:cubicBezTo>
                  <a:cubicBezTo>
                    <a:pt x="1782" y="872"/>
                    <a:pt x="1772" y="853"/>
                    <a:pt x="1754" y="844"/>
                  </a:cubicBezTo>
                  <a:lnTo>
                    <a:pt x="1234" y="557"/>
                  </a:lnTo>
                  <a:lnTo>
                    <a:pt x="947" y="28"/>
                  </a:lnTo>
                  <a:cubicBezTo>
                    <a:pt x="937" y="9"/>
                    <a:pt x="919" y="0"/>
                    <a:pt x="8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2281075" y="2533150"/>
              <a:ext cx="3025" cy="16500"/>
            </a:xfrm>
            <a:custGeom>
              <a:rect b="b" l="l" r="r" t="t"/>
              <a:pathLst>
                <a:path extrusionOk="0" h="660" w="121">
                  <a:moveTo>
                    <a:pt x="65" y="1"/>
                  </a:moveTo>
                  <a:cubicBezTo>
                    <a:pt x="28" y="1"/>
                    <a:pt x="0" y="28"/>
                    <a:pt x="0" y="66"/>
                  </a:cubicBezTo>
                  <a:lnTo>
                    <a:pt x="0" y="604"/>
                  </a:lnTo>
                  <a:cubicBezTo>
                    <a:pt x="0" y="641"/>
                    <a:pt x="28" y="659"/>
                    <a:pt x="65" y="659"/>
                  </a:cubicBezTo>
                  <a:cubicBezTo>
                    <a:pt x="93" y="659"/>
                    <a:pt x="121" y="631"/>
                    <a:pt x="121" y="604"/>
                  </a:cubicBezTo>
                  <a:lnTo>
                    <a:pt x="121" y="66"/>
                  </a:lnTo>
                  <a:cubicBezTo>
                    <a:pt x="121" y="28"/>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2281075" y="2567950"/>
              <a:ext cx="3025" cy="16475"/>
            </a:xfrm>
            <a:custGeom>
              <a:rect b="b" l="l" r="r" t="t"/>
              <a:pathLst>
                <a:path extrusionOk="0" h="659" w="121">
                  <a:moveTo>
                    <a:pt x="65" y="0"/>
                  </a:moveTo>
                  <a:cubicBezTo>
                    <a:pt x="28" y="0"/>
                    <a:pt x="0" y="28"/>
                    <a:pt x="0" y="65"/>
                  </a:cubicBezTo>
                  <a:lnTo>
                    <a:pt x="0" y="603"/>
                  </a:lnTo>
                  <a:cubicBezTo>
                    <a:pt x="0" y="640"/>
                    <a:pt x="28" y="659"/>
                    <a:pt x="65" y="659"/>
                  </a:cubicBezTo>
                  <a:cubicBezTo>
                    <a:pt x="93" y="659"/>
                    <a:pt x="121" y="631"/>
                    <a:pt x="121" y="603"/>
                  </a:cubicBezTo>
                  <a:lnTo>
                    <a:pt x="121" y="65"/>
                  </a:lnTo>
                  <a:cubicBezTo>
                    <a:pt x="121" y="28"/>
                    <a:pt x="93"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2291750" y="2557500"/>
              <a:ext cx="16475" cy="2800"/>
            </a:xfrm>
            <a:custGeom>
              <a:rect b="b" l="l" r="r" t="t"/>
              <a:pathLst>
                <a:path extrusionOk="0" h="112" w="659">
                  <a:moveTo>
                    <a:pt x="65" y="1"/>
                  </a:moveTo>
                  <a:cubicBezTo>
                    <a:pt x="28" y="1"/>
                    <a:pt x="0" y="19"/>
                    <a:pt x="0" y="56"/>
                  </a:cubicBezTo>
                  <a:cubicBezTo>
                    <a:pt x="0" y="84"/>
                    <a:pt x="28" y="112"/>
                    <a:pt x="65" y="112"/>
                  </a:cubicBezTo>
                  <a:lnTo>
                    <a:pt x="603" y="112"/>
                  </a:lnTo>
                  <a:cubicBezTo>
                    <a:pt x="631" y="112"/>
                    <a:pt x="659" y="84"/>
                    <a:pt x="659" y="56"/>
                  </a:cubicBezTo>
                  <a:cubicBezTo>
                    <a:pt x="659" y="19"/>
                    <a:pt x="631"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1"/>
            <p:cNvSpPr/>
            <p:nvPr/>
          </p:nvSpPr>
          <p:spPr>
            <a:xfrm>
              <a:off x="2256950" y="2557500"/>
              <a:ext cx="16500" cy="2800"/>
            </a:xfrm>
            <a:custGeom>
              <a:rect b="b" l="l" r="r" t="t"/>
              <a:pathLst>
                <a:path extrusionOk="0" h="112" w="660">
                  <a:moveTo>
                    <a:pt x="66" y="1"/>
                  </a:moveTo>
                  <a:cubicBezTo>
                    <a:pt x="28" y="1"/>
                    <a:pt x="1" y="19"/>
                    <a:pt x="1" y="56"/>
                  </a:cubicBezTo>
                  <a:cubicBezTo>
                    <a:pt x="1" y="84"/>
                    <a:pt x="28" y="112"/>
                    <a:pt x="66" y="112"/>
                  </a:cubicBezTo>
                  <a:lnTo>
                    <a:pt x="604" y="112"/>
                  </a:lnTo>
                  <a:cubicBezTo>
                    <a:pt x="631" y="112"/>
                    <a:pt x="659" y="84"/>
                    <a:pt x="659" y="56"/>
                  </a:cubicBezTo>
                  <a:cubicBezTo>
                    <a:pt x="659" y="19"/>
                    <a:pt x="631"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2265525" y="2566325"/>
              <a:ext cx="9550" cy="9525"/>
            </a:xfrm>
            <a:custGeom>
              <a:rect b="b" l="l" r="r" t="t"/>
              <a:pathLst>
                <a:path extrusionOk="0" h="381" w="382">
                  <a:moveTo>
                    <a:pt x="1" y="381"/>
                  </a:moveTo>
                  <a:lnTo>
                    <a:pt x="381"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2263900" y="2564875"/>
              <a:ext cx="12800" cy="12600"/>
            </a:xfrm>
            <a:custGeom>
              <a:rect b="b" l="l" r="r" t="t"/>
              <a:pathLst>
                <a:path extrusionOk="0" h="504" w="512">
                  <a:moveTo>
                    <a:pt x="447" y="0"/>
                  </a:moveTo>
                  <a:cubicBezTo>
                    <a:pt x="432" y="0"/>
                    <a:pt x="418" y="7"/>
                    <a:pt x="409" y="21"/>
                  </a:cubicBezTo>
                  <a:lnTo>
                    <a:pt x="29" y="401"/>
                  </a:lnTo>
                  <a:cubicBezTo>
                    <a:pt x="1" y="420"/>
                    <a:pt x="1" y="457"/>
                    <a:pt x="29" y="485"/>
                  </a:cubicBezTo>
                  <a:cubicBezTo>
                    <a:pt x="38" y="494"/>
                    <a:pt x="47" y="503"/>
                    <a:pt x="66" y="503"/>
                  </a:cubicBezTo>
                  <a:cubicBezTo>
                    <a:pt x="84" y="503"/>
                    <a:pt x="94" y="494"/>
                    <a:pt x="112" y="485"/>
                  </a:cubicBezTo>
                  <a:lnTo>
                    <a:pt x="493" y="105"/>
                  </a:lnTo>
                  <a:cubicBezTo>
                    <a:pt x="511" y="77"/>
                    <a:pt x="511" y="40"/>
                    <a:pt x="493" y="21"/>
                  </a:cubicBezTo>
                  <a:cubicBezTo>
                    <a:pt x="479" y="7"/>
                    <a:pt x="462" y="0"/>
                    <a:pt x="4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2290125" y="2541725"/>
              <a:ext cx="9525" cy="9550"/>
            </a:xfrm>
            <a:custGeom>
              <a:rect b="b" l="l" r="r" t="t"/>
              <a:pathLst>
                <a:path extrusionOk="0" h="382" w="381">
                  <a:moveTo>
                    <a:pt x="0" y="381"/>
                  </a:moveTo>
                  <a:lnTo>
                    <a:pt x="381"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2288500" y="2540275"/>
              <a:ext cx="12775" cy="12625"/>
            </a:xfrm>
            <a:custGeom>
              <a:rect b="b" l="l" r="r" t="t"/>
              <a:pathLst>
                <a:path extrusionOk="0" h="505" w="511">
                  <a:moveTo>
                    <a:pt x="447" y="1"/>
                  </a:moveTo>
                  <a:cubicBezTo>
                    <a:pt x="432" y="1"/>
                    <a:pt x="418" y="8"/>
                    <a:pt x="408" y="22"/>
                  </a:cubicBezTo>
                  <a:lnTo>
                    <a:pt x="28" y="402"/>
                  </a:lnTo>
                  <a:cubicBezTo>
                    <a:pt x="0" y="421"/>
                    <a:pt x="0" y="458"/>
                    <a:pt x="28" y="486"/>
                  </a:cubicBezTo>
                  <a:cubicBezTo>
                    <a:pt x="37" y="495"/>
                    <a:pt x="47" y="504"/>
                    <a:pt x="65" y="504"/>
                  </a:cubicBezTo>
                  <a:cubicBezTo>
                    <a:pt x="84" y="504"/>
                    <a:pt x="93" y="495"/>
                    <a:pt x="112" y="486"/>
                  </a:cubicBezTo>
                  <a:lnTo>
                    <a:pt x="492" y="96"/>
                  </a:lnTo>
                  <a:cubicBezTo>
                    <a:pt x="510" y="77"/>
                    <a:pt x="510" y="40"/>
                    <a:pt x="492" y="22"/>
                  </a:cubicBezTo>
                  <a:cubicBezTo>
                    <a:pt x="478" y="8"/>
                    <a:pt x="462" y="1"/>
                    <a:pt x="4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2265525" y="2541725"/>
              <a:ext cx="9550" cy="9550"/>
            </a:xfrm>
            <a:custGeom>
              <a:rect b="b" l="l" r="r" t="t"/>
              <a:pathLst>
                <a:path extrusionOk="0" h="382" w="382">
                  <a:moveTo>
                    <a:pt x="1" y="1"/>
                  </a:moveTo>
                  <a:lnTo>
                    <a:pt x="381" y="38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2263900" y="2540275"/>
              <a:ext cx="12800" cy="12625"/>
            </a:xfrm>
            <a:custGeom>
              <a:rect b="b" l="l" r="r" t="t"/>
              <a:pathLst>
                <a:path extrusionOk="0" h="505" w="512">
                  <a:moveTo>
                    <a:pt x="67" y="1"/>
                  </a:moveTo>
                  <a:cubicBezTo>
                    <a:pt x="52" y="1"/>
                    <a:pt x="38" y="8"/>
                    <a:pt x="29" y="22"/>
                  </a:cubicBezTo>
                  <a:cubicBezTo>
                    <a:pt x="1" y="40"/>
                    <a:pt x="1" y="77"/>
                    <a:pt x="29" y="96"/>
                  </a:cubicBezTo>
                  <a:lnTo>
                    <a:pt x="409" y="486"/>
                  </a:lnTo>
                  <a:cubicBezTo>
                    <a:pt x="418" y="495"/>
                    <a:pt x="437" y="504"/>
                    <a:pt x="446" y="504"/>
                  </a:cubicBezTo>
                  <a:cubicBezTo>
                    <a:pt x="465" y="504"/>
                    <a:pt x="483" y="495"/>
                    <a:pt x="493" y="486"/>
                  </a:cubicBezTo>
                  <a:cubicBezTo>
                    <a:pt x="511" y="458"/>
                    <a:pt x="511" y="421"/>
                    <a:pt x="493" y="402"/>
                  </a:cubicBezTo>
                  <a:lnTo>
                    <a:pt x="112" y="22"/>
                  </a:lnTo>
                  <a:cubicBezTo>
                    <a:pt x="98" y="8"/>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2290125" y="2566325"/>
              <a:ext cx="9525" cy="9525"/>
            </a:xfrm>
            <a:custGeom>
              <a:rect b="b" l="l" r="r" t="t"/>
              <a:pathLst>
                <a:path extrusionOk="0" h="381" w="381">
                  <a:moveTo>
                    <a:pt x="0" y="0"/>
                  </a:moveTo>
                  <a:lnTo>
                    <a:pt x="381" y="38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2288500" y="2564875"/>
              <a:ext cx="12775" cy="12600"/>
            </a:xfrm>
            <a:custGeom>
              <a:rect b="b" l="l" r="r" t="t"/>
              <a:pathLst>
                <a:path extrusionOk="0" h="504" w="511">
                  <a:moveTo>
                    <a:pt x="66" y="0"/>
                  </a:moveTo>
                  <a:cubicBezTo>
                    <a:pt x="51" y="0"/>
                    <a:pt x="37" y="7"/>
                    <a:pt x="28" y="21"/>
                  </a:cubicBezTo>
                  <a:cubicBezTo>
                    <a:pt x="0" y="40"/>
                    <a:pt x="0" y="77"/>
                    <a:pt x="28" y="105"/>
                  </a:cubicBezTo>
                  <a:lnTo>
                    <a:pt x="408" y="485"/>
                  </a:lnTo>
                  <a:cubicBezTo>
                    <a:pt x="418" y="494"/>
                    <a:pt x="436" y="503"/>
                    <a:pt x="446" y="503"/>
                  </a:cubicBezTo>
                  <a:cubicBezTo>
                    <a:pt x="464" y="503"/>
                    <a:pt x="483" y="494"/>
                    <a:pt x="492" y="485"/>
                  </a:cubicBezTo>
                  <a:cubicBezTo>
                    <a:pt x="510" y="457"/>
                    <a:pt x="510" y="420"/>
                    <a:pt x="492" y="401"/>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2241175" y="2381700"/>
              <a:ext cx="19525" cy="19525"/>
            </a:xfrm>
            <a:custGeom>
              <a:rect b="b" l="l" r="r" t="t"/>
              <a:pathLst>
                <a:path extrusionOk="0" h="781" w="781">
                  <a:moveTo>
                    <a:pt x="390" y="112"/>
                  </a:moveTo>
                  <a:cubicBezTo>
                    <a:pt x="539" y="112"/>
                    <a:pt x="659" y="233"/>
                    <a:pt x="659" y="391"/>
                  </a:cubicBezTo>
                  <a:cubicBezTo>
                    <a:pt x="659" y="539"/>
                    <a:pt x="539" y="660"/>
                    <a:pt x="390" y="660"/>
                  </a:cubicBezTo>
                  <a:cubicBezTo>
                    <a:pt x="233" y="660"/>
                    <a:pt x="112" y="539"/>
                    <a:pt x="112" y="391"/>
                  </a:cubicBezTo>
                  <a:cubicBezTo>
                    <a:pt x="112" y="233"/>
                    <a:pt x="242" y="112"/>
                    <a:pt x="390" y="112"/>
                  </a:cubicBezTo>
                  <a:close/>
                  <a:moveTo>
                    <a:pt x="390" y="1"/>
                  </a:moveTo>
                  <a:cubicBezTo>
                    <a:pt x="177" y="1"/>
                    <a:pt x="1" y="177"/>
                    <a:pt x="1" y="391"/>
                  </a:cubicBezTo>
                  <a:cubicBezTo>
                    <a:pt x="1" y="604"/>
                    <a:pt x="177" y="780"/>
                    <a:pt x="390" y="780"/>
                  </a:cubicBezTo>
                  <a:cubicBezTo>
                    <a:pt x="604" y="780"/>
                    <a:pt x="780" y="604"/>
                    <a:pt x="780" y="391"/>
                  </a:cubicBezTo>
                  <a:cubicBezTo>
                    <a:pt x="780" y="177"/>
                    <a:pt x="604"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2330000" y="2906075"/>
              <a:ext cx="19525" cy="19500"/>
            </a:xfrm>
            <a:custGeom>
              <a:rect b="b" l="l" r="r" t="t"/>
              <a:pathLst>
                <a:path extrusionOk="0" h="780" w="781">
                  <a:moveTo>
                    <a:pt x="390" y="112"/>
                  </a:moveTo>
                  <a:cubicBezTo>
                    <a:pt x="539" y="112"/>
                    <a:pt x="659" y="232"/>
                    <a:pt x="659" y="390"/>
                  </a:cubicBezTo>
                  <a:cubicBezTo>
                    <a:pt x="659" y="539"/>
                    <a:pt x="539" y="659"/>
                    <a:pt x="390" y="659"/>
                  </a:cubicBezTo>
                  <a:cubicBezTo>
                    <a:pt x="233" y="659"/>
                    <a:pt x="112" y="539"/>
                    <a:pt x="112" y="390"/>
                  </a:cubicBezTo>
                  <a:cubicBezTo>
                    <a:pt x="112" y="232"/>
                    <a:pt x="233" y="112"/>
                    <a:pt x="390" y="112"/>
                  </a:cubicBezTo>
                  <a:close/>
                  <a:moveTo>
                    <a:pt x="390" y="0"/>
                  </a:moveTo>
                  <a:cubicBezTo>
                    <a:pt x="168" y="0"/>
                    <a:pt x="1" y="167"/>
                    <a:pt x="1" y="390"/>
                  </a:cubicBezTo>
                  <a:cubicBezTo>
                    <a:pt x="1" y="603"/>
                    <a:pt x="168" y="780"/>
                    <a:pt x="390" y="780"/>
                  </a:cubicBezTo>
                  <a:cubicBezTo>
                    <a:pt x="604" y="780"/>
                    <a:pt x="780" y="603"/>
                    <a:pt x="780" y="390"/>
                  </a:cubicBezTo>
                  <a:cubicBezTo>
                    <a:pt x="780" y="167"/>
                    <a:pt x="604"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1"/>
            <p:cNvSpPr/>
            <p:nvPr/>
          </p:nvSpPr>
          <p:spPr>
            <a:xfrm>
              <a:off x="2228425" y="3186000"/>
              <a:ext cx="12550" cy="12775"/>
            </a:xfrm>
            <a:custGeom>
              <a:rect b="b" l="l" r="r" t="t"/>
              <a:pathLst>
                <a:path extrusionOk="0" h="511" w="502">
                  <a:moveTo>
                    <a:pt x="251" y="121"/>
                  </a:moveTo>
                  <a:cubicBezTo>
                    <a:pt x="325" y="121"/>
                    <a:pt x="390" y="177"/>
                    <a:pt x="390" y="251"/>
                  </a:cubicBezTo>
                  <a:cubicBezTo>
                    <a:pt x="390" y="325"/>
                    <a:pt x="325" y="390"/>
                    <a:pt x="251" y="390"/>
                  </a:cubicBezTo>
                  <a:cubicBezTo>
                    <a:pt x="177" y="390"/>
                    <a:pt x="121" y="334"/>
                    <a:pt x="121" y="251"/>
                  </a:cubicBezTo>
                  <a:cubicBezTo>
                    <a:pt x="121" y="177"/>
                    <a:pt x="177" y="121"/>
                    <a:pt x="251" y="121"/>
                  </a:cubicBezTo>
                  <a:close/>
                  <a:moveTo>
                    <a:pt x="251" y="0"/>
                  </a:moveTo>
                  <a:cubicBezTo>
                    <a:pt x="112" y="0"/>
                    <a:pt x="1" y="112"/>
                    <a:pt x="1" y="251"/>
                  </a:cubicBezTo>
                  <a:cubicBezTo>
                    <a:pt x="1" y="390"/>
                    <a:pt x="112" y="511"/>
                    <a:pt x="251" y="511"/>
                  </a:cubicBezTo>
                  <a:cubicBezTo>
                    <a:pt x="390" y="51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1"/>
            <p:cNvSpPr/>
            <p:nvPr/>
          </p:nvSpPr>
          <p:spPr>
            <a:xfrm>
              <a:off x="1942250" y="2555875"/>
              <a:ext cx="313575" cy="313575"/>
            </a:xfrm>
            <a:custGeom>
              <a:rect b="b" l="l" r="r" t="t"/>
              <a:pathLst>
                <a:path extrusionOk="0" h="12543" w="12543">
                  <a:moveTo>
                    <a:pt x="12496" y="5196"/>
                  </a:moveTo>
                  <a:lnTo>
                    <a:pt x="11995" y="3582"/>
                  </a:lnTo>
                  <a:cubicBezTo>
                    <a:pt x="11949" y="3452"/>
                    <a:pt x="11809" y="3377"/>
                    <a:pt x="11680" y="3424"/>
                  </a:cubicBezTo>
                  <a:lnTo>
                    <a:pt x="10641" y="3748"/>
                  </a:lnTo>
                  <a:cubicBezTo>
                    <a:pt x="10529" y="3786"/>
                    <a:pt x="10418" y="3739"/>
                    <a:pt x="10353" y="3646"/>
                  </a:cubicBezTo>
                  <a:cubicBezTo>
                    <a:pt x="10130" y="3294"/>
                    <a:pt x="9861" y="2988"/>
                    <a:pt x="9564" y="2710"/>
                  </a:cubicBezTo>
                  <a:cubicBezTo>
                    <a:pt x="9481" y="2635"/>
                    <a:pt x="9462" y="2505"/>
                    <a:pt x="9518" y="2413"/>
                  </a:cubicBezTo>
                  <a:lnTo>
                    <a:pt x="10019" y="1439"/>
                  </a:lnTo>
                  <a:cubicBezTo>
                    <a:pt x="10084" y="1318"/>
                    <a:pt x="10028" y="1170"/>
                    <a:pt x="9908" y="1105"/>
                  </a:cubicBezTo>
                  <a:lnTo>
                    <a:pt x="8414" y="325"/>
                  </a:lnTo>
                  <a:cubicBezTo>
                    <a:pt x="8284" y="260"/>
                    <a:pt x="8136" y="307"/>
                    <a:pt x="8071" y="437"/>
                  </a:cubicBezTo>
                  <a:lnTo>
                    <a:pt x="7570" y="1402"/>
                  </a:lnTo>
                  <a:cubicBezTo>
                    <a:pt x="7524" y="1504"/>
                    <a:pt x="7412" y="1550"/>
                    <a:pt x="7301" y="1531"/>
                  </a:cubicBezTo>
                  <a:cubicBezTo>
                    <a:pt x="6902" y="1448"/>
                    <a:pt x="6494" y="1411"/>
                    <a:pt x="6076" y="1420"/>
                  </a:cubicBezTo>
                  <a:cubicBezTo>
                    <a:pt x="5965" y="1429"/>
                    <a:pt x="5863" y="1355"/>
                    <a:pt x="5835" y="1253"/>
                  </a:cubicBezTo>
                  <a:lnTo>
                    <a:pt x="5501" y="214"/>
                  </a:lnTo>
                  <a:cubicBezTo>
                    <a:pt x="5464" y="75"/>
                    <a:pt x="5325" y="1"/>
                    <a:pt x="5186" y="47"/>
                  </a:cubicBezTo>
                  <a:lnTo>
                    <a:pt x="3581" y="557"/>
                  </a:lnTo>
                  <a:cubicBezTo>
                    <a:pt x="3451" y="594"/>
                    <a:pt x="3377" y="734"/>
                    <a:pt x="3414" y="873"/>
                  </a:cubicBezTo>
                  <a:lnTo>
                    <a:pt x="3748" y="1912"/>
                  </a:lnTo>
                  <a:cubicBezTo>
                    <a:pt x="3776" y="2014"/>
                    <a:pt x="3739" y="2134"/>
                    <a:pt x="3646" y="2190"/>
                  </a:cubicBezTo>
                  <a:cubicBezTo>
                    <a:pt x="3293" y="2422"/>
                    <a:pt x="2978" y="2682"/>
                    <a:pt x="2700" y="2979"/>
                  </a:cubicBezTo>
                  <a:cubicBezTo>
                    <a:pt x="2625" y="3062"/>
                    <a:pt x="2505" y="3081"/>
                    <a:pt x="2403" y="3034"/>
                  </a:cubicBezTo>
                  <a:lnTo>
                    <a:pt x="1438" y="2533"/>
                  </a:lnTo>
                  <a:cubicBezTo>
                    <a:pt x="1317" y="2468"/>
                    <a:pt x="1169" y="2515"/>
                    <a:pt x="1104" y="2635"/>
                  </a:cubicBezTo>
                  <a:lnTo>
                    <a:pt x="325" y="4138"/>
                  </a:lnTo>
                  <a:cubicBezTo>
                    <a:pt x="260" y="4259"/>
                    <a:pt x="306" y="4407"/>
                    <a:pt x="427" y="4472"/>
                  </a:cubicBezTo>
                  <a:lnTo>
                    <a:pt x="1401" y="4973"/>
                  </a:lnTo>
                  <a:cubicBezTo>
                    <a:pt x="1494" y="5029"/>
                    <a:pt x="1549" y="5140"/>
                    <a:pt x="1531" y="5251"/>
                  </a:cubicBezTo>
                  <a:cubicBezTo>
                    <a:pt x="1438" y="5641"/>
                    <a:pt x="1401" y="6058"/>
                    <a:pt x="1419" y="6467"/>
                  </a:cubicBezTo>
                  <a:cubicBezTo>
                    <a:pt x="1429" y="6578"/>
                    <a:pt x="1355" y="6680"/>
                    <a:pt x="1243" y="6717"/>
                  </a:cubicBezTo>
                  <a:lnTo>
                    <a:pt x="204" y="7042"/>
                  </a:lnTo>
                  <a:cubicBezTo>
                    <a:pt x="74" y="7088"/>
                    <a:pt x="0" y="7227"/>
                    <a:pt x="47" y="7357"/>
                  </a:cubicBezTo>
                  <a:lnTo>
                    <a:pt x="557" y="8971"/>
                  </a:lnTo>
                  <a:cubicBezTo>
                    <a:pt x="594" y="9101"/>
                    <a:pt x="733" y="9175"/>
                    <a:pt x="863" y="9129"/>
                  </a:cubicBezTo>
                  <a:lnTo>
                    <a:pt x="1902" y="8804"/>
                  </a:lnTo>
                  <a:cubicBezTo>
                    <a:pt x="2013" y="8767"/>
                    <a:pt x="2134" y="8804"/>
                    <a:pt x="2189" y="8906"/>
                  </a:cubicBezTo>
                  <a:cubicBezTo>
                    <a:pt x="2412" y="9250"/>
                    <a:pt x="2681" y="9565"/>
                    <a:pt x="2978" y="9843"/>
                  </a:cubicBezTo>
                  <a:cubicBezTo>
                    <a:pt x="3061" y="9917"/>
                    <a:pt x="3080" y="10038"/>
                    <a:pt x="3034" y="10140"/>
                  </a:cubicBezTo>
                  <a:lnTo>
                    <a:pt x="2523" y="11105"/>
                  </a:lnTo>
                  <a:cubicBezTo>
                    <a:pt x="2468" y="11225"/>
                    <a:pt x="2514" y="11383"/>
                    <a:pt x="2635" y="11448"/>
                  </a:cubicBezTo>
                  <a:lnTo>
                    <a:pt x="4128" y="12227"/>
                  </a:lnTo>
                  <a:cubicBezTo>
                    <a:pt x="4258" y="12283"/>
                    <a:pt x="4407" y="12237"/>
                    <a:pt x="4472" y="12116"/>
                  </a:cubicBezTo>
                  <a:lnTo>
                    <a:pt x="4972" y="11151"/>
                  </a:lnTo>
                  <a:cubicBezTo>
                    <a:pt x="5028" y="11049"/>
                    <a:pt x="5139" y="10994"/>
                    <a:pt x="5241" y="11021"/>
                  </a:cubicBezTo>
                  <a:cubicBezTo>
                    <a:pt x="5640" y="11105"/>
                    <a:pt x="6049" y="11142"/>
                    <a:pt x="6466" y="11123"/>
                  </a:cubicBezTo>
                  <a:cubicBezTo>
                    <a:pt x="6577" y="11123"/>
                    <a:pt x="6679" y="11198"/>
                    <a:pt x="6716" y="11300"/>
                  </a:cubicBezTo>
                  <a:lnTo>
                    <a:pt x="7041" y="12339"/>
                  </a:lnTo>
                  <a:cubicBezTo>
                    <a:pt x="7078" y="12469"/>
                    <a:pt x="7227" y="12543"/>
                    <a:pt x="7357" y="12506"/>
                  </a:cubicBezTo>
                  <a:lnTo>
                    <a:pt x="8961" y="11995"/>
                  </a:lnTo>
                  <a:cubicBezTo>
                    <a:pt x="9101" y="11949"/>
                    <a:pt x="9166" y="11810"/>
                    <a:pt x="9128" y="11680"/>
                  </a:cubicBezTo>
                  <a:lnTo>
                    <a:pt x="8804" y="10641"/>
                  </a:lnTo>
                  <a:cubicBezTo>
                    <a:pt x="8767" y="10539"/>
                    <a:pt x="8804" y="10418"/>
                    <a:pt x="8896" y="10353"/>
                  </a:cubicBezTo>
                  <a:cubicBezTo>
                    <a:pt x="9249" y="10131"/>
                    <a:pt x="9564" y="9871"/>
                    <a:pt x="9843" y="9565"/>
                  </a:cubicBezTo>
                  <a:cubicBezTo>
                    <a:pt x="9917" y="9481"/>
                    <a:pt x="10038" y="9463"/>
                    <a:pt x="10140" y="9519"/>
                  </a:cubicBezTo>
                  <a:lnTo>
                    <a:pt x="11104" y="10020"/>
                  </a:lnTo>
                  <a:cubicBezTo>
                    <a:pt x="11225" y="10084"/>
                    <a:pt x="11373" y="10038"/>
                    <a:pt x="11438" y="9917"/>
                  </a:cubicBezTo>
                  <a:lnTo>
                    <a:pt x="12218" y="8415"/>
                  </a:lnTo>
                  <a:cubicBezTo>
                    <a:pt x="12282" y="8294"/>
                    <a:pt x="12236" y="8136"/>
                    <a:pt x="12116" y="8081"/>
                  </a:cubicBezTo>
                  <a:lnTo>
                    <a:pt x="11141" y="7570"/>
                  </a:lnTo>
                  <a:cubicBezTo>
                    <a:pt x="11049" y="7524"/>
                    <a:pt x="10993" y="7413"/>
                    <a:pt x="11012" y="7301"/>
                  </a:cubicBezTo>
                  <a:cubicBezTo>
                    <a:pt x="11104" y="6903"/>
                    <a:pt x="11141" y="6494"/>
                    <a:pt x="11123" y="6077"/>
                  </a:cubicBezTo>
                  <a:cubicBezTo>
                    <a:pt x="11114" y="5966"/>
                    <a:pt x="11188" y="5873"/>
                    <a:pt x="11299" y="5836"/>
                  </a:cubicBezTo>
                  <a:lnTo>
                    <a:pt x="12338" y="5511"/>
                  </a:lnTo>
                  <a:cubicBezTo>
                    <a:pt x="12468" y="5465"/>
                    <a:pt x="12542" y="5326"/>
                    <a:pt x="12496" y="5196"/>
                  </a:cubicBezTo>
                  <a:close/>
                  <a:moveTo>
                    <a:pt x="7088" y="8869"/>
                  </a:moveTo>
                  <a:cubicBezTo>
                    <a:pt x="5371" y="9361"/>
                    <a:pt x="3637" y="8211"/>
                    <a:pt x="3423" y="6439"/>
                  </a:cubicBezTo>
                  <a:cubicBezTo>
                    <a:pt x="3247" y="5047"/>
                    <a:pt x="4138" y="3711"/>
                    <a:pt x="5483" y="3331"/>
                  </a:cubicBezTo>
                  <a:cubicBezTo>
                    <a:pt x="7199" y="2839"/>
                    <a:pt x="8934" y="3990"/>
                    <a:pt x="9147" y="5752"/>
                  </a:cubicBezTo>
                  <a:cubicBezTo>
                    <a:pt x="9314" y="7144"/>
                    <a:pt x="8433" y="8480"/>
                    <a:pt x="7088" y="88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1942250" y="2548100"/>
              <a:ext cx="313575" cy="312075"/>
            </a:xfrm>
            <a:custGeom>
              <a:rect b="b" l="l" r="r" t="t"/>
              <a:pathLst>
                <a:path extrusionOk="0" h="12483" w="12543">
                  <a:moveTo>
                    <a:pt x="6281" y="3179"/>
                  </a:moveTo>
                  <a:cubicBezTo>
                    <a:pt x="7703" y="3179"/>
                    <a:pt x="8967" y="4225"/>
                    <a:pt x="9147" y="5720"/>
                  </a:cubicBezTo>
                  <a:cubicBezTo>
                    <a:pt x="9314" y="7112"/>
                    <a:pt x="8433" y="8447"/>
                    <a:pt x="7088" y="8837"/>
                  </a:cubicBezTo>
                  <a:cubicBezTo>
                    <a:pt x="6820" y="8912"/>
                    <a:pt x="6552" y="8948"/>
                    <a:pt x="6289" y="8948"/>
                  </a:cubicBezTo>
                  <a:cubicBezTo>
                    <a:pt x="4867" y="8948"/>
                    <a:pt x="3603" y="7902"/>
                    <a:pt x="3423" y="6406"/>
                  </a:cubicBezTo>
                  <a:cubicBezTo>
                    <a:pt x="3247" y="5015"/>
                    <a:pt x="4138" y="3679"/>
                    <a:pt x="5483" y="3290"/>
                  </a:cubicBezTo>
                  <a:cubicBezTo>
                    <a:pt x="5750" y="3214"/>
                    <a:pt x="6019" y="3179"/>
                    <a:pt x="6281" y="3179"/>
                  </a:cubicBezTo>
                  <a:close/>
                  <a:moveTo>
                    <a:pt x="5270" y="1"/>
                  </a:moveTo>
                  <a:cubicBezTo>
                    <a:pt x="5242" y="1"/>
                    <a:pt x="5214" y="5"/>
                    <a:pt x="5186" y="15"/>
                  </a:cubicBezTo>
                  <a:lnTo>
                    <a:pt x="3581" y="525"/>
                  </a:lnTo>
                  <a:cubicBezTo>
                    <a:pt x="3451" y="562"/>
                    <a:pt x="3377" y="701"/>
                    <a:pt x="3414" y="840"/>
                  </a:cubicBezTo>
                  <a:lnTo>
                    <a:pt x="3748" y="1879"/>
                  </a:lnTo>
                  <a:cubicBezTo>
                    <a:pt x="3776" y="1982"/>
                    <a:pt x="3739" y="2102"/>
                    <a:pt x="3646" y="2158"/>
                  </a:cubicBezTo>
                  <a:cubicBezTo>
                    <a:pt x="3293" y="2380"/>
                    <a:pt x="2978" y="2649"/>
                    <a:pt x="2700" y="2946"/>
                  </a:cubicBezTo>
                  <a:cubicBezTo>
                    <a:pt x="2652" y="3000"/>
                    <a:pt x="2585" y="3027"/>
                    <a:pt x="2516" y="3027"/>
                  </a:cubicBezTo>
                  <a:cubicBezTo>
                    <a:pt x="2478" y="3027"/>
                    <a:pt x="2439" y="3019"/>
                    <a:pt x="2403" y="3002"/>
                  </a:cubicBezTo>
                  <a:lnTo>
                    <a:pt x="1438" y="2501"/>
                  </a:lnTo>
                  <a:cubicBezTo>
                    <a:pt x="1401" y="2481"/>
                    <a:pt x="1361" y="2472"/>
                    <a:pt x="1322" y="2472"/>
                  </a:cubicBezTo>
                  <a:cubicBezTo>
                    <a:pt x="1234" y="2472"/>
                    <a:pt x="1149" y="2520"/>
                    <a:pt x="1104" y="2603"/>
                  </a:cubicBezTo>
                  <a:lnTo>
                    <a:pt x="325" y="4106"/>
                  </a:lnTo>
                  <a:cubicBezTo>
                    <a:pt x="260" y="4226"/>
                    <a:pt x="306" y="4375"/>
                    <a:pt x="427" y="4440"/>
                  </a:cubicBezTo>
                  <a:lnTo>
                    <a:pt x="1401" y="4941"/>
                  </a:lnTo>
                  <a:cubicBezTo>
                    <a:pt x="1494" y="4996"/>
                    <a:pt x="1549" y="5108"/>
                    <a:pt x="1531" y="5210"/>
                  </a:cubicBezTo>
                  <a:cubicBezTo>
                    <a:pt x="1438" y="5609"/>
                    <a:pt x="1401" y="6026"/>
                    <a:pt x="1419" y="6434"/>
                  </a:cubicBezTo>
                  <a:cubicBezTo>
                    <a:pt x="1429" y="6546"/>
                    <a:pt x="1355" y="6648"/>
                    <a:pt x="1243" y="6685"/>
                  </a:cubicBezTo>
                  <a:lnTo>
                    <a:pt x="204" y="7009"/>
                  </a:lnTo>
                  <a:cubicBezTo>
                    <a:pt x="74" y="7056"/>
                    <a:pt x="0" y="7195"/>
                    <a:pt x="47" y="7325"/>
                  </a:cubicBezTo>
                  <a:lnTo>
                    <a:pt x="557" y="8930"/>
                  </a:lnTo>
                  <a:cubicBezTo>
                    <a:pt x="587" y="9043"/>
                    <a:pt x="685" y="9107"/>
                    <a:pt x="790" y="9107"/>
                  </a:cubicBezTo>
                  <a:cubicBezTo>
                    <a:pt x="814" y="9107"/>
                    <a:pt x="839" y="9104"/>
                    <a:pt x="863" y="9097"/>
                  </a:cubicBezTo>
                  <a:lnTo>
                    <a:pt x="1902" y="8772"/>
                  </a:lnTo>
                  <a:cubicBezTo>
                    <a:pt x="1931" y="8762"/>
                    <a:pt x="1960" y="8758"/>
                    <a:pt x="1989" y="8758"/>
                  </a:cubicBezTo>
                  <a:cubicBezTo>
                    <a:pt x="2071" y="8758"/>
                    <a:pt x="2148" y="8796"/>
                    <a:pt x="2189" y="8865"/>
                  </a:cubicBezTo>
                  <a:cubicBezTo>
                    <a:pt x="2412" y="9217"/>
                    <a:pt x="2681" y="9533"/>
                    <a:pt x="2978" y="9811"/>
                  </a:cubicBezTo>
                  <a:cubicBezTo>
                    <a:pt x="3061" y="9885"/>
                    <a:pt x="3080" y="10006"/>
                    <a:pt x="3034" y="10108"/>
                  </a:cubicBezTo>
                  <a:lnTo>
                    <a:pt x="2523" y="11073"/>
                  </a:lnTo>
                  <a:cubicBezTo>
                    <a:pt x="2468" y="11193"/>
                    <a:pt x="2514" y="11351"/>
                    <a:pt x="2635" y="11407"/>
                  </a:cubicBezTo>
                  <a:lnTo>
                    <a:pt x="4128" y="12186"/>
                  </a:lnTo>
                  <a:cubicBezTo>
                    <a:pt x="4168" y="12206"/>
                    <a:pt x="4210" y="12215"/>
                    <a:pt x="4250" y="12215"/>
                  </a:cubicBezTo>
                  <a:cubicBezTo>
                    <a:pt x="4342" y="12215"/>
                    <a:pt x="4427" y="12167"/>
                    <a:pt x="4472" y="12084"/>
                  </a:cubicBezTo>
                  <a:lnTo>
                    <a:pt x="4972" y="11119"/>
                  </a:lnTo>
                  <a:cubicBezTo>
                    <a:pt x="5018" y="11035"/>
                    <a:pt x="5103" y="10982"/>
                    <a:pt x="5188" y="10982"/>
                  </a:cubicBezTo>
                  <a:cubicBezTo>
                    <a:pt x="5206" y="10982"/>
                    <a:pt x="5224" y="10984"/>
                    <a:pt x="5241" y="10989"/>
                  </a:cubicBezTo>
                  <a:cubicBezTo>
                    <a:pt x="5573" y="11059"/>
                    <a:pt x="5911" y="11096"/>
                    <a:pt x="6255" y="11096"/>
                  </a:cubicBezTo>
                  <a:cubicBezTo>
                    <a:pt x="6325" y="11096"/>
                    <a:pt x="6395" y="11094"/>
                    <a:pt x="6466" y="11091"/>
                  </a:cubicBezTo>
                  <a:cubicBezTo>
                    <a:pt x="6577" y="11091"/>
                    <a:pt x="6679" y="11156"/>
                    <a:pt x="6716" y="11267"/>
                  </a:cubicBezTo>
                  <a:lnTo>
                    <a:pt x="7041" y="12306"/>
                  </a:lnTo>
                  <a:cubicBezTo>
                    <a:pt x="7072" y="12414"/>
                    <a:pt x="7178" y="12483"/>
                    <a:pt x="7288" y="12483"/>
                  </a:cubicBezTo>
                  <a:cubicBezTo>
                    <a:pt x="7311" y="12483"/>
                    <a:pt x="7334" y="12480"/>
                    <a:pt x="7357" y="12473"/>
                  </a:cubicBezTo>
                  <a:lnTo>
                    <a:pt x="8961" y="11963"/>
                  </a:lnTo>
                  <a:cubicBezTo>
                    <a:pt x="9101" y="11917"/>
                    <a:pt x="9166" y="11778"/>
                    <a:pt x="9128" y="11648"/>
                  </a:cubicBezTo>
                  <a:lnTo>
                    <a:pt x="8804" y="10609"/>
                  </a:lnTo>
                  <a:cubicBezTo>
                    <a:pt x="8767" y="10497"/>
                    <a:pt x="8804" y="10386"/>
                    <a:pt x="8896" y="10321"/>
                  </a:cubicBezTo>
                  <a:cubicBezTo>
                    <a:pt x="9249" y="10099"/>
                    <a:pt x="9564" y="9830"/>
                    <a:pt x="9843" y="9533"/>
                  </a:cubicBezTo>
                  <a:cubicBezTo>
                    <a:pt x="9888" y="9481"/>
                    <a:pt x="9952" y="9455"/>
                    <a:pt x="10017" y="9455"/>
                  </a:cubicBezTo>
                  <a:cubicBezTo>
                    <a:pt x="10058" y="9455"/>
                    <a:pt x="10100" y="9465"/>
                    <a:pt x="10140" y="9486"/>
                  </a:cubicBezTo>
                  <a:lnTo>
                    <a:pt x="11104" y="9987"/>
                  </a:lnTo>
                  <a:cubicBezTo>
                    <a:pt x="11141" y="10007"/>
                    <a:pt x="11180" y="10016"/>
                    <a:pt x="11219" y="10016"/>
                  </a:cubicBezTo>
                  <a:cubicBezTo>
                    <a:pt x="11307" y="10016"/>
                    <a:pt x="11393" y="9966"/>
                    <a:pt x="11438" y="9876"/>
                  </a:cubicBezTo>
                  <a:lnTo>
                    <a:pt x="12218" y="8382"/>
                  </a:lnTo>
                  <a:cubicBezTo>
                    <a:pt x="12282" y="8262"/>
                    <a:pt x="12236" y="8104"/>
                    <a:pt x="12116" y="8039"/>
                  </a:cubicBezTo>
                  <a:lnTo>
                    <a:pt x="11141" y="7538"/>
                  </a:lnTo>
                  <a:cubicBezTo>
                    <a:pt x="11049" y="7492"/>
                    <a:pt x="10993" y="7381"/>
                    <a:pt x="11012" y="7269"/>
                  </a:cubicBezTo>
                  <a:cubicBezTo>
                    <a:pt x="11104" y="6870"/>
                    <a:pt x="11141" y="6462"/>
                    <a:pt x="11123" y="6045"/>
                  </a:cubicBezTo>
                  <a:cubicBezTo>
                    <a:pt x="11114" y="5933"/>
                    <a:pt x="11188" y="5831"/>
                    <a:pt x="11299" y="5804"/>
                  </a:cubicBezTo>
                  <a:lnTo>
                    <a:pt x="12338" y="5470"/>
                  </a:lnTo>
                  <a:cubicBezTo>
                    <a:pt x="12468" y="5432"/>
                    <a:pt x="12542" y="5293"/>
                    <a:pt x="12496" y="5154"/>
                  </a:cubicBezTo>
                  <a:lnTo>
                    <a:pt x="11995" y="3549"/>
                  </a:lnTo>
                  <a:cubicBezTo>
                    <a:pt x="11957" y="3442"/>
                    <a:pt x="11855" y="3373"/>
                    <a:pt x="11748" y="3373"/>
                  </a:cubicBezTo>
                  <a:cubicBezTo>
                    <a:pt x="11725" y="3373"/>
                    <a:pt x="11702" y="3376"/>
                    <a:pt x="11680" y="3382"/>
                  </a:cubicBezTo>
                  <a:lnTo>
                    <a:pt x="10641" y="3716"/>
                  </a:lnTo>
                  <a:cubicBezTo>
                    <a:pt x="10616" y="3722"/>
                    <a:pt x="10592" y="3725"/>
                    <a:pt x="10568" y="3725"/>
                  </a:cubicBezTo>
                  <a:cubicBezTo>
                    <a:pt x="10483" y="3725"/>
                    <a:pt x="10404" y="3687"/>
                    <a:pt x="10353" y="3614"/>
                  </a:cubicBezTo>
                  <a:cubicBezTo>
                    <a:pt x="10130" y="3262"/>
                    <a:pt x="9861" y="2946"/>
                    <a:pt x="9564" y="2677"/>
                  </a:cubicBezTo>
                  <a:cubicBezTo>
                    <a:pt x="9481" y="2594"/>
                    <a:pt x="9462" y="2473"/>
                    <a:pt x="9518" y="2380"/>
                  </a:cubicBezTo>
                  <a:lnTo>
                    <a:pt x="10019" y="1406"/>
                  </a:lnTo>
                  <a:cubicBezTo>
                    <a:pt x="10084" y="1286"/>
                    <a:pt x="10028" y="1137"/>
                    <a:pt x="9908" y="1072"/>
                  </a:cubicBezTo>
                  <a:lnTo>
                    <a:pt x="8414" y="293"/>
                  </a:lnTo>
                  <a:cubicBezTo>
                    <a:pt x="8374" y="273"/>
                    <a:pt x="8333" y="264"/>
                    <a:pt x="8292" y="264"/>
                  </a:cubicBezTo>
                  <a:cubicBezTo>
                    <a:pt x="8201" y="264"/>
                    <a:pt x="8116" y="312"/>
                    <a:pt x="8071" y="395"/>
                  </a:cubicBezTo>
                  <a:lnTo>
                    <a:pt x="7570" y="1369"/>
                  </a:lnTo>
                  <a:cubicBezTo>
                    <a:pt x="7530" y="1450"/>
                    <a:pt x="7440" y="1503"/>
                    <a:pt x="7344" y="1503"/>
                  </a:cubicBezTo>
                  <a:cubicBezTo>
                    <a:pt x="7330" y="1503"/>
                    <a:pt x="7315" y="1502"/>
                    <a:pt x="7301" y="1499"/>
                  </a:cubicBezTo>
                  <a:cubicBezTo>
                    <a:pt x="6950" y="1417"/>
                    <a:pt x="6591" y="1386"/>
                    <a:pt x="6226" y="1386"/>
                  </a:cubicBezTo>
                  <a:cubicBezTo>
                    <a:pt x="6176" y="1386"/>
                    <a:pt x="6126" y="1387"/>
                    <a:pt x="6076" y="1388"/>
                  </a:cubicBezTo>
                  <a:cubicBezTo>
                    <a:pt x="6070" y="1388"/>
                    <a:pt x="6064" y="1389"/>
                    <a:pt x="6058" y="1389"/>
                  </a:cubicBezTo>
                  <a:cubicBezTo>
                    <a:pt x="5954" y="1389"/>
                    <a:pt x="5861" y="1317"/>
                    <a:pt x="5835" y="1212"/>
                  </a:cubicBezTo>
                  <a:lnTo>
                    <a:pt x="5501" y="173"/>
                  </a:lnTo>
                  <a:cubicBezTo>
                    <a:pt x="5472" y="69"/>
                    <a:pt x="5377" y="1"/>
                    <a:pt x="52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1942925" y="2533050"/>
              <a:ext cx="313600" cy="311950"/>
            </a:xfrm>
            <a:custGeom>
              <a:rect b="b" l="l" r="r" t="t"/>
              <a:pathLst>
                <a:path extrusionOk="0" h="12478" w="12544">
                  <a:moveTo>
                    <a:pt x="6287" y="3341"/>
                  </a:moveTo>
                  <a:cubicBezTo>
                    <a:pt x="7702" y="3341"/>
                    <a:pt x="8968" y="4392"/>
                    <a:pt x="9148" y="5877"/>
                  </a:cubicBezTo>
                  <a:cubicBezTo>
                    <a:pt x="9315" y="7268"/>
                    <a:pt x="8433" y="8604"/>
                    <a:pt x="7088" y="8994"/>
                  </a:cubicBezTo>
                  <a:cubicBezTo>
                    <a:pt x="6818" y="9071"/>
                    <a:pt x="6548" y="9108"/>
                    <a:pt x="6283" y="9108"/>
                  </a:cubicBezTo>
                  <a:cubicBezTo>
                    <a:pt x="4864" y="9108"/>
                    <a:pt x="3604" y="8056"/>
                    <a:pt x="3424" y="6563"/>
                  </a:cubicBezTo>
                  <a:cubicBezTo>
                    <a:pt x="3248" y="5172"/>
                    <a:pt x="4138" y="3836"/>
                    <a:pt x="5484" y="3456"/>
                  </a:cubicBezTo>
                  <a:cubicBezTo>
                    <a:pt x="5752" y="3378"/>
                    <a:pt x="6022" y="3341"/>
                    <a:pt x="6287" y="3341"/>
                  </a:cubicBezTo>
                  <a:close/>
                  <a:moveTo>
                    <a:pt x="5271" y="0"/>
                  </a:moveTo>
                  <a:cubicBezTo>
                    <a:pt x="5243" y="0"/>
                    <a:pt x="5215" y="4"/>
                    <a:pt x="5187" y="14"/>
                  </a:cubicBezTo>
                  <a:lnTo>
                    <a:pt x="3582" y="524"/>
                  </a:lnTo>
                  <a:cubicBezTo>
                    <a:pt x="3452" y="561"/>
                    <a:pt x="3378" y="700"/>
                    <a:pt x="3415" y="840"/>
                  </a:cubicBezTo>
                  <a:lnTo>
                    <a:pt x="3749" y="1879"/>
                  </a:lnTo>
                  <a:cubicBezTo>
                    <a:pt x="3777" y="1981"/>
                    <a:pt x="3739" y="2101"/>
                    <a:pt x="3647" y="2157"/>
                  </a:cubicBezTo>
                  <a:cubicBezTo>
                    <a:pt x="3294" y="2379"/>
                    <a:pt x="2979" y="2648"/>
                    <a:pt x="2700" y="2945"/>
                  </a:cubicBezTo>
                  <a:cubicBezTo>
                    <a:pt x="2653" y="2999"/>
                    <a:pt x="2586" y="3026"/>
                    <a:pt x="2517" y="3026"/>
                  </a:cubicBezTo>
                  <a:cubicBezTo>
                    <a:pt x="2479" y="3026"/>
                    <a:pt x="2440" y="3018"/>
                    <a:pt x="2404" y="3001"/>
                  </a:cubicBezTo>
                  <a:lnTo>
                    <a:pt x="1439" y="2500"/>
                  </a:lnTo>
                  <a:cubicBezTo>
                    <a:pt x="1402" y="2480"/>
                    <a:pt x="1362" y="2471"/>
                    <a:pt x="1323" y="2471"/>
                  </a:cubicBezTo>
                  <a:cubicBezTo>
                    <a:pt x="1235" y="2471"/>
                    <a:pt x="1150" y="2519"/>
                    <a:pt x="1105" y="2602"/>
                  </a:cubicBezTo>
                  <a:lnTo>
                    <a:pt x="326" y="4096"/>
                  </a:lnTo>
                  <a:cubicBezTo>
                    <a:pt x="261" y="4225"/>
                    <a:pt x="307" y="4374"/>
                    <a:pt x="428" y="4439"/>
                  </a:cubicBezTo>
                  <a:lnTo>
                    <a:pt x="1402" y="4940"/>
                  </a:lnTo>
                  <a:cubicBezTo>
                    <a:pt x="1495" y="4995"/>
                    <a:pt x="1550" y="5107"/>
                    <a:pt x="1532" y="5209"/>
                  </a:cubicBezTo>
                  <a:cubicBezTo>
                    <a:pt x="1439" y="5608"/>
                    <a:pt x="1402" y="6016"/>
                    <a:pt x="1420" y="6433"/>
                  </a:cubicBezTo>
                  <a:cubicBezTo>
                    <a:pt x="1430" y="6545"/>
                    <a:pt x="1355" y="6647"/>
                    <a:pt x="1244" y="6684"/>
                  </a:cubicBezTo>
                  <a:lnTo>
                    <a:pt x="205" y="7008"/>
                  </a:lnTo>
                  <a:cubicBezTo>
                    <a:pt x="75" y="7046"/>
                    <a:pt x="1" y="7194"/>
                    <a:pt x="47" y="7324"/>
                  </a:cubicBezTo>
                  <a:lnTo>
                    <a:pt x="558" y="8929"/>
                  </a:lnTo>
                  <a:cubicBezTo>
                    <a:pt x="588" y="9042"/>
                    <a:pt x="685" y="9106"/>
                    <a:pt x="791" y="9106"/>
                  </a:cubicBezTo>
                  <a:cubicBezTo>
                    <a:pt x="815" y="9106"/>
                    <a:pt x="839" y="9103"/>
                    <a:pt x="864" y="9096"/>
                  </a:cubicBezTo>
                  <a:lnTo>
                    <a:pt x="1903" y="8771"/>
                  </a:lnTo>
                  <a:cubicBezTo>
                    <a:pt x="1931" y="8761"/>
                    <a:pt x="1961" y="8757"/>
                    <a:pt x="1990" y="8757"/>
                  </a:cubicBezTo>
                  <a:cubicBezTo>
                    <a:pt x="2072" y="8757"/>
                    <a:pt x="2149" y="8795"/>
                    <a:pt x="2190" y="8864"/>
                  </a:cubicBezTo>
                  <a:cubicBezTo>
                    <a:pt x="2413" y="9216"/>
                    <a:pt x="2682" y="9532"/>
                    <a:pt x="2979" y="9810"/>
                  </a:cubicBezTo>
                  <a:cubicBezTo>
                    <a:pt x="3062" y="9884"/>
                    <a:pt x="3081" y="10005"/>
                    <a:pt x="3034" y="10107"/>
                  </a:cubicBezTo>
                  <a:lnTo>
                    <a:pt x="2524" y="11072"/>
                  </a:lnTo>
                  <a:cubicBezTo>
                    <a:pt x="2469" y="11192"/>
                    <a:pt x="2515" y="11341"/>
                    <a:pt x="2636" y="11406"/>
                  </a:cubicBezTo>
                  <a:lnTo>
                    <a:pt x="4129" y="12185"/>
                  </a:lnTo>
                  <a:cubicBezTo>
                    <a:pt x="4169" y="12205"/>
                    <a:pt x="4211" y="12214"/>
                    <a:pt x="4251" y="12214"/>
                  </a:cubicBezTo>
                  <a:cubicBezTo>
                    <a:pt x="4342" y="12214"/>
                    <a:pt x="4427" y="12166"/>
                    <a:pt x="4472" y="12083"/>
                  </a:cubicBezTo>
                  <a:lnTo>
                    <a:pt x="4973" y="11109"/>
                  </a:lnTo>
                  <a:cubicBezTo>
                    <a:pt x="5022" y="11028"/>
                    <a:pt x="5112" y="10975"/>
                    <a:pt x="5202" y="10975"/>
                  </a:cubicBezTo>
                  <a:cubicBezTo>
                    <a:pt x="5216" y="10975"/>
                    <a:pt x="5229" y="10976"/>
                    <a:pt x="5242" y="10979"/>
                  </a:cubicBezTo>
                  <a:cubicBezTo>
                    <a:pt x="5575" y="11056"/>
                    <a:pt x="5914" y="11095"/>
                    <a:pt x="6259" y="11095"/>
                  </a:cubicBezTo>
                  <a:cubicBezTo>
                    <a:pt x="6328" y="11095"/>
                    <a:pt x="6397" y="11093"/>
                    <a:pt x="6467" y="11090"/>
                  </a:cubicBezTo>
                  <a:cubicBezTo>
                    <a:pt x="6473" y="11090"/>
                    <a:pt x="6479" y="11089"/>
                    <a:pt x="6486" y="11089"/>
                  </a:cubicBezTo>
                  <a:cubicBezTo>
                    <a:pt x="6589" y="11089"/>
                    <a:pt x="6682" y="11161"/>
                    <a:pt x="6717" y="11266"/>
                  </a:cubicBezTo>
                  <a:lnTo>
                    <a:pt x="7042" y="12305"/>
                  </a:lnTo>
                  <a:cubicBezTo>
                    <a:pt x="7072" y="12409"/>
                    <a:pt x="7172" y="12477"/>
                    <a:pt x="7277" y="12477"/>
                  </a:cubicBezTo>
                  <a:cubicBezTo>
                    <a:pt x="7304" y="12477"/>
                    <a:pt x="7331" y="12473"/>
                    <a:pt x="7357" y="12463"/>
                  </a:cubicBezTo>
                  <a:lnTo>
                    <a:pt x="8962" y="11962"/>
                  </a:lnTo>
                  <a:cubicBezTo>
                    <a:pt x="9101" y="11916"/>
                    <a:pt x="9166" y="11777"/>
                    <a:pt x="9129" y="11647"/>
                  </a:cubicBezTo>
                  <a:lnTo>
                    <a:pt x="8805" y="10608"/>
                  </a:lnTo>
                  <a:cubicBezTo>
                    <a:pt x="8767" y="10497"/>
                    <a:pt x="8805" y="10385"/>
                    <a:pt x="8897" y="10320"/>
                  </a:cubicBezTo>
                  <a:cubicBezTo>
                    <a:pt x="9250" y="10098"/>
                    <a:pt x="9565" y="9829"/>
                    <a:pt x="9844" y="9532"/>
                  </a:cubicBezTo>
                  <a:cubicBezTo>
                    <a:pt x="9889" y="9480"/>
                    <a:pt x="9953" y="9454"/>
                    <a:pt x="10018" y="9454"/>
                  </a:cubicBezTo>
                  <a:cubicBezTo>
                    <a:pt x="10059" y="9454"/>
                    <a:pt x="10101" y="9464"/>
                    <a:pt x="10140" y="9485"/>
                  </a:cubicBezTo>
                  <a:lnTo>
                    <a:pt x="11105" y="9986"/>
                  </a:lnTo>
                  <a:cubicBezTo>
                    <a:pt x="11142" y="10006"/>
                    <a:pt x="11181" y="10015"/>
                    <a:pt x="11219" y="10015"/>
                  </a:cubicBezTo>
                  <a:cubicBezTo>
                    <a:pt x="11308" y="10015"/>
                    <a:pt x="11394" y="9965"/>
                    <a:pt x="11439" y="9875"/>
                  </a:cubicBezTo>
                  <a:lnTo>
                    <a:pt x="12218" y="8381"/>
                  </a:lnTo>
                  <a:cubicBezTo>
                    <a:pt x="12283" y="8252"/>
                    <a:pt x="12237" y="8103"/>
                    <a:pt x="12116" y="8038"/>
                  </a:cubicBezTo>
                  <a:lnTo>
                    <a:pt x="11142" y="7537"/>
                  </a:lnTo>
                  <a:cubicBezTo>
                    <a:pt x="11050" y="7491"/>
                    <a:pt x="10994" y="7380"/>
                    <a:pt x="11012" y="7268"/>
                  </a:cubicBezTo>
                  <a:cubicBezTo>
                    <a:pt x="11105" y="6869"/>
                    <a:pt x="11142" y="6461"/>
                    <a:pt x="11124" y="6044"/>
                  </a:cubicBezTo>
                  <a:cubicBezTo>
                    <a:pt x="11114" y="5932"/>
                    <a:pt x="11189" y="5830"/>
                    <a:pt x="11300" y="5803"/>
                  </a:cubicBezTo>
                  <a:lnTo>
                    <a:pt x="12339" y="5469"/>
                  </a:lnTo>
                  <a:cubicBezTo>
                    <a:pt x="12469" y="5431"/>
                    <a:pt x="12543" y="5292"/>
                    <a:pt x="12497" y="5153"/>
                  </a:cubicBezTo>
                  <a:lnTo>
                    <a:pt x="11996" y="3548"/>
                  </a:lnTo>
                  <a:cubicBezTo>
                    <a:pt x="11957" y="3441"/>
                    <a:pt x="11856" y="3372"/>
                    <a:pt x="11749" y="3372"/>
                  </a:cubicBezTo>
                  <a:cubicBezTo>
                    <a:pt x="11726" y="3372"/>
                    <a:pt x="11703" y="3375"/>
                    <a:pt x="11680" y="3381"/>
                  </a:cubicBezTo>
                  <a:lnTo>
                    <a:pt x="10641" y="3715"/>
                  </a:lnTo>
                  <a:cubicBezTo>
                    <a:pt x="10617" y="3721"/>
                    <a:pt x="10593" y="3724"/>
                    <a:pt x="10569" y="3724"/>
                  </a:cubicBezTo>
                  <a:cubicBezTo>
                    <a:pt x="10484" y="3724"/>
                    <a:pt x="10405" y="3686"/>
                    <a:pt x="10354" y="3613"/>
                  </a:cubicBezTo>
                  <a:cubicBezTo>
                    <a:pt x="10131" y="3261"/>
                    <a:pt x="9862" y="2945"/>
                    <a:pt x="9565" y="2676"/>
                  </a:cubicBezTo>
                  <a:cubicBezTo>
                    <a:pt x="9482" y="2593"/>
                    <a:pt x="9463" y="2472"/>
                    <a:pt x="9519" y="2379"/>
                  </a:cubicBezTo>
                  <a:lnTo>
                    <a:pt x="10020" y="1405"/>
                  </a:lnTo>
                  <a:cubicBezTo>
                    <a:pt x="10085" y="1285"/>
                    <a:pt x="10029" y="1136"/>
                    <a:pt x="9908" y="1071"/>
                  </a:cubicBezTo>
                  <a:lnTo>
                    <a:pt x="8415" y="292"/>
                  </a:lnTo>
                  <a:cubicBezTo>
                    <a:pt x="8376" y="273"/>
                    <a:pt x="8334" y="263"/>
                    <a:pt x="8295" y="263"/>
                  </a:cubicBezTo>
                  <a:cubicBezTo>
                    <a:pt x="8203" y="263"/>
                    <a:pt x="8117" y="313"/>
                    <a:pt x="8072" y="404"/>
                  </a:cubicBezTo>
                  <a:lnTo>
                    <a:pt x="7571" y="1368"/>
                  </a:lnTo>
                  <a:cubicBezTo>
                    <a:pt x="7530" y="1449"/>
                    <a:pt x="7441" y="1502"/>
                    <a:pt x="7345" y="1502"/>
                  </a:cubicBezTo>
                  <a:cubicBezTo>
                    <a:pt x="7330" y="1502"/>
                    <a:pt x="7316" y="1501"/>
                    <a:pt x="7302" y="1498"/>
                  </a:cubicBezTo>
                  <a:cubicBezTo>
                    <a:pt x="6951" y="1416"/>
                    <a:pt x="6592" y="1385"/>
                    <a:pt x="6227" y="1385"/>
                  </a:cubicBezTo>
                  <a:cubicBezTo>
                    <a:pt x="6177" y="1385"/>
                    <a:pt x="6127" y="1386"/>
                    <a:pt x="6077" y="1387"/>
                  </a:cubicBezTo>
                  <a:cubicBezTo>
                    <a:pt x="6071" y="1387"/>
                    <a:pt x="6065" y="1388"/>
                    <a:pt x="6058" y="1388"/>
                  </a:cubicBezTo>
                  <a:cubicBezTo>
                    <a:pt x="5955" y="1388"/>
                    <a:pt x="5862" y="1316"/>
                    <a:pt x="5836" y="1211"/>
                  </a:cubicBezTo>
                  <a:lnTo>
                    <a:pt x="5502" y="172"/>
                  </a:lnTo>
                  <a:cubicBezTo>
                    <a:pt x="5473" y="68"/>
                    <a:pt x="5378" y="0"/>
                    <a:pt x="5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1941325" y="2531675"/>
              <a:ext cx="316800" cy="314825"/>
            </a:xfrm>
            <a:custGeom>
              <a:rect b="b" l="l" r="r" t="t"/>
              <a:pathLst>
                <a:path extrusionOk="0" h="12593" w="12672">
                  <a:moveTo>
                    <a:pt x="6345" y="3455"/>
                  </a:moveTo>
                  <a:cubicBezTo>
                    <a:pt x="6902" y="3455"/>
                    <a:pt x="7440" y="3613"/>
                    <a:pt x="7904" y="3928"/>
                  </a:cubicBezTo>
                  <a:cubicBezTo>
                    <a:pt x="8600" y="4383"/>
                    <a:pt x="9054" y="5115"/>
                    <a:pt x="9156" y="5941"/>
                  </a:cubicBezTo>
                  <a:cubicBezTo>
                    <a:pt x="9323" y="7305"/>
                    <a:pt x="8451" y="8613"/>
                    <a:pt x="7134" y="8993"/>
                  </a:cubicBezTo>
                  <a:cubicBezTo>
                    <a:pt x="6875" y="9068"/>
                    <a:pt x="6610" y="9105"/>
                    <a:pt x="6347" y="9105"/>
                  </a:cubicBezTo>
                  <a:cubicBezTo>
                    <a:pt x="5799" y="9105"/>
                    <a:pt x="5257" y="8945"/>
                    <a:pt x="4787" y="8631"/>
                  </a:cubicBezTo>
                  <a:cubicBezTo>
                    <a:pt x="4100" y="8177"/>
                    <a:pt x="3646" y="7444"/>
                    <a:pt x="3544" y="6618"/>
                  </a:cubicBezTo>
                  <a:cubicBezTo>
                    <a:pt x="3377" y="5255"/>
                    <a:pt x="4249" y="3937"/>
                    <a:pt x="5566" y="3566"/>
                  </a:cubicBezTo>
                  <a:cubicBezTo>
                    <a:pt x="5826" y="3492"/>
                    <a:pt x="6086" y="3455"/>
                    <a:pt x="6345" y="3455"/>
                  </a:cubicBezTo>
                  <a:close/>
                  <a:moveTo>
                    <a:pt x="6349" y="3339"/>
                  </a:moveTo>
                  <a:cubicBezTo>
                    <a:pt x="6075" y="3339"/>
                    <a:pt x="5799" y="3377"/>
                    <a:pt x="5529" y="3455"/>
                  </a:cubicBezTo>
                  <a:cubicBezTo>
                    <a:pt x="4156" y="3844"/>
                    <a:pt x="3256" y="5208"/>
                    <a:pt x="3423" y="6627"/>
                  </a:cubicBezTo>
                  <a:cubicBezTo>
                    <a:pt x="3534" y="7490"/>
                    <a:pt x="4008" y="8251"/>
                    <a:pt x="4722" y="8733"/>
                  </a:cubicBezTo>
                  <a:cubicBezTo>
                    <a:pt x="5214" y="9049"/>
                    <a:pt x="5770" y="9216"/>
                    <a:pt x="6345" y="9216"/>
                  </a:cubicBezTo>
                  <a:cubicBezTo>
                    <a:pt x="6624" y="9216"/>
                    <a:pt x="6893" y="9179"/>
                    <a:pt x="7162" y="9104"/>
                  </a:cubicBezTo>
                  <a:cubicBezTo>
                    <a:pt x="8535" y="8715"/>
                    <a:pt x="9444" y="7342"/>
                    <a:pt x="9267" y="5932"/>
                  </a:cubicBezTo>
                  <a:cubicBezTo>
                    <a:pt x="9165" y="5069"/>
                    <a:pt x="8692" y="4299"/>
                    <a:pt x="7969" y="3826"/>
                  </a:cubicBezTo>
                  <a:cubicBezTo>
                    <a:pt x="7485" y="3506"/>
                    <a:pt x="6922" y="3339"/>
                    <a:pt x="6349" y="3339"/>
                  </a:cubicBezTo>
                  <a:close/>
                  <a:moveTo>
                    <a:pt x="5334" y="113"/>
                  </a:moveTo>
                  <a:cubicBezTo>
                    <a:pt x="5415" y="113"/>
                    <a:pt x="5488" y="165"/>
                    <a:pt x="5510" y="245"/>
                  </a:cubicBezTo>
                  <a:lnTo>
                    <a:pt x="5844" y="1284"/>
                  </a:lnTo>
                  <a:cubicBezTo>
                    <a:pt x="5881" y="1423"/>
                    <a:pt x="6011" y="1507"/>
                    <a:pt x="6141" y="1507"/>
                  </a:cubicBezTo>
                  <a:cubicBezTo>
                    <a:pt x="6210" y="1504"/>
                    <a:pt x="6279" y="1502"/>
                    <a:pt x="6348" y="1502"/>
                  </a:cubicBezTo>
                  <a:cubicBezTo>
                    <a:pt x="6687" y="1502"/>
                    <a:pt x="7025" y="1539"/>
                    <a:pt x="7356" y="1609"/>
                  </a:cubicBezTo>
                  <a:cubicBezTo>
                    <a:pt x="7377" y="1613"/>
                    <a:pt x="7397" y="1615"/>
                    <a:pt x="7417" y="1615"/>
                  </a:cubicBezTo>
                  <a:cubicBezTo>
                    <a:pt x="7528" y="1615"/>
                    <a:pt x="7636" y="1553"/>
                    <a:pt x="7690" y="1451"/>
                  </a:cubicBezTo>
                  <a:lnTo>
                    <a:pt x="8191" y="477"/>
                  </a:lnTo>
                  <a:cubicBezTo>
                    <a:pt x="8223" y="414"/>
                    <a:pt x="8289" y="377"/>
                    <a:pt x="8357" y="377"/>
                  </a:cubicBezTo>
                  <a:cubicBezTo>
                    <a:pt x="8389" y="377"/>
                    <a:pt x="8421" y="385"/>
                    <a:pt x="8451" y="403"/>
                  </a:cubicBezTo>
                  <a:lnTo>
                    <a:pt x="9945" y="1173"/>
                  </a:lnTo>
                  <a:cubicBezTo>
                    <a:pt x="10047" y="1228"/>
                    <a:pt x="10084" y="1340"/>
                    <a:pt x="10028" y="1433"/>
                  </a:cubicBezTo>
                  <a:lnTo>
                    <a:pt x="9527" y="2407"/>
                  </a:lnTo>
                  <a:cubicBezTo>
                    <a:pt x="9462" y="2527"/>
                    <a:pt x="9490" y="2676"/>
                    <a:pt x="9592" y="2768"/>
                  </a:cubicBezTo>
                  <a:cubicBezTo>
                    <a:pt x="9889" y="3047"/>
                    <a:pt x="10149" y="3353"/>
                    <a:pt x="10371" y="3696"/>
                  </a:cubicBezTo>
                  <a:cubicBezTo>
                    <a:pt x="10429" y="3790"/>
                    <a:pt x="10525" y="3838"/>
                    <a:pt x="10626" y="3838"/>
                  </a:cubicBezTo>
                  <a:cubicBezTo>
                    <a:pt x="10656" y="3838"/>
                    <a:pt x="10685" y="3834"/>
                    <a:pt x="10715" y="3826"/>
                  </a:cubicBezTo>
                  <a:lnTo>
                    <a:pt x="11763" y="3492"/>
                  </a:lnTo>
                  <a:cubicBezTo>
                    <a:pt x="11780" y="3489"/>
                    <a:pt x="11797" y="3486"/>
                    <a:pt x="11814" y="3486"/>
                  </a:cubicBezTo>
                  <a:cubicBezTo>
                    <a:pt x="11843" y="3486"/>
                    <a:pt x="11873" y="3493"/>
                    <a:pt x="11902" y="3511"/>
                  </a:cubicBezTo>
                  <a:cubicBezTo>
                    <a:pt x="11948" y="3529"/>
                    <a:pt x="11986" y="3575"/>
                    <a:pt x="12004" y="3622"/>
                  </a:cubicBezTo>
                  <a:lnTo>
                    <a:pt x="12505" y="5227"/>
                  </a:lnTo>
                  <a:cubicBezTo>
                    <a:pt x="12542" y="5329"/>
                    <a:pt x="12486" y="5440"/>
                    <a:pt x="12384" y="5468"/>
                  </a:cubicBezTo>
                  <a:lnTo>
                    <a:pt x="11345" y="5793"/>
                  </a:lnTo>
                  <a:cubicBezTo>
                    <a:pt x="11206" y="5839"/>
                    <a:pt x="11123" y="5960"/>
                    <a:pt x="11123" y="6099"/>
                  </a:cubicBezTo>
                  <a:cubicBezTo>
                    <a:pt x="11141" y="6507"/>
                    <a:pt x="11104" y="6915"/>
                    <a:pt x="11021" y="7305"/>
                  </a:cubicBezTo>
                  <a:cubicBezTo>
                    <a:pt x="10993" y="7444"/>
                    <a:pt x="11058" y="7583"/>
                    <a:pt x="11178" y="7648"/>
                  </a:cubicBezTo>
                  <a:lnTo>
                    <a:pt x="12153" y="8149"/>
                  </a:lnTo>
                  <a:cubicBezTo>
                    <a:pt x="12245" y="8195"/>
                    <a:pt x="12282" y="8316"/>
                    <a:pt x="12236" y="8409"/>
                  </a:cubicBezTo>
                  <a:lnTo>
                    <a:pt x="11457" y="9902"/>
                  </a:lnTo>
                  <a:cubicBezTo>
                    <a:pt x="11429" y="9949"/>
                    <a:pt x="11392" y="9986"/>
                    <a:pt x="11345" y="10004"/>
                  </a:cubicBezTo>
                  <a:cubicBezTo>
                    <a:pt x="11325" y="10008"/>
                    <a:pt x="11306" y="10010"/>
                    <a:pt x="11288" y="10010"/>
                  </a:cubicBezTo>
                  <a:cubicBezTo>
                    <a:pt x="11256" y="10010"/>
                    <a:pt x="11226" y="10003"/>
                    <a:pt x="11197" y="9986"/>
                  </a:cubicBezTo>
                  <a:lnTo>
                    <a:pt x="10232" y="9485"/>
                  </a:lnTo>
                  <a:cubicBezTo>
                    <a:pt x="10185" y="9461"/>
                    <a:pt x="10135" y="9450"/>
                    <a:pt x="10087" y="9450"/>
                  </a:cubicBezTo>
                  <a:cubicBezTo>
                    <a:pt x="10002" y="9450"/>
                    <a:pt x="9920" y="9485"/>
                    <a:pt x="9861" y="9550"/>
                  </a:cubicBezTo>
                  <a:cubicBezTo>
                    <a:pt x="9583" y="9846"/>
                    <a:pt x="9277" y="10106"/>
                    <a:pt x="8933" y="10329"/>
                  </a:cubicBezTo>
                  <a:cubicBezTo>
                    <a:pt x="8822" y="10403"/>
                    <a:pt x="8767" y="10542"/>
                    <a:pt x="8813" y="10681"/>
                  </a:cubicBezTo>
                  <a:lnTo>
                    <a:pt x="9138" y="11720"/>
                  </a:lnTo>
                  <a:cubicBezTo>
                    <a:pt x="9165" y="11813"/>
                    <a:pt x="9110" y="11924"/>
                    <a:pt x="9008" y="11952"/>
                  </a:cubicBezTo>
                  <a:lnTo>
                    <a:pt x="7403" y="12462"/>
                  </a:lnTo>
                  <a:cubicBezTo>
                    <a:pt x="7381" y="12470"/>
                    <a:pt x="7359" y="12474"/>
                    <a:pt x="7338" y="12474"/>
                  </a:cubicBezTo>
                  <a:cubicBezTo>
                    <a:pt x="7258" y="12474"/>
                    <a:pt x="7184" y="12422"/>
                    <a:pt x="7162" y="12342"/>
                  </a:cubicBezTo>
                  <a:lnTo>
                    <a:pt x="6837" y="11303"/>
                  </a:lnTo>
                  <a:cubicBezTo>
                    <a:pt x="6791" y="11173"/>
                    <a:pt x="6670" y="11090"/>
                    <a:pt x="6540" y="11090"/>
                  </a:cubicBezTo>
                  <a:lnTo>
                    <a:pt x="6531" y="11090"/>
                  </a:lnTo>
                  <a:cubicBezTo>
                    <a:pt x="6463" y="11093"/>
                    <a:pt x="6395" y="11094"/>
                    <a:pt x="6327" y="11094"/>
                  </a:cubicBezTo>
                  <a:cubicBezTo>
                    <a:pt x="5987" y="11094"/>
                    <a:pt x="5650" y="11056"/>
                    <a:pt x="5325" y="10978"/>
                  </a:cubicBezTo>
                  <a:cubicBezTo>
                    <a:pt x="5304" y="10974"/>
                    <a:pt x="5282" y="10972"/>
                    <a:pt x="5261" y="10972"/>
                  </a:cubicBezTo>
                  <a:cubicBezTo>
                    <a:pt x="5145" y="10972"/>
                    <a:pt x="5038" y="11035"/>
                    <a:pt x="4991" y="11145"/>
                  </a:cubicBezTo>
                  <a:lnTo>
                    <a:pt x="4481" y="12110"/>
                  </a:lnTo>
                  <a:cubicBezTo>
                    <a:pt x="4462" y="12156"/>
                    <a:pt x="4425" y="12193"/>
                    <a:pt x="4369" y="12203"/>
                  </a:cubicBezTo>
                  <a:cubicBezTo>
                    <a:pt x="4352" y="12210"/>
                    <a:pt x="4333" y="12213"/>
                    <a:pt x="4314" y="12213"/>
                  </a:cubicBezTo>
                  <a:cubicBezTo>
                    <a:pt x="4283" y="12213"/>
                    <a:pt x="4253" y="12205"/>
                    <a:pt x="4230" y="12193"/>
                  </a:cubicBezTo>
                  <a:lnTo>
                    <a:pt x="2727" y="11414"/>
                  </a:lnTo>
                  <a:cubicBezTo>
                    <a:pt x="2681" y="11386"/>
                    <a:pt x="2644" y="11349"/>
                    <a:pt x="2635" y="11303"/>
                  </a:cubicBezTo>
                  <a:cubicBezTo>
                    <a:pt x="2616" y="11247"/>
                    <a:pt x="2625" y="11201"/>
                    <a:pt x="2644" y="11154"/>
                  </a:cubicBezTo>
                  <a:lnTo>
                    <a:pt x="3145" y="10190"/>
                  </a:lnTo>
                  <a:cubicBezTo>
                    <a:pt x="3210" y="10060"/>
                    <a:pt x="3191" y="9911"/>
                    <a:pt x="3089" y="9819"/>
                  </a:cubicBezTo>
                  <a:cubicBezTo>
                    <a:pt x="2783" y="9550"/>
                    <a:pt x="2523" y="9234"/>
                    <a:pt x="2310" y="8891"/>
                  </a:cubicBezTo>
                  <a:cubicBezTo>
                    <a:pt x="2254" y="8806"/>
                    <a:pt x="2154" y="8754"/>
                    <a:pt x="2053" y="8754"/>
                  </a:cubicBezTo>
                  <a:cubicBezTo>
                    <a:pt x="2021" y="8754"/>
                    <a:pt x="1989" y="8759"/>
                    <a:pt x="1957" y="8770"/>
                  </a:cubicBezTo>
                  <a:lnTo>
                    <a:pt x="918" y="9095"/>
                  </a:lnTo>
                  <a:cubicBezTo>
                    <a:pt x="898" y="9102"/>
                    <a:pt x="878" y="9106"/>
                    <a:pt x="858" y="9106"/>
                  </a:cubicBezTo>
                  <a:cubicBezTo>
                    <a:pt x="776" y="9106"/>
                    <a:pt x="700" y="9049"/>
                    <a:pt x="677" y="8974"/>
                  </a:cubicBezTo>
                  <a:lnTo>
                    <a:pt x="167" y="7360"/>
                  </a:lnTo>
                  <a:cubicBezTo>
                    <a:pt x="130" y="7258"/>
                    <a:pt x="195" y="7156"/>
                    <a:pt x="288" y="7119"/>
                  </a:cubicBezTo>
                  <a:lnTo>
                    <a:pt x="1327" y="6794"/>
                  </a:lnTo>
                  <a:cubicBezTo>
                    <a:pt x="1466" y="6748"/>
                    <a:pt x="1549" y="6627"/>
                    <a:pt x="1549" y="6488"/>
                  </a:cubicBezTo>
                  <a:cubicBezTo>
                    <a:pt x="1531" y="6080"/>
                    <a:pt x="1568" y="5672"/>
                    <a:pt x="1651" y="5282"/>
                  </a:cubicBezTo>
                  <a:cubicBezTo>
                    <a:pt x="1679" y="5143"/>
                    <a:pt x="1614" y="5004"/>
                    <a:pt x="1494" y="4948"/>
                  </a:cubicBezTo>
                  <a:lnTo>
                    <a:pt x="520" y="4438"/>
                  </a:lnTo>
                  <a:cubicBezTo>
                    <a:pt x="473" y="4420"/>
                    <a:pt x="445" y="4383"/>
                    <a:pt x="427" y="4327"/>
                  </a:cubicBezTo>
                  <a:cubicBezTo>
                    <a:pt x="417" y="4280"/>
                    <a:pt x="417" y="4225"/>
                    <a:pt x="445" y="4178"/>
                  </a:cubicBezTo>
                  <a:lnTo>
                    <a:pt x="1215" y="2685"/>
                  </a:lnTo>
                  <a:cubicBezTo>
                    <a:pt x="1243" y="2639"/>
                    <a:pt x="1280" y="2601"/>
                    <a:pt x="1336" y="2592"/>
                  </a:cubicBezTo>
                  <a:cubicBezTo>
                    <a:pt x="1354" y="2585"/>
                    <a:pt x="1371" y="2582"/>
                    <a:pt x="1389" y="2582"/>
                  </a:cubicBezTo>
                  <a:cubicBezTo>
                    <a:pt x="1418" y="2582"/>
                    <a:pt x="1446" y="2590"/>
                    <a:pt x="1475" y="2601"/>
                  </a:cubicBezTo>
                  <a:lnTo>
                    <a:pt x="2449" y="3102"/>
                  </a:lnTo>
                  <a:cubicBezTo>
                    <a:pt x="2494" y="3126"/>
                    <a:pt x="2542" y="3138"/>
                    <a:pt x="2590" y="3138"/>
                  </a:cubicBezTo>
                  <a:cubicBezTo>
                    <a:pt x="2672" y="3138"/>
                    <a:pt x="2752" y="3105"/>
                    <a:pt x="2811" y="3047"/>
                  </a:cubicBezTo>
                  <a:cubicBezTo>
                    <a:pt x="3089" y="2741"/>
                    <a:pt x="3395" y="2481"/>
                    <a:pt x="3739" y="2258"/>
                  </a:cubicBezTo>
                  <a:cubicBezTo>
                    <a:pt x="3859" y="2184"/>
                    <a:pt x="3906" y="2045"/>
                    <a:pt x="3868" y="1915"/>
                  </a:cubicBezTo>
                  <a:lnTo>
                    <a:pt x="3534" y="876"/>
                  </a:lnTo>
                  <a:cubicBezTo>
                    <a:pt x="3525" y="820"/>
                    <a:pt x="3525" y="774"/>
                    <a:pt x="3553" y="728"/>
                  </a:cubicBezTo>
                  <a:cubicBezTo>
                    <a:pt x="3572" y="681"/>
                    <a:pt x="3609" y="644"/>
                    <a:pt x="3664" y="635"/>
                  </a:cubicBezTo>
                  <a:lnTo>
                    <a:pt x="5269" y="125"/>
                  </a:lnTo>
                  <a:cubicBezTo>
                    <a:pt x="5291" y="117"/>
                    <a:pt x="5313" y="113"/>
                    <a:pt x="5334" y="113"/>
                  </a:cubicBezTo>
                  <a:close/>
                  <a:moveTo>
                    <a:pt x="5330" y="1"/>
                  </a:moveTo>
                  <a:cubicBezTo>
                    <a:pt x="5300" y="1"/>
                    <a:pt x="5270" y="5"/>
                    <a:pt x="5241" y="13"/>
                  </a:cubicBezTo>
                  <a:lnTo>
                    <a:pt x="3627" y="523"/>
                  </a:lnTo>
                  <a:cubicBezTo>
                    <a:pt x="3553" y="551"/>
                    <a:pt x="3488" y="598"/>
                    <a:pt x="3451" y="672"/>
                  </a:cubicBezTo>
                  <a:cubicBezTo>
                    <a:pt x="3405" y="746"/>
                    <a:pt x="3405" y="830"/>
                    <a:pt x="3423" y="913"/>
                  </a:cubicBezTo>
                  <a:lnTo>
                    <a:pt x="3757" y="1952"/>
                  </a:lnTo>
                  <a:cubicBezTo>
                    <a:pt x="3785" y="2036"/>
                    <a:pt x="3748" y="2119"/>
                    <a:pt x="3683" y="2165"/>
                  </a:cubicBezTo>
                  <a:cubicBezTo>
                    <a:pt x="3330" y="2388"/>
                    <a:pt x="3006" y="2657"/>
                    <a:pt x="2727" y="2963"/>
                  </a:cubicBezTo>
                  <a:cubicBezTo>
                    <a:pt x="2693" y="3003"/>
                    <a:pt x="2645" y="3022"/>
                    <a:pt x="2596" y="3022"/>
                  </a:cubicBezTo>
                  <a:cubicBezTo>
                    <a:pt x="2565" y="3022"/>
                    <a:pt x="2533" y="3015"/>
                    <a:pt x="2505" y="3000"/>
                  </a:cubicBezTo>
                  <a:lnTo>
                    <a:pt x="1531" y="2499"/>
                  </a:lnTo>
                  <a:cubicBezTo>
                    <a:pt x="1486" y="2477"/>
                    <a:pt x="1437" y="2465"/>
                    <a:pt x="1390" y="2465"/>
                  </a:cubicBezTo>
                  <a:cubicBezTo>
                    <a:pt x="1359" y="2465"/>
                    <a:pt x="1328" y="2470"/>
                    <a:pt x="1299" y="2481"/>
                  </a:cubicBezTo>
                  <a:cubicBezTo>
                    <a:pt x="1225" y="2499"/>
                    <a:pt x="1160" y="2555"/>
                    <a:pt x="1123" y="2629"/>
                  </a:cubicBezTo>
                  <a:lnTo>
                    <a:pt x="343" y="4132"/>
                  </a:lnTo>
                  <a:cubicBezTo>
                    <a:pt x="306" y="4206"/>
                    <a:pt x="297" y="4290"/>
                    <a:pt x="315" y="4364"/>
                  </a:cubicBezTo>
                  <a:cubicBezTo>
                    <a:pt x="343" y="4447"/>
                    <a:pt x="399" y="4503"/>
                    <a:pt x="473" y="4550"/>
                  </a:cubicBezTo>
                  <a:lnTo>
                    <a:pt x="1438" y="5050"/>
                  </a:lnTo>
                  <a:cubicBezTo>
                    <a:pt x="1512" y="5088"/>
                    <a:pt x="1559" y="5171"/>
                    <a:pt x="1540" y="5255"/>
                  </a:cubicBezTo>
                  <a:cubicBezTo>
                    <a:pt x="1447" y="5663"/>
                    <a:pt x="1410" y="6080"/>
                    <a:pt x="1429" y="6498"/>
                  </a:cubicBezTo>
                  <a:cubicBezTo>
                    <a:pt x="1438" y="6581"/>
                    <a:pt x="1382" y="6655"/>
                    <a:pt x="1299" y="6683"/>
                  </a:cubicBezTo>
                  <a:lnTo>
                    <a:pt x="260" y="7008"/>
                  </a:lnTo>
                  <a:cubicBezTo>
                    <a:pt x="93" y="7063"/>
                    <a:pt x="0" y="7230"/>
                    <a:pt x="56" y="7397"/>
                  </a:cubicBezTo>
                  <a:lnTo>
                    <a:pt x="566" y="9002"/>
                  </a:lnTo>
                  <a:cubicBezTo>
                    <a:pt x="604" y="9138"/>
                    <a:pt x="728" y="9219"/>
                    <a:pt x="863" y="9219"/>
                  </a:cubicBezTo>
                  <a:cubicBezTo>
                    <a:pt x="894" y="9219"/>
                    <a:pt x="925" y="9215"/>
                    <a:pt x="956" y="9206"/>
                  </a:cubicBezTo>
                  <a:lnTo>
                    <a:pt x="1995" y="8882"/>
                  </a:lnTo>
                  <a:cubicBezTo>
                    <a:pt x="2016" y="8875"/>
                    <a:pt x="2037" y="8871"/>
                    <a:pt x="2058" y="8871"/>
                  </a:cubicBezTo>
                  <a:cubicBezTo>
                    <a:pt x="2118" y="8871"/>
                    <a:pt x="2173" y="8901"/>
                    <a:pt x="2208" y="8956"/>
                  </a:cubicBezTo>
                  <a:cubicBezTo>
                    <a:pt x="2431" y="9299"/>
                    <a:pt x="2700" y="9624"/>
                    <a:pt x="3006" y="9902"/>
                  </a:cubicBezTo>
                  <a:cubicBezTo>
                    <a:pt x="3071" y="9958"/>
                    <a:pt x="3080" y="10051"/>
                    <a:pt x="3043" y="10134"/>
                  </a:cubicBezTo>
                  <a:lnTo>
                    <a:pt x="2542" y="11099"/>
                  </a:lnTo>
                  <a:cubicBezTo>
                    <a:pt x="2505" y="11173"/>
                    <a:pt x="2495" y="11257"/>
                    <a:pt x="2523" y="11331"/>
                  </a:cubicBezTo>
                  <a:cubicBezTo>
                    <a:pt x="2542" y="11414"/>
                    <a:pt x="2598" y="11479"/>
                    <a:pt x="2672" y="11516"/>
                  </a:cubicBezTo>
                  <a:lnTo>
                    <a:pt x="4175" y="12296"/>
                  </a:lnTo>
                  <a:cubicBezTo>
                    <a:pt x="4218" y="12317"/>
                    <a:pt x="4265" y="12326"/>
                    <a:pt x="4311" y="12326"/>
                  </a:cubicBezTo>
                  <a:cubicBezTo>
                    <a:pt x="4343" y="12326"/>
                    <a:pt x="4376" y="12322"/>
                    <a:pt x="4406" y="12314"/>
                  </a:cubicBezTo>
                  <a:cubicBezTo>
                    <a:pt x="4490" y="12286"/>
                    <a:pt x="4546" y="12231"/>
                    <a:pt x="4592" y="12156"/>
                  </a:cubicBezTo>
                  <a:lnTo>
                    <a:pt x="5093" y="11192"/>
                  </a:lnTo>
                  <a:cubicBezTo>
                    <a:pt x="5125" y="11128"/>
                    <a:pt x="5190" y="11085"/>
                    <a:pt x="5260" y="11085"/>
                  </a:cubicBezTo>
                  <a:cubicBezTo>
                    <a:pt x="5272" y="11085"/>
                    <a:pt x="5285" y="11087"/>
                    <a:pt x="5297" y="11090"/>
                  </a:cubicBezTo>
                  <a:cubicBezTo>
                    <a:pt x="5637" y="11167"/>
                    <a:pt x="5984" y="11206"/>
                    <a:pt x="6331" y="11206"/>
                  </a:cubicBezTo>
                  <a:cubicBezTo>
                    <a:pt x="6401" y="11206"/>
                    <a:pt x="6471" y="11204"/>
                    <a:pt x="6540" y="11201"/>
                  </a:cubicBezTo>
                  <a:cubicBezTo>
                    <a:pt x="6624" y="11201"/>
                    <a:pt x="6698" y="11257"/>
                    <a:pt x="6726" y="11340"/>
                  </a:cubicBezTo>
                  <a:lnTo>
                    <a:pt x="7050" y="12379"/>
                  </a:lnTo>
                  <a:cubicBezTo>
                    <a:pt x="7097" y="12509"/>
                    <a:pt x="7217" y="12592"/>
                    <a:pt x="7347" y="12592"/>
                  </a:cubicBezTo>
                  <a:cubicBezTo>
                    <a:pt x="7375" y="12592"/>
                    <a:pt x="7403" y="12583"/>
                    <a:pt x="7440" y="12583"/>
                  </a:cubicBezTo>
                  <a:lnTo>
                    <a:pt x="9045" y="12073"/>
                  </a:lnTo>
                  <a:cubicBezTo>
                    <a:pt x="9212" y="12017"/>
                    <a:pt x="9295" y="11850"/>
                    <a:pt x="9249" y="11683"/>
                  </a:cubicBezTo>
                  <a:lnTo>
                    <a:pt x="8924" y="10644"/>
                  </a:lnTo>
                  <a:cubicBezTo>
                    <a:pt x="8896" y="10561"/>
                    <a:pt x="8924" y="10477"/>
                    <a:pt x="8998" y="10431"/>
                  </a:cubicBezTo>
                  <a:cubicBezTo>
                    <a:pt x="9342" y="10208"/>
                    <a:pt x="9666" y="9939"/>
                    <a:pt x="9945" y="9633"/>
                  </a:cubicBezTo>
                  <a:cubicBezTo>
                    <a:pt x="9979" y="9593"/>
                    <a:pt x="10032" y="9570"/>
                    <a:pt x="10085" y="9570"/>
                  </a:cubicBezTo>
                  <a:cubicBezTo>
                    <a:pt x="10117" y="9570"/>
                    <a:pt x="10149" y="9578"/>
                    <a:pt x="10177" y="9596"/>
                  </a:cubicBezTo>
                  <a:lnTo>
                    <a:pt x="11141" y="10097"/>
                  </a:lnTo>
                  <a:cubicBezTo>
                    <a:pt x="11186" y="10119"/>
                    <a:pt x="11235" y="10132"/>
                    <a:pt x="11282" y="10132"/>
                  </a:cubicBezTo>
                  <a:cubicBezTo>
                    <a:pt x="11313" y="10132"/>
                    <a:pt x="11344" y="10126"/>
                    <a:pt x="11373" y="10115"/>
                  </a:cubicBezTo>
                  <a:cubicBezTo>
                    <a:pt x="11457" y="10088"/>
                    <a:pt x="11522" y="10032"/>
                    <a:pt x="11559" y="9967"/>
                  </a:cubicBezTo>
                  <a:lnTo>
                    <a:pt x="12338" y="8464"/>
                  </a:lnTo>
                  <a:cubicBezTo>
                    <a:pt x="12412" y="8316"/>
                    <a:pt x="12357" y="8130"/>
                    <a:pt x="12208" y="8047"/>
                  </a:cubicBezTo>
                  <a:lnTo>
                    <a:pt x="11234" y="7546"/>
                  </a:lnTo>
                  <a:cubicBezTo>
                    <a:pt x="11160" y="7509"/>
                    <a:pt x="11123" y="7416"/>
                    <a:pt x="11141" y="7342"/>
                  </a:cubicBezTo>
                  <a:cubicBezTo>
                    <a:pt x="11225" y="6934"/>
                    <a:pt x="11262" y="6516"/>
                    <a:pt x="11243" y="6099"/>
                  </a:cubicBezTo>
                  <a:cubicBezTo>
                    <a:pt x="11243" y="6015"/>
                    <a:pt x="11299" y="5941"/>
                    <a:pt x="11383" y="5913"/>
                  </a:cubicBezTo>
                  <a:lnTo>
                    <a:pt x="12422" y="5588"/>
                  </a:lnTo>
                  <a:cubicBezTo>
                    <a:pt x="12579" y="5533"/>
                    <a:pt x="12672" y="5357"/>
                    <a:pt x="12616" y="5199"/>
                  </a:cubicBezTo>
                  <a:lnTo>
                    <a:pt x="12115" y="3585"/>
                  </a:lnTo>
                  <a:cubicBezTo>
                    <a:pt x="12088" y="3511"/>
                    <a:pt x="12032" y="3446"/>
                    <a:pt x="11958" y="3408"/>
                  </a:cubicBezTo>
                  <a:cubicBezTo>
                    <a:pt x="11913" y="3386"/>
                    <a:pt x="11864" y="3374"/>
                    <a:pt x="11817" y="3374"/>
                  </a:cubicBezTo>
                  <a:cubicBezTo>
                    <a:pt x="11786" y="3374"/>
                    <a:pt x="11755" y="3379"/>
                    <a:pt x="11726" y="3390"/>
                  </a:cubicBezTo>
                  <a:lnTo>
                    <a:pt x="10687" y="3715"/>
                  </a:lnTo>
                  <a:cubicBezTo>
                    <a:pt x="10668" y="3721"/>
                    <a:pt x="10648" y="3724"/>
                    <a:pt x="10629" y="3724"/>
                  </a:cubicBezTo>
                  <a:cubicBezTo>
                    <a:pt x="10563" y="3724"/>
                    <a:pt x="10500" y="3690"/>
                    <a:pt x="10464" y="3640"/>
                  </a:cubicBezTo>
                  <a:cubicBezTo>
                    <a:pt x="10242" y="3288"/>
                    <a:pt x="9972" y="2972"/>
                    <a:pt x="9666" y="2685"/>
                  </a:cubicBezTo>
                  <a:cubicBezTo>
                    <a:pt x="9611" y="2629"/>
                    <a:pt x="9592" y="2536"/>
                    <a:pt x="9629" y="2462"/>
                  </a:cubicBezTo>
                  <a:lnTo>
                    <a:pt x="10130" y="1488"/>
                  </a:lnTo>
                  <a:cubicBezTo>
                    <a:pt x="10214" y="1340"/>
                    <a:pt x="10158" y="1154"/>
                    <a:pt x="10000" y="1080"/>
                  </a:cubicBezTo>
                  <a:lnTo>
                    <a:pt x="8507" y="301"/>
                  </a:lnTo>
                  <a:cubicBezTo>
                    <a:pt x="8459" y="276"/>
                    <a:pt x="8409" y="264"/>
                    <a:pt x="8361" y="264"/>
                  </a:cubicBezTo>
                  <a:cubicBezTo>
                    <a:pt x="8247" y="264"/>
                    <a:pt x="8141" y="327"/>
                    <a:pt x="8089" y="431"/>
                  </a:cubicBezTo>
                  <a:lnTo>
                    <a:pt x="7588" y="1395"/>
                  </a:lnTo>
                  <a:cubicBezTo>
                    <a:pt x="7549" y="1459"/>
                    <a:pt x="7483" y="1502"/>
                    <a:pt x="7412" y="1502"/>
                  </a:cubicBezTo>
                  <a:cubicBezTo>
                    <a:pt x="7400" y="1502"/>
                    <a:pt x="7387" y="1500"/>
                    <a:pt x="7375" y="1497"/>
                  </a:cubicBezTo>
                  <a:cubicBezTo>
                    <a:pt x="7043" y="1420"/>
                    <a:pt x="6697" y="1382"/>
                    <a:pt x="6350" y="1382"/>
                  </a:cubicBezTo>
                  <a:cubicBezTo>
                    <a:pt x="6280" y="1382"/>
                    <a:pt x="6211" y="1383"/>
                    <a:pt x="6141" y="1386"/>
                  </a:cubicBezTo>
                  <a:cubicBezTo>
                    <a:pt x="6058" y="1386"/>
                    <a:pt x="5974" y="1340"/>
                    <a:pt x="5956" y="1256"/>
                  </a:cubicBezTo>
                  <a:lnTo>
                    <a:pt x="5622" y="217"/>
                  </a:lnTo>
                  <a:cubicBezTo>
                    <a:pt x="5584" y="81"/>
                    <a:pt x="5460" y="1"/>
                    <a:pt x="5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2050775" y="2414100"/>
              <a:ext cx="126425" cy="126275"/>
            </a:xfrm>
            <a:custGeom>
              <a:rect b="b" l="l" r="r" t="t"/>
              <a:pathLst>
                <a:path extrusionOk="0" h="5051" w="5057">
                  <a:moveTo>
                    <a:pt x="2540" y="1452"/>
                  </a:moveTo>
                  <a:cubicBezTo>
                    <a:pt x="2602" y="1452"/>
                    <a:pt x="2665" y="1458"/>
                    <a:pt x="2728" y="1469"/>
                  </a:cubicBezTo>
                  <a:cubicBezTo>
                    <a:pt x="3034" y="1534"/>
                    <a:pt x="3303" y="1720"/>
                    <a:pt x="3452" y="1989"/>
                  </a:cubicBezTo>
                  <a:cubicBezTo>
                    <a:pt x="3609" y="2258"/>
                    <a:pt x="3637" y="2583"/>
                    <a:pt x="3535" y="2879"/>
                  </a:cubicBezTo>
                  <a:cubicBezTo>
                    <a:pt x="3382" y="3306"/>
                    <a:pt x="2971" y="3586"/>
                    <a:pt x="2537" y="3586"/>
                  </a:cubicBezTo>
                  <a:cubicBezTo>
                    <a:pt x="2471" y="3586"/>
                    <a:pt x="2405" y="3579"/>
                    <a:pt x="2338" y="3566"/>
                  </a:cubicBezTo>
                  <a:cubicBezTo>
                    <a:pt x="2032" y="3510"/>
                    <a:pt x="1763" y="3325"/>
                    <a:pt x="1606" y="3046"/>
                  </a:cubicBezTo>
                  <a:cubicBezTo>
                    <a:pt x="1448" y="2777"/>
                    <a:pt x="1420" y="2453"/>
                    <a:pt x="1531" y="2156"/>
                  </a:cubicBezTo>
                  <a:cubicBezTo>
                    <a:pt x="1678" y="1733"/>
                    <a:pt x="2095" y="1452"/>
                    <a:pt x="2540" y="1452"/>
                  </a:cubicBezTo>
                  <a:close/>
                  <a:moveTo>
                    <a:pt x="2538" y="1339"/>
                  </a:moveTo>
                  <a:cubicBezTo>
                    <a:pt x="2047" y="1339"/>
                    <a:pt x="1591" y="1647"/>
                    <a:pt x="1420" y="2119"/>
                  </a:cubicBezTo>
                  <a:cubicBezTo>
                    <a:pt x="1299" y="2443"/>
                    <a:pt x="1336" y="2805"/>
                    <a:pt x="1503" y="3111"/>
                  </a:cubicBezTo>
                  <a:cubicBezTo>
                    <a:pt x="1680" y="3408"/>
                    <a:pt x="1977" y="3622"/>
                    <a:pt x="2320" y="3687"/>
                  </a:cubicBezTo>
                  <a:cubicBezTo>
                    <a:pt x="2385" y="3696"/>
                    <a:pt x="2459" y="3705"/>
                    <a:pt x="2533" y="3705"/>
                  </a:cubicBezTo>
                  <a:cubicBezTo>
                    <a:pt x="3016" y="3705"/>
                    <a:pt x="3470" y="3390"/>
                    <a:pt x="3646" y="2917"/>
                  </a:cubicBezTo>
                  <a:cubicBezTo>
                    <a:pt x="3758" y="2592"/>
                    <a:pt x="3730" y="2230"/>
                    <a:pt x="3554" y="1933"/>
                  </a:cubicBezTo>
                  <a:cubicBezTo>
                    <a:pt x="3387" y="1636"/>
                    <a:pt x="3090" y="1423"/>
                    <a:pt x="2747" y="1358"/>
                  </a:cubicBezTo>
                  <a:cubicBezTo>
                    <a:pt x="2677" y="1346"/>
                    <a:pt x="2607" y="1339"/>
                    <a:pt x="2538" y="1339"/>
                  </a:cubicBezTo>
                  <a:close/>
                  <a:moveTo>
                    <a:pt x="2580" y="115"/>
                  </a:moveTo>
                  <a:lnTo>
                    <a:pt x="3229" y="226"/>
                  </a:lnTo>
                  <a:cubicBezTo>
                    <a:pt x="3247" y="226"/>
                    <a:pt x="3266" y="245"/>
                    <a:pt x="3257" y="273"/>
                  </a:cubicBezTo>
                  <a:lnTo>
                    <a:pt x="3192" y="690"/>
                  </a:lnTo>
                  <a:cubicBezTo>
                    <a:pt x="3183" y="755"/>
                    <a:pt x="3220" y="829"/>
                    <a:pt x="3275" y="857"/>
                  </a:cubicBezTo>
                  <a:cubicBezTo>
                    <a:pt x="3424" y="922"/>
                    <a:pt x="3554" y="996"/>
                    <a:pt x="3674" y="1098"/>
                  </a:cubicBezTo>
                  <a:cubicBezTo>
                    <a:pt x="3702" y="1122"/>
                    <a:pt x="3735" y="1133"/>
                    <a:pt x="3767" y="1133"/>
                  </a:cubicBezTo>
                  <a:cubicBezTo>
                    <a:pt x="3799" y="1133"/>
                    <a:pt x="3832" y="1122"/>
                    <a:pt x="3860" y="1098"/>
                  </a:cubicBezTo>
                  <a:lnTo>
                    <a:pt x="4212" y="848"/>
                  </a:lnTo>
                  <a:lnTo>
                    <a:pt x="4240" y="848"/>
                  </a:lnTo>
                  <a:cubicBezTo>
                    <a:pt x="4249" y="848"/>
                    <a:pt x="4259" y="857"/>
                    <a:pt x="4259" y="857"/>
                  </a:cubicBezTo>
                  <a:lnTo>
                    <a:pt x="4648" y="1395"/>
                  </a:lnTo>
                  <a:cubicBezTo>
                    <a:pt x="4658" y="1404"/>
                    <a:pt x="4658" y="1414"/>
                    <a:pt x="4658" y="1423"/>
                  </a:cubicBezTo>
                  <a:cubicBezTo>
                    <a:pt x="4658" y="1432"/>
                    <a:pt x="4648" y="1442"/>
                    <a:pt x="4639" y="1451"/>
                  </a:cubicBezTo>
                  <a:lnTo>
                    <a:pt x="4296" y="1701"/>
                  </a:lnTo>
                  <a:cubicBezTo>
                    <a:pt x="4240" y="1738"/>
                    <a:pt x="4212" y="1813"/>
                    <a:pt x="4240" y="1878"/>
                  </a:cubicBezTo>
                  <a:cubicBezTo>
                    <a:pt x="4296" y="2026"/>
                    <a:pt x="4333" y="2174"/>
                    <a:pt x="4351" y="2332"/>
                  </a:cubicBezTo>
                  <a:cubicBezTo>
                    <a:pt x="4351" y="2397"/>
                    <a:pt x="4407" y="2453"/>
                    <a:pt x="4481" y="2462"/>
                  </a:cubicBezTo>
                  <a:lnTo>
                    <a:pt x="4899" y="2536"/>
                  </a:lnTo>
                  <a:cubicBezTo>
                    <a:pt x="4917" y="2536"/>
                    <a:pt x="4936" y="2555"/>
                    <a:pt x="4927" y="2573"/>
                  </a:cubicBezTo>
                  <a:lnTo>
                    <a:pt x="4825" y="3223"/>
                  </a:lnTo>
                  <a:cubicBezTo>
                    <a:pt x="4825" y="3241"/>
                    <a:pt x="4815" y="3251"/>
                    <a:pt x="4806" y="3251"/>
                  </a:cubicBezTo>
                  <a:cubicBezTo>
                    <a:pt x="4797" y="3260"/>
                    <a:pt x="4787" y="3260"/>
                    <a:pt x="4778" y="3260"/>
                  </a:cubicBezTo>
                  <a:lnTo>
                    <a:pt x="4361" y="3195"/>
                  </a:lnTo>
                  <a:cubicBezTo>
                    <a:pt x="4349" y="3192"/>
                    <a:pt x="4338" y="3190"/>
                    <a:pt x="4326" y="3190"/>
                  </a:cubicBezTo>
                  <a:cubicBezTo>
                    <a:pt x="4271" y="3190"/>
                    <a:pt x="4217" y="3225"/>
                    <a:pt x="4194" y="3278"/>
                  </a:cubicBezTo>
                  <a:cubicBezTo>
                    <a:pt x="4129" y="3418"/>
                    <a:pt x="4045" y="3557"/>
                    <a:pt x="3953" y="3677"/>
                  </a:cubicBezTo>
                  <a:cubicBezTo>
                    <a:pt x="3906" y="3733"/>
                    <a:pt x="3906" y="3807"/>
                    <a:pt x="3953" y="3863"/>
                  </a:cubicBezTo>
                  <a:lnTo>
                    <a:pt x="4194" y="4206"/>
                  </a:lnTo>
                  <a:cubicBezTo>
                    <a:pt x="4212" y="4225"/>
                    <a:pt x="4203" y="4252"/>
                    <a:pt x="4184" y="4262"/>
                  </a:cubicBezTo>
                  <a:lnTo>
                    <a:pt x="3656" y="4651"/>
                  </a:lnTo>
                  <a:cubicBezTo>
                    <a:pt x="3648" y="4655"/>
                    <a:pt x="3639" y="4657"/>
                    <a:pt x="3630" y="4657"/>
                  </a:cubicBezTo>
                  <a:cubicBezTo>
                    <a:pt x="3617" y="4657"/>
                    <a:pt x="3605" y="4653"/>
                    <a:pt x="3600" y="4642"/>
                  </a:cubicBezTo>
                  <a:lnTo>
                    <a:pt x="3350" y="4299"/>
                  </a:lnTo>
                  <a:cubicBezTo>
                    <a:pt x="3324" y="4253"/>
                    <a:pt x="3279" y="4231"/>
                    <a:pt x="3233" y="4231"/>
                  </a:cubicBezTo>
                  <a:cubicBezTo>
                    <a:pt x="3213" y="4231"/>
                    <a:pt x="3193" y="4235"/>
                    <a:pt x="3173" y="4243"/>
                  </a:cubicBezTo>
                  <a:cubicBezTo>
                    <a:pt x="3025" y="4299"/>
                    <a:pt x="2876" y="4336"/>
                    <a:pt x="2719" y="4345"/>
                  </a:cubicBezTo>
                  <a:cubicBezTo>
                    <a:pt x="2654" y="4354"/>
                    <a:pt x="2598" y="4410"/>
                    <a:pt x="2580" y="4475"/>
                  </a:cubicBezTo>
                  <a:lnTo>
                    <a:pt x="2515" y="4902"/>
                  </a:lnTo>
                  <a:cubicBezTo>
                    <a:pt x="2515" y="4911"/>
                    <a:pt x="2505" y="4920"/>
                    <a:pt x="2496" y="4920"/>
                  </a:cubicBezTo>
                  <a:cubicBezTo>
                    <a:pt x="2496" y="4930"/>
                    <a:pt x="2478" y="4930"/>
                    <a:pt x="2468" y="4930"/>
                  </a:cubicBezTo>
                  <a:lnTo>
                    <a:pt x="1819" y="4828"/>
                  </a:lnTo>
                  <a:cubicBezTo>
                    <a:pt x="1810" y="4828"/>
                    <a:pt x="1800" y="4818"/>
                    <a:pt x="1800" y="4809"/>
                  </a:cubicBezTo>
                  <a:cubicBezTo>
                    <a:pt x="1791" y="4800"/>
                    <a:pt x="1791" y="4790"/>
                    <a:pt x="1791" y="4781"/>
                  </a:cubicBezTo>
                  <a:lnTo>
                    <a:pt x="1856" y="4364"/>
                  </a:lnTo>
                  <a:cubicBezTo>
                    <a:pt x="1865" y="4290"/>
                    <a:pt x="1828" y="4225"/>
                    <a:pt x="1772" y="4197"/>
                  </a:cubicBezTo>
                  <a:cubicBezTo>
                    <a:pt x="1624" y="4132"/>
                    <a:pt x="1494" y="4048"/>
                    <a:pt x="1374" y="3956"/>
                  </a:cubicBezTo>
                  <a:cubicBezTo>
                    <a:pt x="1346" y="3928"/>
                    <a:pt x="1309" y="3918"/>
                    <a:pt x="1281" y="3918"/>
                  </a:cubicBezTo>
                  <a:cubicBezTo>
                    <a:pt x="1244" y="3918"/>
                    <a:pt x="1216" y="3928"/>
                    <a:pt x="1188" y="3946"/>
                  </a:cubicBezTo>
                  <a:lnTo>
                    <a:pt x="845" y="4197"/>
                  </a:lnTo>
                  <a:cubicBezTo>
                    <a:pt x="836" y="4206"/>
                    <a:pt x="817" y="4206"/>
                    <a:pt x="808" y="4206"/>
                  </a:cubicBezTo>
                  <a:cubicBezTo>
                    <a:pt x="798" y="4206"/>
                    <a:pt x="789" y="4197"/>
                    <a:pt x="789" y="4187"/>
                  </a:cubicBezTo>
                  <a:lnTo>
                    <a:pt x="400" y="3659"/>
                  </a:lnTo>
                  <a:cubicBezTo>
                    <a:pt x="390" y="3649"/>
                    <a:pt x="390" y="3640"/>
                    <a:pt x="390" y="3631"/>
                  </a:cubicBezTo>
                  <a:cubicBezTo>
                    <a:pt x="390" y="3612"/>
                    <a:pt x="400" y="3603"/>
                    <a:pt x="409" y="3603"/>
                  </a:cubicBezTo>
                  <a:lnTo>
                    <a:pt x="752" y="3353"/>
                  </a:lnTo>
                  <a:cubicBezTo>
                    <a:pt x="808" y="3306"/>
                    <a:pt x="836" y="3241"/>
                    <a:pt x="808" y="3176"/>
                  </a:cubicBezTo>
                  <a:cubicBezTo>
                    <a:pt x="752" y="3028"/>
                    <a:pt x="715" y="2879"/>
                    <a:pt x="696" y="2722"/>
                  </a:cubicBezTo>
                  <a:cubicBezTo>
                    <a:pt x="696" y="2657"/>
                    <a:pt x="641" y="2601"/>
                    <a:pt x="567" y="2583"/>
                  </a:cubicBezTo>
                  <a:lnTo>
                    <a:pt x="149" y="2518"/>
                  </a:lnTo>
                  <a:cubicBezTo>
                    <a:pt x="140" y="2518"/>
                    <a:pt x="131" y="2508"/>
                    <a:pt x="121" y="2499"/>
                  </a:cubicBezTo>
                  <a:cubicBezTo>
                    <a:pt x="121" y="2490"/>
                    <a:pt x="121" y="2481"/>
                    <a:pt x="121" y="2471"/>
                  </a:cubicBezTo>
                  <a:lnTo>
                    <a:pt x="223" y="1822"/>
                  </a:lnTo>
                  <a:cubicBezTo>
                    <a:pt x="223" y="1813"/>
                    <a:pt x="233" y="1803"/>
                    <a:pt x="242" y="1794"/>
                  </a:cubicBezTo>
                  <a:lnTo>
                    <a:pt x="270" y="1794"/>
                  </a:lnTo>
                  <a:lnTo>
                    <a:pt x="687" y="1859"/>
                  </a:lnTo>
                  <a:cubicBezTo>
                    <a:pt x="694" y="1860"/>
                    <a:pt x="700" y="1860"/>
                    <a:pt x="707" y="1860"/>
                  </a:cubicBezTo>
                  <a:cubicBezTo>
                    <a:pt x="767" y="1860"/>
                    <a:pt x="829" y="1825"/>
                    <a:pt x="854" y="1766"/>
                  </a:cubicBezTo>
                  <a:cubicBezTo>
                    <a:pt x="919" y="1627"/>
                    <a:pt x="1003" y="1497"/>
                    <a:pt x="1095" y="1377"/>
                  </a:cubicBezTo>
                  <a:cubicBezTo>
                    <a:pt x="1142" y="1321"/>
                    <a:pt x="1142" y="1247"/>
                    <a:pt x="1105" y="1191"/>
                  </a:cubicBezTo>
                  <a:lnTo>
                    <a:pt x="854" y="839"/>
                  </a:lnTo>
                  <a:cubicBezTo>
                    <a:pt x="836" y="820"/>
                    <a:pt x="845" y="801"/>
                    <a:pt x="863" y="783"/>
                  </a:cubicBezTo>
                  <a:lnTo>
                    <a:pt x="1392" y="403"/>
                  </a:lnTo>
                  <a:cubicBezTo>
                    <a:pt x="1399" y="396"/>
                    <a:pt x="1408" y="392"/>
                    <a:pt x="1416" y="392"/>
                  </a:cubicBezTo>
                  <a:cubicBezTo>
                    <a:pt x="1429" y="392"/>
                    <a:pt x="1442" y="400"/>
                    <a:pt x="1448" y="412"/>
                  </a:cubicBezTo>
                  <a:lnTo>
                    <a:pt x="1698" y="755"/>
                  </a:lnTo>
                  <a:cubicBezTo>
                    <a:pt x="1733" y="797"/>
                    <a:pt x="1778" y="818"/>
                    <a:pt x="1826" y="818"/>
                  </a:cubicBezTo>
                  <a:cubicBezTo>
                    <a:pt x="1842" y="818"/>
                    <a:pt x="1858" y="815"/>
                    <a:pt x="1875" y="811"/>
                  </a:cubicBezTo>
                  <a:cubicBezTo>
                    <a:pt x="2023" y="755"/>
                    <a:pt x="2171" y="718"/>
                    <a:pt x="2329" y="699"/>
                  </a:cubicBezTo>
                  <a:cubicBezTo>
                    <a:pt x="2394" y="690"/>
                    <a:pt x="2450" y="644"/>
                    <a:pt x="2468" y="570"/>
                  </a:cubicBezTo>
                  <a:lnTo>
                    <a:pt x="2533" y="152"/>
                  </a:lnTo>
                  <a:cubicBezTo>
                    <a:pt x="2533" y="134"/>
                    <a:pt x="2561" y="115"/>
                    <a:pt x="2580" y="115"/>
                  </a:cubicBezTo>
                  <a:close/>
                  <a:moveTo>
                    <a:pt x="2565" y="0"/>
                  </a:moveTo>
                  <a:cubicBezTo>
                    <a:pt x="2533" y="0"/>
                    <a:pt x="2505" y="11"/>
                    <a:pt x="2478" y="32"/>
                  </a:cubicBezTo>
                  <a:cubicBezTo>
                    <a:pt x="2440" y="50"/>
                    <a:pt x="2422" y="87"/>
                    <a:pt x="2413" y="134"/>
                  </a:cubicBezTo>
                  <a:lnTo>
                    <a:pt x="2348" y="551"/>
                  </a:lnTo>
                  <a:cubicBezTo>
                    <a:pt x="2348" y="570"/>
                    <a:pt x="2329" y="579"/>
                    <a:pt x="2311" y="579"/>
                  </a:cubicBezTo>
                  <a:cubicBezTo>
                    <a:pt x="2153" y="597"/>
                    <a:pt x="1986" y="644"/>
                    <a:pt x="1837" y="699"/>
                  </a:cubicBezTo>
                  <a:cubicBezTo>
                    <a:pt x="1819" y="699"/>
                    <a:pt x="1800" y="699"/>
                    <a:pt x="1791" y="681"/>
                  </a:cubicBezTo>
                  <a:lnTo>
                    <a:pt x="1541" y="338"/>
                  </a:lnTo>
                  <a:cubicBezTo>
                    <a:pt x="1512" y="297"/>
                    <a:pt x="1461" y="275"/>
                    <a:pt x="1412" y="275"/>
                  </a:cubicBezTo>
                  <a:cubicBezTo>
                    <a:pt x="1382" y="275"/>
                    <a:pt x="1352" y="283"/>
                    <a:pt x="1327" y="301"/>
                  </a:cubicBezTo>
                  <a:lnTo>
                    <a:pt x="789" y="690"/>
                  </a:lnTo>
                  <a:cubicBezTo>
                    <a:pt x="724" y="737"/>
                    <a:pt x="706" y="839"/>
                    <a:pt x="752" y="904"/>
                  </a:cubicBezTo>
                  <a:lnTo>
                    <a:pt x="1003" y="1256"/>
                  </a:lnTo>
                  <a:cubicBezTo>
                    <a:pt x="1021" y="1265"/>
                    <a:pt x="1021" y="1284"/>
                    <a:pt x="1003" y="1302"/>
                  </a:cubicBezTo>
                  <a:cubicBezTo>
                    <a:pt x="900" y="1423"/>
                    <a:pt x="817" y="1571"/>
                    <a:pt x="743" y="1720"/>
                  </a:cubicBezTo>
                  <a:cubicBezTo>
                    <a:pt x="743" y="1729"/>
                    <a:pt x="724" y="1738"/>
                    <a:pt x="706" y="1738"/>
                  </a:cubicBezTo>
                  <a:lnTo>
                    <a:pt x="288" y="1673"/>
                  </a:lnTo>
                  <a:cubicBezTo>
                    <a:pt x="277" y="1671"/>
                    <a:pt x="266" y="1670"/>
                    <a:pt x="255" y="1670"/>
                  </a:cubicBezTo>
                  <a:cubicBezTo>
                    <a:pt x="223" y="1670"/>
                    <a:pt x="195" y="1680"/>
                    <a:pt x="168" y="1701"/>
                  </a:cubicBezTo>
                  <a:cubicBezTo>
                    <a:pt x="140" y="1720"/>
                    <a:pt x="112" y="1757"/>
                    <a:pt x="103" y="1803"/>
                  </a:cubicBezTo>
                  <a:lnTo>
                    <a:pt x="1" y="2453"/>
                  </a:lnTo>
                  <a:cubicBezTo>
                    <a:pt x="1" y="2490"/>
                    <a:pt x="10" y="2536"/>
                    <a:pt x="28" y="2564"/>
                  </a:cubicBezTo>
                  <a:cubicBezTo>
                    <a:pt x="56" y="2601"/>
                    <a:pt x="93" y="2620"/>
                    <a:pt x="131" y="2629"/>
                  </a:cubicBezTo>
                  <a:lnTo>
                    <a:pt x="548" y="2694"/>
                  </a:lnTo>
                  <a:cubicBezTo>
                    <a:pt x="567" y="2703"/>
                    <a:pt x="585" y="2712"/>
                    <a:pt x="585" y="2731"/>
                  </a:cubicBezTo>
                  <a:cubicBezTo>
                    <a:pt x="604" y="2898"/>
                    <a:pt x="641" y="3056"/>
                    <a:pt x="696" y="3213"/>
                  </a:cubicBezTo>
                  <a:cubicBezTo>
                    <a:pt x="706" y="3223"/>
                    <a:pt x="696" y="3241"/>
                    <a:pt x="687" y="3251"/>
                  </a:cubicBezTo>
                  <a:lnTo>
                    <a:pt x="344" y="3501"/>
                  </a:lnTo>
                  <a:cubicBezTo>
                    <a:pt x="307" y="3529"/>
                    <a:pt x="288" y="3566"/>
                    <a:pt x="279" y="3603"/>
                  </a:cubicBezTo>
                  <a:cubicBezTo>
                    <a:pt x="270" y="3649"/>
                    <a:pt x="279" y="3687"/>
                    <a:pt x="307" y="3724"/>
                  </a:cubicBezTo>
                  <a:lnTo>
                    <a:pt x="696" y="4252"/>
                  </a:lnTo>
                  <a:cubicBezTo>
                    <a:pt x="715" y="4290"/>
                    <a:pt x="752" y="4308"/>
                    <a:pt x="798" y="4317"/>
                  </a:cubicBezTo>
                  <a:cubicBezTo>
                    <a:pt x="808" y="4320"/>
                    <a:pt x="817" y="4321"/>
                    <a:pt x="826" y="4321"/>
                  </a:cubicBezTo>
                  <a:cubicBezTo>
                    <a:pt x="854" y="4321"/>
                    <a:pt x="882" y="4310"/>
                    <a:pt x="910" y="4290"/>
                  </a:cubicBezTo>
                  <a:lnTo>
                    <a:pt x="1253" y="4039"/>
                  </a:lnTo>
                  <a:cubicBezTo>
                    <a:pt x="1262" y="4034"/>
                    <a:pt x="1272" y="4032"/>
                    <a:pt x="1280" y="4032"/>
                  </a:cubicBezTo>
                  <a:cubicBezTo>
                    <a:pt x="1288" y="4032"/>
                    <a:pt x="1295" y="4034"/>
                    <a:pt x="1299" y="4039"/>
                  </a:cubicBezTo>
                  <a:cubicBezTo>
                    <a:pt x="1429" y="4141"/>
                    <a:pt x="1568" y="4234"/>
                    <a:pt x="1726" y="4299"/>
                  </a:cubicBezTo>
                  <a:cubicBezTo>
                    <a:pt x="1735" y="4308"/>
                    <a:pt x="1745" y="4327"/>
                    <a:pt x="1745" y="4345"/>
                  </a:cubicBezTo>
                  <a:lnTo>
                    <a:pt x="1670" y="4763"/>
                  </a:lnTo>
                  <a:cubicBezTo>
                    <a:pt x="1670" y="4800"/>
                    <a:pt x="1680" y="4846"/>
                    <a:pt x="1698" y="4874"/>
                  </a:cubicBezTo>
                  <a:cubicBezTo>
                    <a:pt x="1726" y="4911"/>
                    <a:pt x="1763" y="4930"/>
                    <a:pt x="1800" y="4939"/>
                  </a:cubicBezTo>
                  <a:lnTo>
                    <a:pt x="2450" y="5041"/>
                  </a:lnTo>
                  <a:cubicBezTo>
                    <a:pt x="2459" y="5041"/>
                    <a:pt x="2468" y="5050"/>
                    <a:pt x="2478" y="5050"/>
                  </a:cubicBezTo>
                  <a:cubicBezTo>
                    <a:pt x="2515" y="5050"/>
                    <a:pt x="2542" y="5041"/>
                    <a:pt x="2570" y="5013"/>
                  </a:cubicBezTo>
                  <a:cubicBezTo>
                    <a:pt x="2598" y="4995"/>
                    <a:pt x="2626" y="4957"/>
                    <a:pt x="2635" y="4911"/>
                  </a:cubicBezTo>
                  <a:lnTo>
                    <a:pt x="2700" y="4494"/>
                  </a:lnTo>
                  <a:cubicBezTo>
                    <a:pt x="2700" y="4475"/>
                    <a:pt x="2719" y="4466"/>
                    <a:pt x="2728" y="4466"/>
                  </a:cubicBezTo>
                  <a:cubicBezTo>
                    <a:pt x="2895" y="4447"/>
                    <a:pt x="3062" y="4401"/>
                    <a:pt x="3210" y="4345"/>
                  </a:cubicBezTo>
                  <a:cubicBezTo>
                    <a:pt x="3229" y="4345"/>
                    <a:pt x="3247" y="4345"/>
                    <a:pt x="3257" y="4364"/>
                  </a:cubicBezTo>
                  <a:lnTo>
                    <a:pt x="3507" y="4707"/>
                  </a:lnTo>
                  <a:cubicBezTo>
                    <a:pt x="3536" y="4747"/>
                    <a:pt x="3587" y="4770"/>
                    <a:pt x="3636" y="4770"/>
                  </a:cubicBezTo>
                  <a:cubicBezTo>
                    <a:pt x="3666" y="4770"/>
                    <a:pt x="3696" y="4762"/>
                    <a:pt x="3721" y="4744"/>
                  </a:cubicBezTo>
                  <a:lnTo>
                    <a:pt x="4259" y="4354"/>
                  </a:lnTo>
                  <a:cubicBezTo>
                    <a:pt x="4324" y="4299"/>
                    <a:pt x="4342" y="4206"/>
                    <a:pt x="4286" y="4132"/>
                  </a:cubicBezTo>
                  <a:lnTo>
                    <a:pt x="4036" y="3789"/>
                  </a:lnTo>
                  <a:cubicBezTo>
                    <a:pt x="4027" y="3779"/>
                    <a:pt x="4027" y="3761"/>
                    <a:pt x="4036" y="3742"/>
                  </a:cubicBezTo>
                  <a:cubicBezTo>
                    <a:pt x="4147" y="3622"/>
                    <a:pt x="4231" y="3473"/>
                    <a:pt x="4296" y="3325"/>
                  </a:cubicBezTo>
                  <a:cubicBezTo>
                    <a:pt x="4303" y="3311"/>
                    <a:pt x="4314" y="3303"/>
                    <a:pt x="4327" y="3303"/>
                  </a:cubicBezTo>
                  <a:cubicBezTo>
                    <a:pt x="4332" y="3303"/>
                    <a:pt x="4337" y="3304"/>
                    <a:pt x="4342" y="3306"/>
                  </a:cubicBezTo>
                  <a:lnTo>
                    <a:pt x="4760" y="3371"/>
                  </a:lnTo>
                  <a:cubicBezTo>
                    <a:pt x="4771" y="3373"/>
                    <a:pt x="4782" y="3375"/>
                    <a:pt x="4793" y="3375"/>
                  </a:cubicBezTo>
                  <a:cubicBezTo>
                    <a:pt x="4825" y="3375"/>
                    <a:pt x="4852" y="3364"/>
                    <a:pt x="4880" y="3343"/>
                  </a:cubicBezTo>
                  <a:cubicBezTo>
                    <a:pt x="4908" y="3315"/>
                    <a:pt x="4936" y="3278"/>
                    <a:pt x="4936" y="3241"/>
                  </a:cubicBezTo>
                  <a:lnTo>
                    <a:pt x="5047" y="2592"/>
                  </a:lnTo>
                  <a:cubicBezTo>
                    <a:pt x="5056" y="2508"/>
                    <a:pt x="5001" y="2425"/>
                    <a:pt x="4917" y="2416"/>
                  </a:cubicBezTo>
                  <a:lnTo>
                    <a:pt x="4491" y="2351"/>
                  </a:lnTo>
                  <a:cubicBezTo>
                    <a:pt x="4481" y="2341"/>
                    <a:pt x="4463" y="2332"/>
                    <a:pt x="4463" y="2314"/>
                  </a:cubicBezTo>
                  <a:cubicBezTo>
                    <a:pt x="4444" y="2147"/>
                    <a:pt x="4407" y="1989"/>
                    <a:pt x="4351" y="1831"/>
                  </a:cubicBezTo>
                  <a:cubicBezTo>
                    <a:pt x="4342" y="1822"/>
                    <a:pt x="4351" y="1803"/>
                    <a:pt x="4361" y="1794"/>
                  </a:cubicBezTo>
                  <a:lnTo>
                    <a:pt x="4704" y="1544"/>
                  </a:lnTo>
                  <a:cubicBezTo>
                    <a:pt x="4741" y="1516"/>
                    <a:pt x="4760" y="1479"/>
                    <a:pt x="4769" y="1442"/>
                  </a:cubicBezTo>
                  <a:cubicBezTo>
                    <a:pt x="4778" y="1395"/>
                    <a:pt x="4769" y="1358"/>
                    <a:pt x="4741" y="1321"/>
                  </a:cubicBezTo>
                  <a:lnTo>
                    <a:pt x="4351" y="792"/>
                  </a:lnTo>
                  <a:cubicBezTo>
                    <a:pt x="4333" y="755"/>
                    <a:pt x="4296" y="737"/>
                    <a:pt x="4249" y="727"/>
                  </a:cubicBezTo>
                  <a:cubicBezTo>
                    <a:pt x="4240" y="725"/>
                    <a:pt x="4230" y="724"/>
                    <a:pt x="4220" y="724"/>
                  </a:cubicBezTo>
                  <a:cubicBezTo>
                    <a:pt x="4190" y="724"/>
                    <a:pt x="4159" y="734"/>
                    <a:pt x="4138" y="755"/>
                  </a:cubicBezTo>
                  <a:lnTo>
                    <a:pt x="3795" y="1006"/>
                  </a:lnTo>
                  <a:cubicBezTo>
                    <a:pt x="3786" y="1010"/>
                    <a:pt x="3776" y="1013"/>
                    <a:pt x="3768" y="1013"/>
                  </a:cubicBezTo>
                  <a:cubicBezTo>
                    <a:pt x="3760" y="1013"/>
                    <a:pt x="3753" y="1010"/>
                    <a:pt x="3748" y="1006"/>
                  </a:cubicBezTo>
                  <a:cubicBezTo>
                    <a:pt x="3619" y="904"/>
                    <a:pt x="3479" y="811"/>
                    <a:pt x="3322" y="746"/>
                  </a:cubicBezTo>
                  <a:cubicBezTo>
                    <a:pt x="3312" y="737"/>
                    <a:pt x="3303" y="718"/>
                    <a:pt x="3303" y="709"/>
                  </a:cubicBezTo>
                  <a:lnTo>
                    <a:pt x="3368" y="282"/>
                  </a:lnTo>
                  <a:cubicBezTo>
                    <a:pt x="3387" y="199"/>
                    <a:pt x="3331" y="124"/>
                    <a:pt x="3247" y="106"/>
                  </a:cubicBezTo>
                  <a:lnTo>
                    <a:pt x="2598" y="4"/>
                  </a:lnTo>
                  <a:cubicBezTo>
                    <a:pt x="2587" y="1"/>
                    <a:pt x="2576" y="0"/>
                    <a:pt x="25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1"/>
            <p:cNvSpPr/>
            <p:nvPr/>
          </p:nvSpPr>
          <p:spPr>
            <a:xfrm>
              <a:off x="2058200" y="2676025"/>
              <a:ext cx="27400" cy="28550"/>
            </a:xfrm>
            <a:custGeom>
              <a:rect b="b" l="l" r="r" t="t"/>
              <a:pathLst>
                <a:path extrusionOk="0" h="1142" w="1096">
                  <a:moveTo>
                    <a:pt x="956" y="0"/>
                  </a:moveTo>
                  <a:cubicBezTo>
                    <a:pt x="937" y="0"/>
                    <a:pt x="910" y="9"/>
                    <a:pt x="891" y="19"/>
                  </a:cubicBezTo>
                  <a:lnTo>
                    <a:pt x="75" y="445"/>
                  </a:lnTo>
                  <a:cubicBezTo>
                    <a:pt x="28" y="473"/>
                    <a:pt x="0" y="520"/>
                    <a:pt x="0" y="566"/>
                  </a:cubicBezTo>
                  <a:cubicBezTo>
                    <a:pt x="0" y="612"/>
                    <a:pt x="38" y="659"/>
                    <a:pt x="75" y="687"/>
                  </a:cubicBezTo>
                  <a:lnTo>
                    <a:pt x="84" y="687"/>
                  </a:lnTo>
                  <a:lnTo>
                    <a:pt x="891" y="1132"/>
                  </a:lnTo>
                  <a:cubicBezTo>
                    <a:pt x="910" y="1141"/>
                    <a:pt x="937" y="1141"/>
                    <a:pt x="956" y="1141"/>
                  </a:cubicBezTo>
                  <a:cubicBezTo>
                    <a:pt x="1030" y="1141"/>
                    <a:pt x="1086" y="1085"/>
                    <a:pt x="1086" y="1011"/>
                  </a:cubicBezTo>
                  <a:cubicBezTo>
                    <a:pt x="1086" y="956"/>
                    <a:pt x="1067" y="909"/>
                    <a:pt x="1021" y="891"/>
                  </a:cubicBezTo>
                  <a:lnTo>
                    <a:pt x="427" y="566"/>
                  </a:lnTo>
                  <a:lnTo>
                    <a:pt x="1021" y="260"/>
                  </a:lnTo>
                  <a:cubicBezTo>
                    <a:pt x="1067" y="232"/>
                    <a:pt x="1095" y="186"/>
                    <a:pt x="1095" y="139"/>
                  </a:cubicBezTo>
                  <a:cubicBezTo>
                    <a:pt x="1095" y="65"/>
                    <a:pt x="1030" y="0"/>
                    <a:pt x="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1"/>
            <p:cNvSpPr/>
            <p:nvPr/>
          </p:nvSpPr>
          <p:spPr>
            <a:xfrm>
              <a:off x="2088825" y="2662325"/>
              <a:ext cx="22975" cy="53375"/>
            </a:xfrm>
            <a:custGeom>
              <a:rect b="b" l="l" r="r" t="t"/>
              <a:pathLst>
                <a:path extrusionOk="0" h="2135" w="919">
                  <a:moveTo>
                    <a:pt x="751" y="1"/>
                  </a:moveTo>
                  <a:cubicBezTo>
                    <a:pt x="677" y="1"/>
                    <a:pt x="612" y="47"/>
                    <a:pt x="584" y="121"/>
                  </a:cubicBezTo>
                  <a:lnTo>
                    <a:pt x="9" y="1921"/>
                  </a:lnTo>
                  <a:cubicBezTo>
                    <a:pt x="0" y="1930"/>
                    <a:pt x="0" y="1949"/>
                    <a:pt x="0" y="1967"/>
                  </a:cubicBezTo>
                  <a:cubicBezTo>
                    <a:pt x="0" y="2042"/>
                    <a:pt x="46" y="2107"/>
                    <a:pt x="121" y="2134"/>
                  </a:cubicBezTo>
                  <a:lnTo>
                    <a:pt x="167" y="2134"/>
                  </a:lnTo>
                  <a:cubicBezTo>
                    <a:pt x="241" y="2134"/>
                    <a:pt x="306" y="2088"/>
                    <a:pt x="325" y="2023"/>
                  </a:cubicBezTo>
                  <a:lnTo>
                    <a:pt x="909" y="242"/>
                  </a:lnTo>
                  <a:cubicBezTo>
                    <a:pt x="909" y="223"/>
                    <a:pt x="918" y="205"/>
                    <a:pt x="918" y="186"/>
                  </a:cubicBezTo>
                  <a:cubicBezTo>
                    <a:pt x="918" y="84"/>
                    <a:pt x="844" y="1"/>
                    <a:pt x="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2114100" y="2676025"/>
              <a:ext cx="27150" cy="28550"/>
            </a:xfrm>
            <a:custGeom>
              <a:rect b="b" l="l" r="r" t="t"/>
              <a:pathLst>
                <a:path extrusionOk="0" h="1142" w="1086">
                  <a:moveTo>
                    <a:pt x="130" y="0"/>
                  </a:moveTo>
                  <a:cubicBezTo>
                    <a:pt x="56" y="0"/>
                    <a:pt x="0" y="65"/>
                    <a:pt x="0" y="139"/>
                  </a:cubicBezTo>
                  <a:cubicBezTo>
                    <a:pt x="0" y="186"/>
                    <a:pt x="19" y="232"/>
                    <a:pt x="65" y="260"/>
                  </a:cubicBezTo>
                  <a:lnTo>
                    <a:pt x="659" y="566"/>
                  </a:lnTo>
                  <a:lnTo>
                    <a:pt x="74" y="891"/>
                  </a:lnTo>
                  <a:cubicBezTo>
                    <a:pt x="28" y="909"/>
                    <a:pt x="0" y="956"/>
                    <a:pt x="0" y="1011"/>
                  </a:cubicBezTo>
                  <a:cubicBezTo>
                    <a:pt x="0" y="1076"/>
                    <a:pt x="56" y="1141"/>
                    <a:pt x="130" y="1141"/>
                  </a:cubicBezTo>
                  <a:cubicBezTo>
                    <a:pt x="158" y="1141"/>
                    <a:pt x="176" y="1141"/>
                    <a:pt x="195" y="1132"/>
                  </a:cubicBezTo>
                  <a:lnTo>
                    <a:pt x="1002" y="687"/>
                  </a:lnTo>
                  <a:lnTo>
                    <a:pt x="1011" y="687"/>
                  </a:lnTo>
                  <a:cubicBezTo>
                    <a:pt x="1058" y="659"/>
                    <a:pt x="1086" y="612"/>
                    <a:pt x="1086" y="566"/>
                  </a:cubicBezTo>
                  <a:cubicBezTo>
                    <a:pt x="1086" y="520"/>
                    <a:pt x="1058" y="473"/>
                    <a:pt x="1011" y="445"/>
                  </a:cubicBezTo>
                  <a:lnTo>
                    <a:pt x="195" y="19"/>
                  </a:lnTo>
                  <a:cubicBezTo>
                    <a:pt x="176" y="9"/>
                    <a:pt x="158" y="0"/>
                    <a:pt x="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2002300" y="2589050"/>
              <a:ext cx="99050" cy="81425"/>
            </a:xfrm>
            <a:custGeom>
              <a:rect b="b" l="l" r="r" t="t"/>
              <a:pathLst>
                <a:path extrusionOk="0" h="3257" w="3962">
                  <a:moveTo>
                    <a:pt x="3906" y="0"/>
                  </a:moveTo>
                  <a:cubicBezTo>
                    <a:pt x="3535" y="0"/>
                    <a:pt x="3164" y="56"/>
                    <a:pt x="2802" y="158"/>
                  </a:cubicBezTo>
                  <a:cubicBezTo>
                    <a:pt x="1402" y="557"/>
                    <a:pt x="307" y="1744"/>
                    <a:pt x="1" y="3182"/>
                  </a:cubicBezTo>
                  <a:cubicBezTo>
                    <a:pt x="1" y="3219"/>
                    <a:pt x="19" y="3247"/>
                    <a:pt x="47" y="3256"/>
                  </a:cubicBezTo>
                  <a:lnTo>
                    <a:pt x="66" y="3256"/>
                  </a:lnTo>
                  <a:cubicBezTo>
                    <a:pt x="94" y="3256"/>
                    <a:pt x="112" y="3238"/>
                    <a:pt x="121" y="3210"/>
                  </a:cubicBezTo>
                  <a:cubicBezTo>
                    <a:pt x="409" y="1809"/>
                    <a:pt x="1476" y="659"/>
                    <a:pt x="2830" y="269"/>
                  </a:cubicBezTo>
                  <a:cubicBezTo>
                    <a:pt x="3183" y="167"/>
                    <a:pt x="3545" y="112"/>
                    <a:pt x="3906" y="112"/>
                  </a:cubicBezTo>
                  <a:cubicBezTo>
                    <a:pt x="3943" y="112"/>
                    <a:pt x="3962" y="93"/>
                    <a:pt x="3962" y="56"/>
                  </a:cubicBezTo>
                  <a:cubicBezTo>
                    <a:pt x="3962" y="28"/>
                    <a:pt x="3943" y="0"/>
                    <a:pt x="3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1"/>
            <p:cNvSpPr/>
            <p:nvPr/>
          </p:nvSpPr>
          <p:spPr>
            <a:xfrm>
              <a:off x="2000925" y="2593400"/>
              <a:ext cx="203875" cy="194875"/>
            </a:xfrm>
            <a:custGeom>
              <a:rect b="b" l="l" r="r" t="t"/>
              <a:pathLst>
                <a:path extrusionOk="0" h="7795" w="8155">
                  <a:moveTo>
                    <a:pt x="5133" y="0"/>
                  </a:moveTo>
                  <a:cubicBezTo>
                    <a:pt x="5109" y="0"/>
                    <a:pt x="5082" y="17"/>
                    <a:pt x="5075" y="40"/>
                  </a:cubicBezTo>
                  <a:cubicBezTo>
                    <a:pt x="5065" y="77"/>
                    <a:pt x="5084" y="105"/>
                    <a:pt x="5112" y="114"/>
                  </a:cubicBezTo>
                  <a:cubicBezTo>
                    <a:pt x="6568" y="568"/>
                    <a:pt x="7626" y="1839"/>
                    <a:pt x="7802" y="3351"/>
                  </a:cubicBezTo>
                  <a:cubicBezTo>
                    <a:pt x="8034" y="5216"/>
                    <a:pt x="6846" y="7006"/>
                    <a:pt x="5037" y="7526"/>
                  </a:cubicBezTo>
                  <a:cubicBezTo>
                    <a:pt x="4682" y="7628"/>
                    <a:pt x="4319" y="7679"/>
                    <a:pt x="3958" y="7679"/>
                  </a:cubicBezTo>
                  <a:cubicBezTo>
                    <a:pt x="3207" y="7679"/>
                    <a:pt x="2467" y="7460"/>
                    <a:pt x="1828" y="7034"/>
                  </a:cubicBezTo>
                  <a:cubicBezTo>
                    <a:pt x="881" y="6413"/>
                    <a:pt x="260" y="5402"/>
                    <a:pt x="121" y="4270"/>
                  </a:cubicBezTo>
                  <a:cubicBezTo>
                    <a:pt x="121" y="4233"/>
                    <a:pt x="93" y="4214"/>
                    <a:pt x="56" y="4214"/>
                  </a:cubicBezTo>
                  <a:cubicBezTo>
                    <a:pt x="28" y="4223"/>
                    <a:pt x="0" y="4251"/>
                    <a:pt x="9" y="4279"/>
                  </a:cubicBezTo>
                  <a:cubicBezTo>
                    <a:pt x="149" y="5448"/>
                    <a:pt x="789" y="6487"/>
                    <a:pt x="1763" y="7136"/>
                  </a:cubicBezTo>
                  <a:cubicBezTo>
                    <a:pt x="2421" y="7572"/>
                    <a:pt x="3182" y="7795"/>
                    <a:pt x="3961" y="7795"/>
                  </a:cubicBezTo>
                  <a:cubicBezTo>
                    <a:pt x="4332" y="7795"/>
                    <a:pt x="4703" y="7739"/>
                    <a:pt x="5075" y="7637"/>
                  </a:cubicBezTo>
                  <a:cubicBezTo>
                    <a:pt x="6930" y="7108"/>
                    <a:pt x="8154" y="5253"/>
                    <a:pt x="7922" y="3333"/>
                  </a:cubicBezTo>
                  <a:cubicBezTo>
                    <a:pt x="7728" y="1774"/>
                    <a:pt x="6642" y="476"/>
                    <a:pt x="5149" y="3"/>
                  </a:cubicBezTo>
                  <a:cubicBezTo>
                    <a:pt x="5144" y="1"/>
                    <a:pt x="5139" y="0"/>
                    <a:pt x="51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1"/>
            <p:cNvSpPr/>
            <p:nvPr/>
          </p:nvSpPr>
          <p:spPr>
            <a:xfrm>
              <a:off x="2012975" y="2606000"/>
              <a:ext cx="173975" cy="165350"/>
            </a:xfrm>
            <a:custGeom>
              <a:rect b="b" l="l" r="r" t="t"/>
              <a:pathLst>
                <a:path extrusionOk="0" h="6614" w="6959">
                  <a:moveTo>
                    <a:pt x="3479" y="83"/>
                  </a:moveTo>
                  <a:cubicBezTo>
                    <a:pt x="4110" y="83"/>
                    <a:pt x="4732" y="269"/>
                    <a:pt x="5260" y="621"/>
                  </a:cubicBezTo>
                  <a:cubicBezTo>
                    <a:pt x="6049" y="1141"/>
                    <a:pt x="6559" y="1985"/>
                    <a:pt x="6680" y="2922"/>
                  </a:cubicBezTo>
                  <a:cubicBezTo>
                    <a:pt x="6865" y="4480"/>
                    <a:pt x="5882" y="5974"/>
                    <a:pt x="4379" y="6400"/>
                  </a:cubicBezTo>
                  <a:cubicBezTo>
                    <a:pt x="4083" y="6484"/>
                    <a:pt x="3780" y="6526"/>
                    <a:pt x="3480" y="6526"/>
                  </a:cubicBezTo>
                  <a:cubicBezTo>
                    <a:pt x="2851" y="6526"/>
                    <a:pt x="2232" y="6344"/>
                    <a:pt x="1698" y="5992"/>
                  </a:cubicBezTo>
                  <a:cubicBezTo>
                    <a:pt x="919" y="5473"/>
                    <a:pt x="399" y="4629"/>
                    <a:pt x="279" y="3692"/>
                  </a:cubicBezTo>
                  <a:cubicBezTo>
                    <a:pt x="93" y="2133"/>
                    <a:pt x="1086" y="640"/>
                    <a:pt x="2589" y="213"/>
                  </a:cubicBezTo>
                  <a:cubicBezTo>
                    <a:pt x="2886" y="129"/>
                    <a:pt x="3182" y="83"/>
                    <a:pt x="3479" y="83"/>
                  </a:cubicBezTo>
                  <a:close/>
                  <a:moveTo>
                    <a:pt x="3477" y="0"/>
                  </a:moveTo>
                  <a:cubicBezTo>
                    <a:pt x="3171" y="0"/>
                    <a:pt x="2863" y="43"/>
                    <a:pt x="2561" y="129"/>
                  </a:cubicBezTo>
                  <a:cubicBezTo>
                    <a:pt x="1021" y="575"/>
                    <a:pt x="1" y="2105"/>
                    <a:pt x="195" y="3701"/>
                  </a:cubicBezTo>
                  <a:cubicBezTo>
                    <a:pt x="316" y="4666"/>
                    <a:pt x="845" y="5528"/>
                    <a:pt x="1652" y="6066"/>
                  </a:cubicBezTo>
                  <a:cubicBezTo>
                    <a:pt x="2199" y="6428"/>
                    <a:pt x="2839" y="6614"/>
                    <a:pt x="3479" y="6614"/>
                  </a:cubicBezTo>
                  <a:cubicBezTo>
                    <a:pt x="3785" y="6614"/>
                    <a:pt x="4101" y="6567"/>
                    <a:pt x="4398" y="6484"/>
                  </a:cubicBezTo>
                  <a:cubicBezTo>
                    <a:pt x="5938" y="6039"/>
                    <a:pt x="6958" y="4508"/>
                    <a:pt x="6763" y="2912"/>
                  </a:cubicBezTo>
                  <a:cubicBezTo>
                    <a:pt x="6643" y="1948"/>
                    <a:pt x="6114" y="1085"/>
                    <a:pt x="5307" y="547"/>
                  </a:cubicBezTo>
                  <a:cubicBezTo>
                    <a:pt x="4760" y="188"/>
                    <a:pt x="4123" y="0"/>
                    <a:pt x="34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1"/>
            <p:cNvSpPr/>
            <p:nvPr/>
          </p:nvSpPr>
          <p:spPr>
            <a:xfrm>
              <a:off x="2033850" y="2508575"/>
              <a:ext cx="13250" cy="56600"/>
            </a:xfrm>
            <a:custGeom>
              <a:rect b="b" l="l" r="r" t="t"/>
              <a:pathLst>
                <a:path extrusionOk="0" h="2264" w="530">
                  <a:moveTo>
                    <a:pt x="232" y="0"/>
                  </a:moveTo>
                  <a:cubicBezTo>
                    <a:pt x="102" y="0"/>
                    <a:pt x="0" y="102"/>
                    <a:pt x="0" y="232"/>
                  </a:cubicBezTo>
                  <a:lnTo>
                    <a:pt x="0" y="2023"/>
                  </a:lnTo>
                  <a:cubicBezTo>
                    <a:pt x="0" y="2152"/>
                    <a:pt x="102" y="2264"/>
                    <a:pt x="232" y="2264"/>
                  </a:cubicBezTo>
                  <a:lnTo>
                    <a:pt x="288" y="2264"/>
                  </a:lnTo>
                  <a:cubicBezTo>
                    <a:pt x="418" y="2264"/>
                    <a:pt x="529" y="2152"/>
                    <a:pt x="520" y="2023"/>
                  </a:cubicBezTo>
                  <a:lnTo>
                    <a:pt x="520" y="232"/>
                  </a:lnTo>
                  <a:cubicBezTo>
                    <a:pt x="520" y="102"/>
                    <a:pt x="418"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1"/>
            <p:cNvSpPr/>
            <p:nvPr/>
          </p:nvSpPr>
          <p:spPr>
            <a:xfrm>
              <a:off x="2032450" y="2507175"/>
              <a:ext cx="16025" cy="59400"/>
            </a:xfrm>
            <a:custGeom>
              <a:rect b="b" l="l" r="r" t="t"/>
              <a:pathLst>
                <a:path extrusionOk="0" h="2376" w="641">
                  <a:moveTo>
                    <a:pt x="344" y="112"/>
                  </a:moveTo>
                  <a:cubicBezTo>
                    <a:pt x="446" y="112"/>
                    <a:pt x="520" y="195"/>
                    <a:pt x="520" y="288"/>
                  </a:cubicBezTo>
                  <a:lnTo>
                    <a:pt x="520" y="2079"/>
                  </a:lnTo>
                  <a:cubicBezTo>
                    <a:pt x="520" y="2181"/>
                    <a:pt x="446" y="2255"/>
                    <a:pt x="344" y="2255"/>
                  </a:cubicBezTo>
                  <a:lnTo>
                    <a:pt x="298" y="2255"/>
                  </a:lnTo>
                  <a:cubicBezTo>
                    <a:pt x="196" y="2255"/>
                    <a:pt x="121" y="2181"/>
                    <a:pt x="121" y="2079"/>
                  </a:cubicBezTo>
                  <a:lnTo>
                    <a:pt x="121" y="288"/>
                  </a:lnTo>
                  <a:cubicBezTo>
                    <a:pt x="121" y="195"/>
                    <a:pt x="196" y="112"/>
                    <a:pt x="298" y="112"/>
                  </a:cubicBezTo>
                  <a:close/>
                  <a:moveTo>
                    <a:pt x="288" y="1"/>
                  </a:moveTo>
                  <a:cubicBezTo>
                    <a:pt x="131" y="1"/>
                    <a:pt x="1" y="131"/>
                    <a:pt x="1" y="288"/>
                  </a:cubicBezTo>
                  <a:lnTo>
                    <a:pt x="1" y="2079"/>
                  </a:lnTo>
                  <a:cubicBezTo>
                    <a:pt x="1" y="2246"/>
                    <a:pt x="131" y="2375"/>
                    <a:pt x="288" y="2375"/>
                  </a:cubicBezTo>
                  <a:lnTo>
                    <a:pt x="344" y="2375"/>
                  </a:lnTo>
                  <a:cubicBezTo>
                    <a:pt x="511" y="2375"/>
                    <a:pt x="641" y="2246"/>
                    <a:pt x="641" y="2079"/>
                  </a:cubicBezTo>
                  <a:lnTo>
                    <a:pt x="641" y="288"/>
                  </a:lnTo>
                  <a:cubicBezTo>
                    <a:pt x="641" y="131"/>
                    <a:pt x="502"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1"/>
            <p:cNvSpPr/>
            <p:nvPr/>
          </p:nvSpPr>
          <p:spPr>
            <a:xfrm>
              <a:off x="1764350" y="2410475"/>
              <a:ext cx="53850" cy="477775"/>
            </a:xfrm>
            <a:custGeom>
              <a:rect b="b" l="l" r="r" t="t"/>
              <a:pathLst>
                <a:path extrusionOk="0" h="19111" w="2154">
                  <a:moveTo>
                    <a:pt x="1615" y="0"/>
                  </a:moveTo>
                  <a:cubicBezTo>
                    <a:pt x="725" y="0"/>
                    <a:pt x="1" y="724"/>
                    <a:pt x="1" y="1614"/>
                  </a:cubicBezTo>
                  <a:lnTo>
                    <a:pt x="1" y="17496"/>
                  </a:lnTo>
                  <a:cubicBezTo>
                    <a:pt x="1" y="18387"/>
                    <a:pt x="725" y="19110"/>
                    <a:pt x="1615" y="19110"/>
                  </a:cubicBezTo>
                  <a:lnTo>
                    <a:pt x="2153" y="19110"/>
                  </a:lnTo>
                  <a:cubicBezTo>
                    <a:pt x="1272" y="19110"/>
                    <a:pt x="558" y="18396"/>
                    <a:pt x="558" y="17505"/>
                  </a:cubicBezTo>
                  <a:lnTo>
                    <a:pt x="558" y="1605"/>
                  </a:lnTo>
                  <a:cubicBezTo>
                    <a:pt x="558" y="724"/>
                    <a:pt x="1272" y="0"/>
                    <a:pt x="2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1"/>
            <p:cNvSpPr/>
            <p:nvPr/>
          </p:nvSpPr>
          <p:spPr>
            <a:xfrm>
              <a:off x="1762975" y="2409075"/>
              <a:ext cx="55225" cy="480550"/>
            </a:xfrm>
            <a:custGeom>
              <a:rect b="b" l="l" r="r" t="t"/>
              <a:pathLst>
                <a:path extrusionOk="0" h="19222" w="2209">
                  <a:moveTo>
                    <a:pt x="1596" y="121"/>
                  </a:moveTo>
                  <a:lnTo>
                    <a:pt x="1596" y="121"/>
                  </a:lnTo>
                  <a:cubicBezTo>
                    <a:pt x="984" y="362"/>
                    <a:pt x="548" y="965"/>
                    <a:pt x="548" y="1661"/>
                  </a:cubicBezTo>
                  <a:lnTo>
                    <a:pt x="548" y="17561"/>
                  </a:lnTo>
                  <a:cubicBezTo>
                    <a:pt x="548" y="18266"/>
                    <a:pt x="984" y="18860"/>
                    <a:pt x="1596" y="19110"/>
                  </a:cubicBezTo>
                  <a:cubicBezTo>
                    <a:pt x="770" y="19073"/>
                    <a:pt x="112" y="18387"/>
                    <a:pt x="112" y="17552"/>
                  </a:cubicBezTo>
                  <a:lnTo>
                    <a:pt x="112" y="1670"/>
                  </a:lnTo>
                  <a:cubicBezTo>
                    <a:pt x="112" y="836"/>
                    <a:pt x="770" y="158"/>
                    <a:pt x="1596" y="121"/>
                  </a:cubicBezTo>
                  <a:close/>
                  <a:moveTo>
                    <a:pt x="1670" y="1"/>
                  </a:moveTo>
                  <a:cubicBezTo>
                    <a:pt x="742" y="1"/>
                    <a:pt x="0" y="752"/>
                    <a:pt x="0" y="1670"/>
                  </a:cubicBezTo>
                  <a:lnTo>
                    <a:pt x="0" y="17552"/>
                  </a:lnTo>
                  <a:cubicBezTo>
                    <a:pt x="0" y="18480"/>
                    <a:pt x="742" y="19222"/>
                    <a:pt x="1670" y="19222"/>
                  </a:cubicBezTo>
                  <a:lnTo>
                    <a:pt x="2208" y="19222"/>
                  </a:lnTo>
                  <a:lnTo>
                    <a:pt x="2208" y="19110"/>
                  </a:lnTo>
                  <a:cubicBezTo>
                    <a:pt x="1364" y="19110"/>
                    <a:pt x="668" y="18415"/>
                    <a:pt x="668" y="17561"/>
                  </a:cubicBezTo>
                  <a:lnTo>
                    <a:pt x="668" y="1661"/>
                  </a:lnTo>
                  <a:cubicBezTo>
                    <a:pt x="668" y="808"/>
                    <a:pt x="1364" y="121"/>
                    <a:pt x="2208" y="121"/>
                  </a:cubicBezTo>
                  <a:lnTo>
                    <a:pt x="22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1"/>
            <p:cNvSpPr/>
            <p:nvPr/>
          </p:nvSpPr>
          <p:spPr>
            <a:xfrm>
              <a:off x="1768300" y="2473550"/>
              <a:ext cx="6750" cy="56375"/>
            </a:xfrm>
            <a:custGeom>
              <a:rect b="b" l="l" r="r" t="t"/>
              <a:pathLst>
                <a:path extrusionOk="0" h="2255" w="270">
                  <a:moveTo>
                    <a:pt x="140" y="1"/>
                  </a:moveTo>
                  <a:cubicBezTo>
                    <a:pt x="56" y="1"/>
                    <a:pt x="1" y="56"/>
                    <a:pt x="1" y="130"/>
                  </a:cubicBezTo>
                  <a:lnTo>
                    <a:pt x="1" y="2125"/>
                  </a:lnTo>
                  <a:cubicBezTo>
                    <a:pt x="1" y="2199"/>
                    <a:pt x="56" y="2255"/>
                    <a:pt x="140" y="2255"/>
                  </a:cubicBezTo>
                  <a:cubicBezTo>
                    <a:pt x="214" y="2255"/>
                    <a:pt x="270" y="2199"/>
                    <a:pt x="270" y="2125"/>
                  </a:cubicBezTo>
                  <a:lnTo>
                    <a:pt x="270" y="130"/>
                  </a:lnTo>
                  <a:cubicBezTo>
                    <a:pt x="270" y="56"/>
                    <a:pt x="214" y="1"/>
                    <a:pt x="1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1"/>
            <p:cNvSpPr/>
            <p:nvPr/>
          </p:nvSpPr>
          <p:spPr>
            <a:xfrm>
              <a:off x="1766088" y="2471511"/>
              <a:ext cx="9550" cy="59625"/>
            </a:xfrm>
            <a:custGeom>
              <a:rect b="b" l="l" r="r" t="t"/>
              <a:pathLst>
                <a:path extrusionOk="0" h="2385" w="382">
                  <a:moveTo>
                    <a:pt x="196" y="121"/>
                  </a:moveTo>
                  <a:cubicBezTo>
                    <a:pt x="233" y="121"/>
                    <a:pt x="270" y="158"/>
                    <a:pt x="270" y="205"/>
                  </a:cubicBezTo>
                  <a:lnTo>
                    <a:pt x="270" y="2190"/>
                  </a:lnTo>
                  <a:cubicBezTo>
                    <a:pt x="270" y="2227"/>
                    <a:pt x="233" y="2264"/>
                    <a:pt x="196" y="2264"/>
                  </a:cubicBezTo>
                  <a:cubicBezTo>
                    <a:pt x="149" y="2264"/>
                    <a:pt x="112" y="2227"/>
                    <a:pt x="112" y="2190"/>
                  </a:cubicBezTo>
                  <a:lnTo>
                    <a:pt x="112" y="205"/>
                  </a:lnTo>
                  <a:cubicBezTo>
                    <a:pt x="112" y="158"/>
                    <a:pt x="149" y="121"/>
                    <a:pt x="196" y="121"/>
                  </a:cubicBezTo>
                  <a:close/>
                  <a:moveTo>
                    <a:pt x="196" y="1"/>
                  </a:moveTo>
                  <a:cubicBezTo>
                    <a:pt x="84" y="1"/>
                    <a:pt x="1" y="93"/>
                    <a:pt x="1" y="195"/>
                  </a:cubicBezTo>
                  <a:lnTo>
                    <a:pt x="1" y="2190"/>
                  </a:lnTo>
                  <a:cubicBezTo>
                    <a:pt x="1" y="2292"/>
                    <a:pt x="84" y="2385"/>
                    <a:pt x="196" y="2385"/>
                  </a:cubicBezTo>
                  <a:cubicBezTo>
                    <a:pt x="298" y="2385"/>
                    <a:pt x="381" y="2292"/>
                    <a:pt x="381" y="2190"/>
                  </a:cubicBezTo>
                  <a:lnTo>
                    <a:pt x="381" y="195"/>
                  </a:lnTo>
                  <a:cubicBezTo>
                    <a:pt x="381" y="93"/>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1"/>
            <p:cNvSpPr/>
            <p:nvPr/>
          </p:nvSpPr>
          <p:spPr>
            <a:xfrm>
              <a:off x="1768300" y="2548225"/>
              <a:ext cx="6750" cy="56625"/>
            </a:xfrm>
            <a:custGeom>
              <a:rect b="b" l="l" r="r" t="t"/>
              <a:pathLst>
                <a:path extrusionOk="0" h="2265" w="270">
                  <a:moveTo>
                    <a:pt x="140" y="1"/>
                  </a:moveTo>
                  <a:cubicBezTo>
                    <a:pt x="56" y="1"/>
                    <a:pt x="1" y="66"/>
                    <a:pt x="1" y="140"/>
                  </a:cubicBezTo>
                  <a:lnTo>
                    <a:pt x="1" y="2125"/>
                  </a:lnTo>
                  <a:cubicBezTo>
                    <a:pt x="1" y="2199"/>
                    <a:pt x="56" y="2264"/>
                    <a:pt x="140" y="2264"/>
                  </a:cubicBezTo>
                  <a:cubicBezTo>
                    <a:pt x="214" y="2264"/>
                    <a:pt x="270" y="2199"/>
                    <a:pt x="270" y="2125"/>
                  </a:cubicBezTo>
                  <a:lnTo>
                    <a:pt x="270" y="140"/>
                  </a:lnTo>
                  <a:cubicBezTo>
                    <a:pt x="270" y="66"/>
                    <a:pt x="214" y="1"/>
                    <a:pt x="1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1"/>
            <p:cNvSpPr/>
            <p:nvPr/>
          </p:nvSpPr>
          <p:spPr>
            <a:xfrm>
              <a:off x="1766088" y="2546411"/>
              <a:ext cx="9550" cy="59400"/>
            </a:xfrm>
            <a:custGeom>
              <a:rect b="b" l="l" r="r" t="t"/>
              <a:pathLst>
                <a:path extrusionOk="0" h="2376" w="382">
                  <a:moveTo>
                    <a:pt x="196" y="122"/>
                  </a:moveTo>
                  <a:cubicBezTo>
                    <a:pt x="233" y="122"/>
                    <a:pt x="270" y="149"/>
                    <a:pt x="270" y="196"/>
                  </a:cubicBezTo>
                  <a:lnTo>
                    <a:pt x="270" y="2181"/>
                  </a:lnTo>
                  <a:cubicBezTo>
                    <a:pt x="270" y="2227"/>
                    <a:pt x="233" y="2264"/>
                    <a:pt x="196" y="2264"/>
                  </a:cubicBezTo>
                  <a:cubicBezTo>
                    <a:pt x="149" y="2264"/>
                    <a:pt x="112" y="2227"/>
                    <a:pt x="112" y="2181"/>
                  </a:cubicBezTo>
                  <a:lnTo>
                    <a:pt x="112" y="196"/>
                  </a:lnTo>
                  <a:cubicBezTo>
                    <a:pt x="112" y="149"/>
                    <a:pt x="149" y="122"/>
                    <a:pt x="196" y="122"/>
                  </a:cubicBezTo>
                  <a:close/>
                  <a:moveTo>
                    <a:pt x="196" y="1"/>
                  </a:moveTo>
                  <a:cubicBezTo>
                    <a:pt x="84" y="1"/>
                    <a:pt x="1" y="84"/>
                    <a:pt x="1" y="196"/>
                  </a:cubicBezTo>
                  <a:lnTo>
                    <a:pt x="1" y="2181"/>
                  </a:lnTo>
                  <a:cubicBezTo>
                    <a:pt x="1" y="2292"/>
                    <a:pt x="84" y="2376"/>
                    <a:pt x="196" y="2376"/>
                  </a:cubicBezTo>
                  <a:cubicBezTo>
                    <a:pt x="298" y="2376"/>
                    <a:pt x="381" y="2292"/>
                    <a:pt x="381" y="2181"/>
                  </a:cubicBezTo>
                  <a:lnTo>
                    <a:pt x="381" y="196"/>
                  </a:ln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1"/>
            <p:cNvSpPr/>
            <p:nvPr/>
          </p:nvSpPr>
          <p:spPr>
            <a:xfrm>
              <a:off x="1778275" y="2410475"/>
              <a:ext cx="261400" cy="477775"/>
            </a:xfrm>
            <a:custGeom>
              <a:rect b="b" l="l" r="r" t="t"/>
              <a:pathLst>
                <a:path extrusionOk="0" h="19111" w="10456">
                  <a:moveTo>
                    <a:pt x="1596" y="0"/>
                  </a:moveTo>
                  <a:cubicBezTo>
                    <a:pt x="715" y="0"/>
                    <a:pt x="1" y="724"/>
                    <a:pt x="1" y="1605"/>
                  </a:cubicBezTo>
                  <a:lnTo>
                    <a:pt x="1" y="17505"/>
                  </a:lnTo>
                  <a:cubicBezTo>
                    <a:pt x="1" y="18396"/>
                    <a:pt x="715" y="19110"/>
                    <a:pt x="1596" y="19110"/>
                  </a:cubicBezTo>
                  <a:lnTo>
                    <a:pt x="8850" y="19110"/>
                  </a:lnTo>
                  <a:cubicBezTo>
                    <a:pt x="9732" y="19110"/>
                    <a:pt x="10455" y="18396"/>
                    <a:pt x="10455" y="17505"/>
                  </a:cubicBezTo>
                  <a:lnTo>
                    <a:pt x="10455" y="1605"/>
                  </a:lnTo>
                  <a:cubicBezTo>
                    <a:pt x="10455" y="724"/>
                    <a:pt x="9732" y="0"/>
                    <a:pt x="8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1"/>
            <p:cNvSpPr/>
            <p:nvPr/>
          </p:nvSpPr>
          <p:spPr>
            <a:xfrm>
              <a:off x="1776650" y="2409075"/>
              <a:ext cx="264425" cy="480550"/>
            </a:xfrm>
            <a:custGeom>
              <a:rect b="b" l="l" r="r" t="t"/>
              <a:pathLst>
                <a:path extrusionOk="0" h="19222" w="10577">
                  <a:moveTo>
                    <a:pt x="8915" y="112"/>
                  </a:moveTo>
                  <a:cubicBezTo>
                    <a:pt x="9769" y="112"/>
                    <a:pt x="10455" y="808"/>
                    <a:pt x="10455" y="1661"/>
                  </a:cubicBezTo>
                  <a:lnTo>
                    <a:pt x="10455" y="17561"/>
                  </a:lnTo>
                  <a:cubicBezTo>
                    <a:pt x="10455" y="18415"/>
                    <a:pt x="9769" y="19110"/>
                    <a:pt x="8915" y="19110"/>
                  </a:cubicBezTo>
                  <a:lnTo>
                    <a:pt x="1661" y="19110"/>
                  </a:lnTo>
                  <a:cubicBezTo>
                    <a:pt x="817" y="19110"/>
                    <a:pt x="121" y="18415"/>
                    <a:pt x="121" y="17561"/>
                  </a:cubicBezTo>
                  <a:lnTo>
                    <a:pt x="121" y="1661"/>
                  </a:lnTo>
                  <a:cubicBezTo>
                    <a:pt x="121" y="808"/>
                    <a:pt x="817" y="112"/>
                    <a:pt x="1661" y="112"/>
                  </a:cubicBezTo>
                  <a:close/>
                  <a:moveTo>
                    <a:pt x="1661" y="1"/>
                  </a:moveTo>
                  <a:cubicBezTo>
                    <a:pt x="752" y="1"/>
                    <a:pt x="1" y="743"/>
                    <a:pt x="1" y="1661"/>
                  </a:cubicBezTo>
                  <a:lnTo>
                    <a:pt x="1" y="17561"/>
                  </a:lnTo>
                  <a:cubicBezTo>
                    <a:pt x="1" y="18480"/>
                    <a:pt x="752" y="19222"/>
                    <a:pt x="1661" y="19222"/>
                  </a:cubicBezTo>
                  <a:lnTo>
                    <a:pt x="8915" y="19222"/>
                  </a:lnTo>
                  <a:cubicBezTo>
                    <a:pt x="9834" y="19222"/>
                    <a:pt x="10576" y="18480"/>
                    <a:pt x="10576" y="17561"/>
                  </a:cubicBezTo>
                  <a:lnTo>
                    <a:pt x="10576" y="1661"/>
                  </a:lnTo>
                  <a:cubicBezTo>
                    <a:pt x="10576" y="743"/>
                    <a:pt x="9834" y="1"/>
                    <a:pt x="89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1"/>
            <p:cNvSpPr/>
            <p:nvPr/>
          </p:nvSpPr>
          <p:spPr>
            <a:xfrm>
              <a:off x="1902125" y="2430650"/>
              <a:ext cx="13700" cy="13700"/>
            </a:xfrm>
            <a:custGeom>
              <a:rect b="b" l="l" r="r" t="t"/>
              <a:pathLst>
                <a:path extrusionOk="0" h="548" w="548">
                  <a:moveTo>
                    <a:pt x="269" y="84"/>
                  </a:moveTo>
                  <a:cubicBezTo>
                    <a:pt x="371" y="84"/>
                    <a:pt x="455" y="167"/>
                    <a:pt x="455" y="269"/>
                  </a:cubicBezTo>
                  <a:cubicBezTo>
                    <a:pt x="455" y="371"/>
                    <a:pt x="371" y="455"/>
                    <a:pt x="269" y="455"/>
                  </a:cubicBezTo>
                  <a:cubicBezTo>
                    <a:pt x="167" y="455"/>
                    <a:pt x="84" y="371"/>
                    <a:pt x="84" y="269"/>
                  </a:cubicBezTo>
                  <a:cubicBezTo>
                    <a:pt x="84" y="167"/>
                    <a:pt x="167" y="84"/>
                    <a:pt x="269" y="84"/>
                  </a:cubicBezTo>
                  <a:close/>
                  <a:moveTo>
                    <a:pt x="269" y="0"/>
                  </a:moveTo>
                  <a:cubicBezTo>
                    <a:pt x="121" y="0"/>
                    <a:pt x="0" y="121"/>
                    <a:pt x="0" y="269"/>
                  </a:cubicBezTo>
                  <a:cubicBezTo>
                    <a:pt x="0" y="418"/>
                    <a:pt x="121" y="548"/>
                    <a:pt x="269" y="548"/>
                  </a:cubicBezTo>
                  <a:cubicBezTo>
                    <a:pt x="418" y="548"/>
                    <a:pt x="548" y="418"/>
                    <a:pt x="548" y="269"/>
                  </a:cubicBezTo>
                  <a:cubicBezTo>
                    <a:pt x="54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1"/>
            <p:cNvSpPr/>
            <p:nvPr/>
          </p:nvSpPr>
          <p:spPr>
            <a:xfrm>
              <a:off x="1859900" y="2433900"/>
              <a:ext cx="33900" cy="7200"/>
            </a:xfrm>
            <a:custGeom>
              <a:rect b="b" l="l" r="r" t="t"/>
              <a:pathLst>
                <a:path extrusionOk="0" h="288" w="1356">
                  <a:moveTo>
                    <a:pt x="1207" y="84"/>
                  </a:moveTo>
                  <a:cubicBezTo>
                    <a:pt x="1244" y="84"/>
                    <a:pt x="1263" y="112"/>
                    <a:pt x="1263" y="139"/>
                  </a:cubicBezTo>
                  <a:cubicBezTo>
                    <a:pt x="1263" y="176"/>
                    <a:pt x="1244" y="195"/>
                    <a:pt x="1207" y="195"/>
                  </a:cubicBezTo>
                  <a:lnTo>
                    <a:pt x="140" y="195"/>
                  </a:lnTo>
                  <a:cubicBezTo>
                    <a:pt x="112" y="195"/>
                    <a:pt x="84" y="176"/>
                    <a:pt x="84" y="139"/>
                  </a:cubicBezTo>
                  <a:cubicBezTo>
                    <a:pt x="84" y="112"/>
                    <a:pt x="112" y="84"/>
                    <a:pt x="140" y="84"/>
                  </a:cubicBezTo>
                  <a:close/>
                  <a:moveTo>
                    <a:pt x="140" y="0"/>
                  </a:moveTo>
                  <a:cubicBezTo>
                    <a:pt x="57" y="0"/>
                    <a:pt x="1" y="65"/>
                    <a:pt x="1" y="149"/>
                  </a:cubicBezTo>
                  <a:cubicBezTo>
                    <a:pt x="1" y="223"/>
                    <a:pt x="66" y="288"/>
                    <a:pt x="140" y="288"/>
                  </a:cubicBezTo>
                  <a:lnTo>
                    <a:pt x="1207" y="288"/>
                  </a:lnTo>
                  <a:cubicBezTo>
                    <a:pt x="1290" y="288"/>
                    <a:pt x="1355" y="223"/>
                    <a:pt x="1355" y="149"/>
                  </a:cubicBezTo>
                  <a:cubicBezTo>
                    <a:pt x="1355" y="65"/>
                    <a:pt x="1290" y="0"/>
                    <a:pt x="1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1"/>
            <p:cNvSpPr/>
            <p:nvPr/>
          </p:nvSpPr>
          <p:spPr>
            <a:xfrm>
              <a:off x="1924625" y="2433900"/>
              <a:ext cx="33875" cy="7200"/>
            </a:xfrm>
            <a:custGeom>
              <a:rect b="b" l="l" r="r" t="t"/>
              <a:pathLst>
                <a:path extrusionOk="0" h="288" w="1355">
                  <a:moveTo>
                    <a:pt x="1215" y="84"/>
                  </a:moveTo>
                  <a:cubicBezTo>
                    <a:pt x="1243" y="84"/>
                    <a:pt x="1271" y="112"/>
                    <a:pt x="1271" y="139"/>
                  </a:cubicBezTo>
                  <a:cubicBezTo>
                    <a:pt x="1271" y="176"/>
                    <a:pt x="1243" y="195"/>
                    <a:pt x="1215" y="195"/>
                  </a:cubicBezTo>
                  <a:lnTo>
                    <a:pt x="149" y="195"/>
                  </a:lnTo>
                  <a:cubicBezTo>
                    <a:pt x="111" y="195"/>
                    <a:pt x="93" y="176"/>
                    <a:pt x="93" y="139"/>
                  </a:cubicBezTo>
                  <a:cubicBezTo>
                    <a:pt x="93" y="112"/>
                    <a:pt x="111" y="84"/>
                    <a:pt x="149" y="84"/>
                  </a:cubicBezTo>
                  <a:close/>
                  <a:moveTo>
                    <a:pt x="149" y="0"/>
                  </a:moveTo>
                  <a:cubicBezTo>
                    <a:pt x="65" y="0"/>
                    <a:pt x="0" y="65"/>
                    <a:pt x="0" y="149"/>
                  </a:cubicBezTo>
                  <a:cubicBezTo>
                    <a:pt x="0" y="223"/>
                    <a:pt x="65" y="288"/>
                    <a:pt x="149" y="288"/>
                  </a:cubicBezTo>
                  <a:lnTo>
                    <a:pt x="1215" y="288"/>
                  </a:lnTo>
                  <a:cubicBezTo>
                    <a:pt x="1290" y="288"/>
                    <a:pt x="1355" y="223"/>
                    <a:pt x="1355" y="149"/>
                  </a:cubicBezTo>
                  <a:cubicBezTo>
                    <a:pt x="1355" y="65"/>
                    <a:pt x="1290" y="0"/>
                    <a:pt x="12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1"/>
            <p:cNvSpPr/>
            <p:nvPr/>
          </p:nvSpPr>
          <p:spPr>
            <a:xfrm>
              <a:off x="1798675" y="2455700"/>
              <a:ext cx="220600" cy="392200"/>
            </a:xfrm>
            <a:custGeom>
              <a:rect b="b" l="l" r="r" t="t"/>
              <a:pathLst>
                <a:path extrusionOk="0" h="15688" w="8824">
                  <a:moveTo>
                    <a:pt x="1" y="0"/>
                  </a:moveTo>
                  <a:lnTo>
                    <a:pt x="1" y="15687"/>
                  </a:lnTo>
                  <a:lnTo>
                    <a:pt x="8823" y="15687"/>
                  </a:lnTo>
                  <a:lnTo>
                    <a:pt x="88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1"/>
            <p:cNvSpPr/>
            <p:nvPr/>
          </p:nvSpPr>
          <p:spPr>
            <a:xfrm>
              <a:off x="1797050" y="2454300"/>
              <a:ext cx="223600" cy="394975"/>
            </a:xfrm>
            <a:custGeom>
              <a:rect b="b" l="l" r="r" t="t"/>
              <a:pathLst>
                <a:path extrusionOk="0" h="15799" w="8944">
                  <a:moveTo>
                    <a:pt x="8832" y="112"/>
                  </a:moveTo>
                  <a:lnTo>
                    <a:pt x="8832" y="15678"/>
                  </a:lnTo>
                  <a:lnTo>
                    <a:pt x="122" y="15678"/>
                  </a:lnTo>
                  <a:lnTo>
                    <a:pt x="122" y="112"/>
                  </a:lnTo>
                  <a:close/>
                  <a:moveTo>
                    <a:pt x="57" y="1"/>
                  </a:moveTo>
                  <a:cubicBezTo>
                    <a:pt x="29" y="1"/>
                    <a:pt x="1" y="19"/>
                    <a:pt x="1" y="56"/>
                  </a:cubicBezTo>
                  <a:lnTo>
                    <a:pt x="1" y="15743"/>
                  </a:lnTo>
                  <a:cubicBezTo>
                    <a:pt x="1" y="15771"/>
                    <a:pt x="29" y="15799"/>
                    <a:pt x="57" y="15799"/>
                  </a:cubicBezTo>
                  <a:lnTo>
                    <a:pt x="8888" y="15799"/>
                  </a:lnTo>
                  <a:cubicBezTo>
                    <a:pt x="8916" y="15799"/>
                    <a:pt x="8944" y="15771"/>
                    <a:pt x="8944" y="15743"/>
                  </a:cubicBezTo>
                  <a:lnTo>
                    <a:pt x="8944" y="56"/>
                  </a:lnTo>
                  <a:cubicBezTo>
                    <a:pt x="8944" y="19"/>
                    <a:pt x="8916" y="1"/>
                    <a:pt x="88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1"/>
            <p:cNvSpPr/>
            <p:nvPr/>
          </p:nvSpPr>
          <p:spPr>
            <a:xfrm>
              <a:off x="1800075" y="2457075"/>
              <a:ext cx="217575" cy="30175"/>
            </a:xfrm>
            <a:custGeom>
              <a:rect b="b" l="l" r="r" t="t"/>
              <a:pathLst>
                <a:path extrusionOk="0" h="1207" w="8703">
                  <a:moveTo>
                    <a:pt x="1" y="1"/>
                  </a:moveTo>
                  <a:lnTo>
                    <a:pt x="1" y="1207"/>
                  </a:lnTo>
                  <a:lnTo>
                    <a:pt x="8702" y="1207"/>
                  </a:lnTo>
                  <a:lnTo>
                    <a:pt x="8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1"/>
            <p:cNvSpPr/>
            <p:nvPr/>
          </p:nvSpPr>
          <p:spPr>
            <a:xfrm>
              <a:off x="1959625" y="2467050"/>
              <a:ext cx="9775" cy="9775"/>
            </a:xfrm>
            <a:custGeom>
              <a:rect b="b" l="l" r="r" t="t"/>
              <a:pathLst>
                <a:path extrusionOk="0" h="391" w="391">
                  <a:moveTo>
                    <a:pt x="196" y="94"/>
                  </a:moveTo>
                  <a:cubicBezTo>
                    <a:pt x="251" y="94"/>
                    <a:pt x="298" y="140"/>
                    <a:pt x="298" y="196"/>
                  </a:cubicBezTo>
                  <a:cubicBezTo>
                    <a:pt x="298" y="261"/>
                    <a:pt x="251" y="307"/>
                    <a:pt x="196" y="307"/>
                  </a:cubicBezTo>
                  <a:cubicBezTo>
                    <a:pt x="131" y="307"/>
                    <a:pt x="84" y="261"/>
                    <a:pt x="84" y="196"/>
                  </a:cubicBezTo>
                  <a:cubicBezTo>
                    <a:pt x="84" y="140"/>
                    <a:pt x="131" y="94"/>
                    <a:pt x="196" y="94"/>
                  </a:cubicBezTo>
                  <a:close/>
                  <a:moveTo>
                    <a:pt x="196" y="1"/>
                  </a:moveTo>
                  <a:cubicBezTo>
                    <a:pt x="84" y="1"/>
                    <a:pt x="1" y="94"/>
                    <a:pt x="1" y="196"/>
                  </a:cubicBezTo>
                  <a:cubicBezTo>
                    <a:pt x="1" y="307"/>
                    <a:pt x="84" y="390"/>
                    <a:pt x="196" y="390"/>
                  </a:cubicBezTo>
                  <a:cubicBezTo>
                    <a:pt x="298" y="390"/>
                    <a:pt x="391" y="307"/>
                    <a:pt x="391" y="196"/>
                  </a:cubicBezTo>
                  <a:cubicBezTo>
                    <a:pt x="391" y="94"/>
                    <a:pt x="298" y="1"/>
                    <a:pt x="1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1"/>
            <p:cNvSpPr/>
            <p:nvPr/>
          </p:nvSpPr>
          <p:spPr>
            <a:xfrm>
              <a:off x="1979125" y="2467050"/>
              <a:ext cx="9750" cy="9775"/>
            </a:xfrm>
            <a:custGeom>
              <a:rect b="b" l="l" r="r" t="t"/>
              <a:pathLst>
                <a:path extrusionOk="0" h="391" w="390">
                  <a:moveTo>
                    <a:pt x="195" y="94"/>
                  </a:moveTo>
                  <a:cubicBezTo>
                    <a:pt x="260" y="94"/>
                    <a:pt x="306" y="140"/>
                    <a:pt x="306" y="196"/>
                  </a:cubicBezTo>
                  <a:cubicBezTo>
                    <a:pt x="306" y="261"/>
                    <a:pt x="260" y="307"/>
                    <a:pt x="195" y="307"/>
                  </a:cubicBezTo>
                  <a:cubicBezTo>
                    <a:pt x="139" y="307"/>
                    <a:pt x="93" y="261"/>
                    <a:pt x="93" y="196"/>
                  </a:cubicBezTo>
                  <a:cubicBezTo>
                    <a:pt x="93" y="140"/>
                    <a:pt x="139" y="94"/>
                    <a:pt x="195" y="94"/>
                  </a:cubicBezTo>
                  <a:close/>
                  <a:moveTo>
                    <a:pt x="195" y="1"/>
                  </a:moveTo>
                  <a:cubicBezTo>
                    <a:pt x="93" y="1"/>
                    <a:pt x="0" y="94"/>
                    <a:pt x="0" y="196"/>
                  </a:cubicBezTo>
                  <a:cubicBezTo>
                    <a:pt x="0" y="307"/>
                    <a:pt x="93" y="390"/>
                    <a:pt x="195" y="390"/>
                  </a:cubicBezTo>
                  <a:cubicBezTo>
                    <a:pt x="306" y="390"/>
                    <a:pt x="390" y="307"/>
                    <a:pt x="390" y="196"/>
                  </a:cubicBezTo>
                  <a:cubicBezTo>
                    <a:pt x="390" y="94"/>
                    <a:pt x="306"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1"/>
            <p:cNvSpPr/>
            <p:nvPr/>
          </p:nvSpPr>
          <p:spPr>
            <a:xfrm>
              <a:off x="1999300" y="2467050"/>
              <a:ext cx="9750" cy="9775"/>
            </a:xfrm>
            <a:custGeom>
              <a:rect b="b" l="l" r="r" t="t"/>
              <a:pathLst>
                <a:path extrusionOk="0" h="391" w="390">
                  <a:moveTo>
                    <a:pt x="195" y="94"/>
                  </a:moveTo>
                  <a:cubicBezTo>
                    <a:pt x="251" y="94"/>
                    <a:pt x="297" y="140"/>
                    <a:pt x="297" y="196"/>
                  </a:cubicBezTo>
                  <a:cubicBezTo>
                    <a:pt x="297" y="261"/>
                    <a:pt x="251" y="307"/>
                    <a:pt x="195" y="307"/>
                  </a:cubicBezTo>
                  <a:cubicBezTo>
                    <a:pt x="130" y="307"/>
                    <a:pt x="84" y="261"/>
                    <a:pt x="84" y="196"/>
                  </a:cubicBezTo>
                  <a:cubicBezTo>
                    <a:pt x="84" y="140"/>
                    <a:pt x="130" y="94"/>
                    <a:pt x="195" y="94"/>
                  </a:cubicBezTo>
                  <a:close/>
                  <a:moveTo>
                    <a:pt x="195" y="1"/>
                  </a:moveTo>
                  <a:cubicBezTo>
                    <a:pt x="84" y="1"/>
                    <a:pt x="0" y="94"/>
                    <a:pt x="0" y="196"/>
                  </a:cubicBezTo>
                  <a:cubicBezTo>
                    <a:pt x="0" y="307"/>
                    <a:pt x="84" y="390"/>
                    <a:pt x="195" y="390"/>
                  </a:cubicBezTo>
                  <a:cubicBezTo>
                    <a:pt x="297" y="390"/>
                    <a:pt x="390" y="307"/>
                    <a:pt x="390" y="196"/>
                  </a:cubicBezTo>
                  <a:cubicBezTo>
                    <a:pt x="390" y="94"/>
                    <a:pt x="297"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1"/>
            <p:cNvSpPr/>
            <p:nvPr/>
          </p:nvSpPr>
          <p:spPr>
            <a:xfrm>
              <a:off x="1833700" y="2530600"/>
              <a:ext cx="69825" cy="3050"/>
            </a:xfrm>
            <a:custGeom>
              <a:rect b="b" l="l" r="r" t="t"/>
              <a:pathLst>
                <a:path extrusionOk="0" h="122" w="2793">
                  <a:moveTo>
                    <a:pt x="56" y="1"/>
                  </a:moveTo>
                  <a:cubicBezTo>
                    <a:pt x="19" y="1"/>
                    <a:pt x="1" y="28"/>
                    <a:pt x="1" y="66"/>
                  </a:cubicBezTo>
                  <a:cubicBezTo>
                    <a:pt x="1" y="93"/>
                    <a:pt x="19" y="121"/>
                    <a:pt x="56" y="121"/>
                  </a:cubicBezTo>
                  <a:lnTo>
                    <a:pt x="2737" y="121"/>
                  </a:lnTo>
                  <a:cubicBezTo>
                    <a:pt x="2765" y="121"/>
                    <a:pt x="2793" y="93"/>
                    <a:pt x="2793" y="66"/>
                  </a:cubicBezTo>
                  <a:cubicBezTo>
                    <a:pt x="2793" y="28"/>
                    <a:pt x="2765" y="1"/>
                    <a:pt x="2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1"/>
            <p:cNvSpPr/>
            <p:nvPr/>
          </p:nvSpPr>
          <p:spPr>
            <a:xfrm>
              <a:off x="1917425" y="2530600"/>
              <a:ext cx="26925" cy="3050"/>
            </a:xfrm>
            <a:custGeom>
              <a:rect b="b" l="l" r="r" t="t"/>
              <a:pathLst>
                <a:path extrusionOk="0" h="122" w="1077">
                  <a:moveTo>
                    <a:pt x="56" y="1"/>
                  </a:moveTo>
                  <a:cubicBezTo>
                    <a:pt x="28" y="1"/>
                    <a:pt x="1" y="28"/>
                    <a:pt x="1" y="66"/>
                  </a:cubicBezTo>
                  <a:cubicBezTo>
                    <a:pt x="1" y="93"/>
                    <a:pt x="28" y="121"/>
                    <a:pt x="56" y="121"/>
                  </a:cubicBezTo>
                  <a:lnTo>
                    <a:pt x="1012" y="121"/>
                  </a:lnTo>
                  <a:cubicBezTo>
                    <a:pt x="1049" y="121"/>
                    <a:pt x="1077" y="93"/>
                    <a:pt x="1077" y="66"/>
                  </a:cubicBezTo>
                  <a:cubicBezTo>
                    <a:pt x="1077" y="28"/>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1"/>
            <p:cNvSpPr/>
            <p:nvPr/>
          </p:nvSpPr>
          <p:spPr>
            <a:xfrm>
              <a:off x="1960575" y="2530600"/>
              <a:ext cx="24825" cy="3050"/>
            </a:xfrm>
            <a:custGeom>
              <a:rect b="b" l="l" r="r" t="t"/>
              <a:pathLst>
                <a:path extrusionOk="0" h="122" w="993">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1"/>
            <p:cNvSpPr/>
            <p:nvPr/>
          </p:nvSpPr>
          <p:spPr>
            <a:xfrm>
              <a:off x="1915350" y="2582550"/>
              <a:ext cx="70050" cy="3050"/>
            </a:xfrm>
            <a:custGeom>
              <a:rect b="b" l="l" r="r" t="t"/>
              <a:pathLst>
                <a:path extrusionOk="0" h="122" w="2802">
                  <a:moveTo>
                    <a:pt x="65" y="1"/>
                  </a:moveTo>
                  <a:cubicBezTo>
                    <a:pt x="28" y="1"/>
                    <a:pt x="0" y="28"/>
                    <a:pt x="0" y="56"/>
                  </a:cubicBezTo>
                  <a:cubicBezTo>
                    <a:pt x="0" y="93"/>
                    <a:pt x="28" y="121"/>
                    <a:pt x="65" y="121"/>
                  </a:cubicBezTo>
                  <a:lnTo>
                    <a:pt x="2746" y="121"/>
                  </a:lnTo>
                  <a:cubicBezTo>
                    <a:pt x="2774" y="121"/>
                    <a:pt x="2802" y="93"/>
                    <a:pt x="2802" y="56"/>
                  </a:cubicBezTo>
                  <a:cubicBezTo>
                    <a:pt x="2802" y="28"/>
                    <a:pt x="2774" y="1"/>
                    <a:pt x="2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1"/>
            <p:cNvSpPr/>
            <p:nvPr/>
          </p:nvSpPr>
          <p:spPr>
            <a:xfrm>
              <a:off x="1874750" y="2582550"/>
              <a:ext cx="26700" cy="3050"/>
            </a:xfrm>
            <a:custGeom>
              <a:rect b="b" l="l" r="r" t="t"/>
              <a:pathLst>
                <a:path extrusionOk="0" h="122" w="1068">
                  <a:moveTo>
                    <a:pt x="56" y="1"/>
                  </a:moveTo>
                  <a:cubicBezTo>
                    <a:pt x="28" y="1"/>
                    <a:pt x="1" y="28"/>
                    <a:pt x="1" y="56"/>
                  </a:cubicBezTo>
                  <a:cubicBezTo>
                    <a:pt x="1" y="93"/>
                    <a:pt x="28" y="121"/>
                    <a:pt x="56" y="121"/>
                  </a:cubicBezTo>
                  <a:lnTo>
                    <a:pt x="1012" y="121"/>
                  </a:lnTo>
                  <a:cubicBezTo>
                    <a:pt x="1049" y="121"/>
                    <a:pt x="1067" y="93"/>
                    <a:pt x="1067" y="56"/>
                  </a:cubicBezTo>
                  <a:cubicBezTo>
                    <a:pt x="1067" y="28"/>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1"/>
            <p:cNvSpPr/>
            <p:nvPr/>
          </p:nvSpPr>
          <p:spPr>
            <a:xfrm>
              <a:off x="1833700" y="2582550"/>
              <a:ext cx="24850" cy="3050"/>
            </a:xfrm>
            <a:custGeom>
              <a:rect b="b" l="l" r="r" t="t"/>
              <a:pathLst>
                <a:path extrusionOk="0" h="122" w="994">
                  <a:moveTo>
                    <a:pt x="56" y="1"/>
                  </a:moveTo>
                  <a:cubicBezTo>
                    <a:pt x="19" y="1"/>
                    <a:pt x="1" y="28"/>
                    <a:pt x="1" y="56"/>
                  </a:cubicBezTo>
                  <a:cubicBezTo>
                    <a:pt x="1" y="93"/>
                    <a:pt x="19" y="121"/>
                    <a:pt x="56" y="121"/>
                  </a:cubicBezTo>
                  <a:lnTo>
                    <a:pt x="938" y="121"/>
                  </a:lnTo>
                  <a:cubicBezTo>
                    <a:pt x="965" y="121"/>
                    <a:pt x="993" y="93"/>
                    <a:pt x="993" y="56"/>
                  </a:cubicBezTo>
                  <a:cubicBezTo>
                    <a:pt x="993" y="28"/>
                    <a:pt x="965" y="1"/>
                    <a:pt x="9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1"/>
            <p:cNvSpPr/>
            <p:nvPr/>
          </p:nvSpPr>
          <p:spPr>
            <a:xfrm>
              <a:off x="1833700" y="2556350"/>
              <a:ext cx="37375" cy="3025"/>
            </a:xfrm>
            <a:custGeom>
              <a:rect b="b" l="l" r="r" t="t"/>
              <a:pathLst>
                <a:path extrusionOk="0" h="121" w="1495">
                  <a:moveTo>
                    <a:pt x="56" y="0"/>
                  </a:moveTo>
                  <a:cubicBezTo>
                    <a:pt x="19" y="0"/>
                    <a:pt x="1" y="28"/>
                    <a:pt x="1" y="56"/>
                  </a:cubicBezTo>
                  <a:cubicBezTo>
                    <a:pt x="1" y="93"/>
                    <a:pt x="19" y="121"/>
                    <a:pt x="56" y="121"/>
                  </a:cubicBezTo>
                  <a:lnTo>
                    <a:pt x="1439" y="121"/>
                  </a:lnTo>
                  <a:cubicBezTo>
                    <a:pt x="1466" y="121"/>
                    <a:pt x="1494" y="93"/>
                    <a:pt x="1494" y="56"/>
                  </a:cubicBezTo>
                  <a:cubicBezTo>
                    <a:pt x="1494" y="28"/>
                    <a:pt x="1466" y="0"/>
                    <a:pt x="14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1"/>
            <p:cNvSpPr/>
            <p:nvPr/>
          </p:nvSpPr>
          <p:spPr>
            <a:xfrm>
              <a:off x="1882650" y="2556350"/>
              <a:ext cx="61700" cy="3025"/>
            </a:xfrm>
            <a:custGeom>
              <a:rect b="b" l="l" r="r" t="t"/>
              <a:pathLst>
                <a:path extrusionOk="0" h="121" w="2468">
                  <a:moveTo>
                    <a:pt x="65" y="0"/>
                  </a:moveTo>
                  <a:cubicBezTo>
                    <a:pt x="28" y="0"/>
                    <a:pt x="0" y="28"/>
                    <a:pt x="0" y="56"/>
                  </a:cubicBezTo>
                  <a:cubicBezTo>
                    <a:pt x="0" y="93"/>
                    <a:pt x="28" y="121"/>
                    <a:pt x="65" y="121"/>
                  </a:cubicBezTo>
                  <a:lnTo>
                    <a:pt x="2403" y="121"/>
                  </a:lnTo>
                  <a:cubicBezTo>
                    <a:pt x="2440" y="121"/>
                    <a:pt x="2468" y="93"/>
                    <a:pt x="2468" y="56"/>
                  </a:cubicBezTo>
                  <a:cubicBezTo>
                    <a:pt x="2468" y="28"/>
                    <a:pt x="2440" y="0"/>
                    <a:pt x="24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1"/>
            <p:cNvSpPr/>
            <p:nvPr/>
          </p:nvSpPr>
          <p:spPr>
            <a:xfrm>
              <a:off x="1960575" y="2556350"/>
              <a:ext cx="24825" cy="3025"/>
            </a:xfrm>
            <a:custGeom>
              <a:rect b="b" l="l" r="r" t="t"/>
              <a:pathLst>
                <a:path extrusionOk="0" h="121" w="993">
                  <a:moveTo>
                    <a:pt x="56" y="0"/>
                  </a:moveTo>
                  <a:cubicBezTo>
                    <a:pt x="19" y="0"/>
                    <a:pt x="0" y="28"/>
                    <a:pt x="0" y="56"/>
                  </a:cubicBezTo>
                  <a:cubicBezTo>
                    <a:pt x="0" y="93"/>
                    <a:pt x="19" y="121"/>
                    <a:pt x="56" y="121"/>
                  </a:cubicBezTo>
                  <a:lnTo>
                    <a:pt x="937" y="121"/>
                  </a:lnTo>
                  <a:cubicBezTo>
                    <a:pt x="965" y="121"/>
                    <a:pt x="993" y="93"/>
                    <a:pt x="993" y="56"/>
                  </a:cubicBezTo>
                  <a:cubicBezTo>
                    <a:pt x="993" y="28"/>
                    <a:pt x="965" y="0"/>
                    <a:pt x="9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1"/>
            <p:cNvSpPr/>
            <p:nvPr/>
          </p:nvSpPr>
          <p:spPr>
            <a:xfrm>
              <a:off x="1833700" y="2605750"/>
              <a:ext cx="69825" cy="2800"/>
            </a:xfrm>
            <a:custGeom>
              <a:rect b="b" l="l" r="r" t="t"/>
              <a:pathLst>
                <a:path extrusionOk="0" h="112" w="2793">
                  <a:moveTo>
                    <a:pt x="56" y="0"/>
                  </a:moveTo>
                  <a:cubicBezTo>
                    <a:pt x="19" y="0"/>
                    <a:pt x="1" y="19"/>
                    <a:pt x="1" y="56"/>
                  </a:cubicBezTo>
                  <a:cubicBezTo>
                    <a:pt x="1" y="84"/>
                    <a:pt x="19" y="112"/>
                    <a:pt x="56" y="112"/>
                  </a:cubicBezTo>
                  <a:lnTo>
                    <a:pt x="2737" y="112"/>
                  </a:lnTo>
                  <a:cubicBezTo>
                    <a:pt x="2765" y="112"/>
                    <a:pt x="2793" y="84"/>
                    <a:pt x="2793" y="56"/>
                  </a:cubicBezTo>
                  <a:cubicBezTo>
                    <a:pt x="2793" y="19"/>
                    <a:pt x="2765"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1"/>
            <p:cNvSpPr/>
            <p:nvPr/>
          </p:nvSpPr>
          <p:spPr>
            <a:xfrm>
              <a:off x="1917425" y="2605750"/>
              <a:ext cx="26925" cy="2800"/>
            </a:xfrm>
            <a:custGeom>
              <a:rect b="b" l="l" r="r" t="t"/>
              <a:pathLst>
                <a:path extrusionOk="0" h="112" w="1077">
                  <a:moveTo>
                    <a:pt x="56" y="0"/>
                  </a:moveTo>
                  <a:cubicBezTo>
                    <a:pt x="28" y="0"/>
                    <a:pt x="1" y="19"/>
                    <a:pt x="1" y="56"/>
                  </a:cubicBezTo>
                  <a:cubicBezTo>
                    <a:pt x="1" y="84"/>
                    <a:pt x="28" y="112"/>
                    <a:pt x="56" y="112"/>
                  </a:cubicBezTo>
                  <a:lnTo>
                    <a:pt x="1012" y="112"/>
                  </a:lnTo>
                  <a:cubicBezTo>
                    <a:pt x="1049" y="112"/>
                    <a:pt x="1077" y="84"/>
                    <a:pt x="1077" y="56"/>
                  </a:cubicBezTo>
                  <a:cubicBezTo>
                    <a:pt x="1077" y="19"/>
                    <a:pt x="1049" y="0"/>
                    <a:pt x="10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1"/>
            <p:cNvSpPr/>
            <p:nvPr/>
          </p:nvSpPr>
          <p:spPr>
            <a:xfrm>
              <a:off x="1833700" y="2688775"/>
              <a:ext cx="69825" cy="3025"/>
            </a:xfrm>
            <a:custGeom>
              <a:rect b="b" l="l" r="r" t="t"/>
              <a:pathLst>
                <a:path extrusionOk="0" h="121" w="2793">
                  <a:moveTo>
                    <a:pt x="56" y="0"/>
                  </a:moveTo>
                  <a:cubicBezTo>
                    <a:pt x="19" y="0"/>
                    <a:pt x="1" y="28"/>
                    <a:pt x="1" y="56"/>
                  </a:cubicBezTo>
                  <a:cubicBezTo>
                    <a:pt x="1" y="93"/>
                    <a:pt x="19" y="121"/>
                    <a:pt x="56" y="121"/>
                  </a:cubicBezTo>
                  <a:lnTo>
                    <a:pt x="2737" y="121"/>
                  </a:lnTo>
                  <a:cubicBezTo>
                    <a:pt x="2765" y="121"/>
                    <a:pt x="2793" y="93"/>
                    <a:pt x="2793" y="56"/>
                  </a:cubicBezTo>
                  <a:cubicBezTo>
                    <a:pt x="2793" y="28"/>
                    <a:pt x="2765" y="0"/>
                    <a:pt x="2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1"/>
            <p:cNvSpPr/>
            <p:nvPr/>
          </p:nvSpPr>
          <p:spPr>
            <a:xfrm>
              <a:off x="1917425" y="2688775"/>
              <a:ext cx="26925" cy="3025"/>
            </a:xfrm>
            <a:custGeom>
              <a:rect b="b" l="l" r="r" t="t"/>
              <a:pathLst>
                <a:path extrusionOk="0" h="121" w="1077">
                  <a:moveTo>
                    <a:pt x="56" y="0"/>
                  </a:moveTo>
                  <a:cubicBezTo>
                    <a:pt x="28" y="0"/>
                    <a:pt x="1" y="28"/>
                    <a:pt x="1" y="56"/>
                  </a:cubicBezTo>
                  <a:cubicBezTo>
                    <a:pt x="1" y="93"/>
                    <a:pt x="28" y="121"/>
                    <a:pt x="56" y="121"/>
                  </a:cubicBezTo>
                  <a:lnTo>
                    <a:pt x="1012" y="121"/>
                  </a:lnTo>
                  <a:cubicBezTo>
                    <a:pt x="1049" y="121"/>
                    <a:pt x="1077" y="93"/>
                    <a:pt x="1077" y="56"/>
                  </a:cubicBezTo>
                  <a:cubicBezTo>
                    <a:pt x="1077" y="28"/>
                    <a:pt x="1049" y="0"/>
                    <a:pt x="10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1"/>
            <p:cNvSpPr/>
            <p:nvPr/>
          </p:nvSpPr>
          <p:spPr>
            <a:xfrm>
              <a:off x="1960575" y="2605750"/>
              <a:ext cx="24825" cy="2800"/>
            </a:xfrm>
            <a:custGeom>
              <a:rect b="b" l="l" r="r" t="t"/>
              <a:pathLst>
                <a:path extrusionOk="0" h="112" w="993">
                  <a:moveTo>
                    <a:pt x="56" y="0"/>
                  </a:moveTo>
                  <a:cubicBezTo>
                    <a:pt x="19" y="0"/>
                    <a:pt x="0" y="19"/>
                    <a:pt x="0" y="56"/>
                  </a:cubicBezTo>
                  <a:cubicBezTo>
                    <a:pt x="0" y="84"/>
                    <a:pt x="19" y="112"/>
                    <a:pt x="56" y="112"/>
                  </a:cubicBezTo>
                  <a:lnTo>
                    <a:pt x="937" y="112"/>
                  </a:lnTo>
                  <a:cubicBezTo>
                    <a:pt x="965" y="112"/>
                    <a:pt x="993" y="84"/>
                    <a:pt x="993" y="56"/>
                  </a:cubicBezTo>
                  <a:cubicBezTo>
                    <a:pt x="993" y="19"/>
                    <a:pt x="965" y="0"/>
                    <a:pt x="9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1"/>
            <p:cNvSpPr/>
            <p:nvPr/>
          </p:nvSpPr>
          <p:spPr>
            <a:xfrm>
              <a:off x="1915350" y="2657450"/>
              <a:ext cx="70050" cy="3050"/>
            </a:xfrm>
            <a:custGeom>
              <a:rect b="b" l="l" r="r" t="t"/>
              <a:pathLst>
                <a:path extrusionOk="0" h="122" w="2802">
                  <a:moveTo>
                    <a:pt x="65" y="1"/>
                  </a:moveTo>
                  <a:cubicBezTo>
                    <a:pt x="28" y="1"/>
                    <a:pt x="0" y="29"/>
                    <a:pt x="0" y="66"/>
                  </a:cubicBezTo>
                  <a:cubicBezTo>
                    <a:pt x="0" y="94"/>
                    <a:pt x="28" y="121"/>
                    <a:pt x="65" y="121"/>
                  </a:cubicBezTo>
                  <a:lnTo>
                    <a:pt x="2746" y="121"/>
                  </a:lnTo>
                  <a:cubicBezTo>
                    <a:pt x="2774" y="121"/>
                    <a:pt x="2802" y="94"/>
                    <a:pt x="2802" y="66"/>
                  </a:cubicBezTo>
                  <a:cubicBezTo>
                    <a:pt x="2802" y="29"/>
                    <a:pt x="2774" y="1"/>
                    <a:pt x="2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1"/>
            <p:cNvSpPr/>
            <p:nvPr/>
          </p:nvSpPr>
          <p:spPr>
            <a:xfrm>
              <a:off x="1874750" y="2657450"/>
              <a:ext cx="26700" cy="3050"/>
            </a:xfrm>
            <a:custGeom>
              <a:rect b="b" l="l" r="r" t="t"/>
              <a:pathLst>
                <a:path extrusionOk="0" h="122" w="1068">
                  <a:moveTo>
                    <a:pt x="56" y="1"/>
                  </a:moveTo>
                  <a:cubicBezTo>
                    <a:pt x="28" y="1"/>
                    <a:pt x="1" y="29"/>
                    <a:pt x="1" y="66"/>
                  </a:cubicBezTo>
                  <a:cubicBezTo>
                    <a:pt x="1" y="94"/>
                    <a:pt x="28" y="121"/>
                    <a:pt x="56" y="121"/>
                  </a:cubicBezTo>
                  <a:lnTo>
                    <a:pt x="1012" y="121"/>
                  </a:lnTo>
                  <a:cubicBezTo>
                    <a:pt x="1049" y="121"/>
                    <a:pt x="1067" y="94"/>
                    <a:pt x="1067" y="66"/>
                  </a:cubicBezTo>
                  <a:cubicBezTo>
                    <a:pt x="1067" y="29"/>
                    <a:pt x="1049" y="1"/>
                    <a:pt x="1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1"/>
            <p:cNvSpPr/>
            <p:nvPr/>
          </p:nvSpPr>
          <p:spPr>
            <a:xfrm>
              <a:off x="1833700" y="2657450"/>
              <a:ext cx="24850" cy="3050"/>
            </a:xfrm>
            <a:custGeom>
              <a:rect b="b" l="l" r="r" t="t"/>
              <a:pathLst>
                <a:path extrusionOk="0" h="122" w="994">
                  <a:moveTo>
                    <a:pt x="56" y="1"/>
                  </a:moveTo>
                  <a:cubicBezTo>
                    <a:pt x="19" y="1"/>
                    <a:pt x="1" y="29"/>
                    <a:pt x="1" y="66"/>
                  </a:cubicBezTo>
                  <a:cubicBezTo>
                    <a:pt x="1" y="94"/>
                    <a:pt x="19" y="121"/>
                    <a:pt x="56" y="121"/>
                  </a:cubicBezTo>
                  <a:lnTo>
                    <a:pt x="938" y="121"/>
                  </a:lnTo>
                  <a:cubicBezTo>
                    <a:pt x="965" y="121"/>
                    <a:pt x="993" y="94"/>
                    <a:pt x="993" y="66"/>
                  </a:cubicBezTo>
                  <a:cubicBezTo>
                    <a:pt x="993" y="29"/>
                    <a:pt x="965" y="1"/>
                    <a:pt x="9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1"/>
            <p:cNvSpPr/>
            <p:nvPr/>
          </p:nvSpPr>
          <p:spPr>
            <a:xfrm>
              <a:off x="1874750" y="2716825"/>
              <a:ext cx="26700" cy="3050"/>
            </a:xfrm>
            <a:custGeom>
              <a:rect b="b" l="l" r="r" t="t"/>
              <a:pathLst>
                <a:path extrusionOk="0" h="122" w="1068">
                  <a:moveTo>
                    <a:pt x="56" y="1"/>
                  </a:moveTo>
                  <a:cubicBezTo>
                    <a:pt x="28" y="1"/>
                    <a:pt x="1" y="29"/>
                    <a:pt x="1" y="66"/>
                  </a:cubicBezTo>
                  <a:cubicBezTo>
                    <a:pt x="1" y="93"/>
                    <a:pt x="28" y="121"/>
                    <a:pt x="56" y="121"/>
                  </a:cubicBezTo>
                  <a:lnTo>
                    <a:pt x="1012" y="121"/>
                  </a:lnTo>
                  <a:cubicBezTo>
                    <a:pt x="1049" y="121"/>
                    <a:pt x="1067" y="93"/>
                    <a:pt x="1067" y="66"/>
                  </a:cubicBezTo>
                  <a:cubicBezTo>
                    <a:pt x="1067" y="29"/>
                    <a:pt x="1049" y="1"/>
                    <a:pt x="1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1"/>
            <p:cNvSpPr/>
            <p:nvPr/>
          </p:nvSpPr>
          <p:spPr>
            <a:xfrm>
              <a:off x="1833700" y="2716825"/>
              <a:ext cx="24850" cy="3050"/>
            </a:xfrm>
            <a:custGeom>
              <a:rect b="b" l="l" r="r" t="t"/>
              <a:pathLst>
                <a:path extrusionOk="0" h="122" w="994">
                  <a:moveTo>
                    <a:pt x="56" y="1"/>
                  </a:moveTo>
                  <a:cubicBezTo>
                    <a:pt x="19" y="1"/>
                    <a:pt x="1" y="29"/>
                    <a:pt x="1" y="66"/>
                  </a:cubicBezTo>
                  <a:cubicBezTo>
                    <a:pt x="1" y="93"/>
                    <a:pt x="19" y="121"/>
                    <a:pt x="56" y="121"/>
                  </a:cubicBezTo>
                  <a:lnTo>
                    <a:pt x="938" y="121"/>
                  </a:lnTo>
                  <a:cubicBezTo>
                    <a:pt x="965" y="121"/>
                    <a:pt x="993" y="93"/>
                    <a:pt x="993" y="66"/>
                  </a:cubicBezTo>
                  <a:cubicBezTo>
                    <a:pt x="993" y="29"/>
                    <a:pt x="965" y="1"/>
                    <a:pt x="9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1"/>
            <p:cNvSpPr/>
            <p:nvPr/>
          </p:nvSpPr>
          <p:spPr>
            <a:xfrm>
              <a:off x="1833700" y="2631250"/>
              <a:ext cx="37375" cy="3050"/>
            </a:xfrm>
            <a:custGeom>
              <a:rect b="b" l="l" r="r" t="t"/>
              <a:pathLst>
                <a:path extrusionOk="0" h="122" w="1495">
                  <a:moveTo>
                    <a:pt x="56" y="1"/>
                  </a:moveTo>
                  <a:cubicBezTo>
                    <a:pt x="19" y="1"/>
                    <a:pt x="1" y="28"/>
                    <a:pt x="1" y="66"/>
                  </a:cubicBezTo>
                  <a:cubicBezTo>
                    <a:pt x="1" y="93"/>
                    <a:pt x="19" y="121"/>
                    <a:pt x="56" y="121"/>
                  </a:cubicBezTo>
                  <a:lnTo>
                    <a:pt x="1439" y="121"/>
                  </a:lnTo>
                  <a:cubicBezTo>
                    <a:pt x="1466" y="121"/>
                    <a:pt x="1494" y="93"/>
                    <a:pt x="1494" y="66"/>
                  </a:cubicBezTo>
                  <a:cubicBezTo>
                    <a:pt x="1494" y="28"/>
                    <a:pt x="1466"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1"/>
            <p:cNvSpPr/>
            <p:nvPr/>
          </p:nvSpPr>
          <p:spPr>
            <a:xfrm>
              <a:off x="1882650" y="2631250"/>
              <a:ext cx="61700" cy="3050"/>
            </a:xfrm>
            <a:custGeom>
              <a:rect b="b" l="l" r="r" t="t"/>
              <a:pathLst>
                <a:path extrusionOk="0" h="122" w="2468">
                  <a:moveTo>
                    <a:pt x="65" y="1"/>
                  </a:moveTo>
                  <a:cubicBezTo>
                    <a:pt x="28" y="1"/>
                    <a:pt x="0" y="28"/>
                    <a:pt x="0" y="66"/>
                  </a:cubicBezTo>
                  <a:cubicBezTo>
                    <a:pt x="0" y="93"/>
                    <a:pt x="28" y="121"/>
                    <a:pt x="65" y="121"/>
                  </a:cubicBezTo>
                  <a:lnTo>
                    <a:pt x="2403" y="121"/>
                  </a:lnTo>
                  <a:cubicBezTo>
                    <a:pt x="2440" y="121"/>
                    <a:pt x="2468" y="93"/>
                    <a:pt x="2468" y="66"/>
                  </a:cubicBezTo>
                  <a:cubicBezTo>
                    <a:pt x="2468" y="28"/>
                    <a:pt x="2440" y="1"/>
                    <a:pt x="24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1"/>
            <p:cNvSpPr/>
            <p:nvPr/>
          </p:nvSpPr>
          <p:spPr>
            <a:xfrm>
              <a:off x="1960575" y="2631250"/>
              <a:ext cx="24825" cy="3050"/>
            </a:xfrm>
            <a:custGeom>
              <a:rect b="b" l="l" r="r" t="t"/>
              <a:pathLst>
                <a:path extrusionOk="0" h="122" w="993">
                  <a:moveTo>
                    <a:pt x="56" y="1"/>
                  </a:moveTo>
                  <a:cubicBezTo>
                    <a:pt x="19" y="1"/>
                    <a:pt x="0" y="28"/>
                    <a:pt x="0" y="66"/>
                  </a:cubicBezTo>
                  <a:cubicBezTo>
                    <a:pt x="0" y="93"/>
                    <a:pt x="19" y="121"/>
                    <a:pt x="56" y="121"/>
                  </a:cubicBezTo>
                  <a:lnTo>
                    <a:pt x="937" y="121"/>
                  </a:lnTo>
                  <a:cubicBezTo>
                    <a:pt x="965" y="121"/>
                    <a:pt x="993" y="93"/>
                    <a:pt x="993" y="66"/>
                  </a:cubicBezTo>
                  <a:cubicBezTo>
                    <a:pt x="993" y="28"/>
                    <a:pt x="965" y="1"/>
                    <a:pt x="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1"/>
            <p:cNvSpPr/>
            <p:nvPr/>
          </p:nvSpPr>
          <p:spPr>
            <a:xfrm>
              <a:off x="1833250" y="2744425"/>
              <a:ext cx="61475" cy="3050"/>
            </a:xfrm>
            <a:custGeom>
              <a:rect b="b" l="l" r="r" t="t"/>
              <a:pathLst>
                <a:path extrusionOk="0" h="122" w="2459">
                  <a:moveTo>
                    <a:pt x="56" y="1"/>
                  </a:moveTo>
                  <a:cubicBezTo>
                    <a:pt x="19" y="1"/>
                    <a:pt x="0" y="28"/>
                    <a:pt x="0" y="66"/>
                  </a:cubicBezTo>
                  <a:cubicBezTo>
                    <a:pt x="0" y="93"/>
                    <a:pt x="19" y="121"/>
                    <a:pt x="56" y="121"/>
                  </a:cubicBezTo>
                  <a:lnTo>
                    <a:pt x="2393" y="121"/>
                  </a:lnTo>
                  <a:cubicBezTo>
                    <a:pt x="2431" y="121"/>
                    <a:pt x="2458" y="93"/>
                    <a:pt x="2458" y="66"/>
                  </a:cubicBezTo>
                  <a:cubicBezTo>
                    <a:pt x="2458" y="28"/>
                    <a:pt x="2431" y="1"/>
                    <a:pt x="2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1"/>
            <p:cNvSpPr/>
            <p:nvPr/>
          </p:nvSpPr>
          <p:spPr>
            <a:xfrm>
              <a:off x="1833250" y="2770400"/>
              <a:ext cx="24825" cy="2800"/>
            </a:xfrm>
            <a:custGeom>
              <a:rect b="b" l="l" r="r" t="t"/>
              <a:pathLst>
                <a:path extrusionOk="0" h="112" w="993">
                  <a:moveTo>
                    <a:pt x="56" y="1"/>
                  </a:moveTo>
                  <a:cubicBezTo>
                    <a:pt x="28" y="1"/>
                    <a:pt x="0" y="28"/>
                    <a:pt x="0" y="56"/>
                  </a:cubicBezTo>
                  <a:cubicBezTo>
                    <a:pt x="0" y="93"/>
                    <a:pt x="28" y="112"/>
                    <a:pt x="56" y="112"/>
                  </a:cubicBezTo>
                  <a:lnTo>
                    <a:pt x="937" y="112"/>
                  </a:lnTo>
                  <a:cubicBezTo>
                    <a:pt x="974" y="112"/>
                    <a:pt x="993" y="93"/>
                    <a:pt x="993" y="56"/>
                  </a:cubicBezTo>
                  <a:cubicBezTo>
                    <a:pt x="993" y="28"/>
                    <a:pt x="974" y="1"/>
                    <a:pt x="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1"/>
            <p:cNvSpPr/>
            <p:nvPr/>
          </p:nvSpPr>
          <p:spPr>
            <a:xfrm>
              <a:off x="1630775" y="2920000"/>
              <a:ext cx="550375" cy="380600"/>
            </a:xfrm>
            <a:custGeom>
              <a:rect b="b" l="l" r="r" t="t"/>
              <a:pathLst>
                <a:path extrusionOk="0" h="15224" w="22015">
                  <a:moveTo>
                    <a:pt x="576" y="0"/>
                  </a:moveTo>
                  <a:cubicBezTo>
                    <a:pt x="260" y="0"/>
                    <a:pt x="1" y="260"/>
                    <a:pt x="1" y="575"/>
                  </a:cubicBezTo>
                  <a:lnTo>
                    <a:pt x="1" y="15019"/>
                  </a:lnTo>
                  <a:cubicBezTo>
                    <a:pt x="1" y="15130"/>
                    <a:pt x="93" y="15223"/>
                    <a:pt x="205" y="15223"/>
                  </a:cubicBezTo>
                  <a:lnTo>
                    <a:pt x="21810" y="15223"/>
                  </a:lnTo>
                  <a:cubicBezTo>
                    <a:pt x="21921" y="15223"/>
                    <a:pt x="22014" y="15130"/>
                    <a:pt x="22014" y="15019"/>
                  </a:cubicBezTo>
                  <a:lnTo>
                    <a:pt x="22014" y="575"/>
                  </a:lnTo>
                  <a:cubicBezTo>
                    <a:pt x="22014" y="260"/>
                    <a:pt x="21754" y="0"/>
                    <a:pt x="21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1"/>
            <p:cNvSpPr/>
            <p:nvPr/>
          </p:nvSpPr>
          <p:spPr>
            <a:xfrm>
              <a:off x="1629375" y="2918600"/>
              <a:ext cx="553150" cy="383375"/>
            </a:xfrm>
            <a:custGeom>
              <a:rect b="b" l="l" r="r" t="t"/>
              <a:pathLst>
                <a:path extrusionOk="0" h="15335" w="22126">
                  <a:moveTo>
                    <a:pt x="21495" y="121"/>
                  </a:moveTo>
                  <a:cubicBezTo>
                    <a:pt x="21773" y="121"/>
                    <a:pt x="22005" y="344"/>
                    <a:pt x="22005" y="631"/>
                  </a:cubicBezTo>
                  <a:lnTo>
                    <a:pt x="22005" y="15075"/>
                  </a:lnTo>
                  <a:cubicBezTo>
                    <a:pt x="22005" y="15149"/>
                    <a:pt x="21940" y="15214"/>
                    <a:pt x="21866" y="15214"/>
                  </a:cubicBezTo>
                  <a:lnTo>
                    <a:pt x="251" y="15214"/>
                  </a:lnTo>
                  <a:cubicBezTo>
                    <a:pt x="177" y="15214"/>
                    <a:pt x="112" y="15149"/>
                    <a:pt x="112" y="15075"/>
                  </a:cubicBezTo>
                  <a:lnTo>
                    <a:pt x="112" y="631"/>
                  </a:lnTo>
                  <a:cubicBezTo>
                    <a:pt x="112" y="344"/>
                    <a:pt x="344" y="121"/>
                    <a:pt x="632" y="121"/>
                  </a:cubicBezTo>
                  <a:close/>
                  <a:moveTo>
                    <a:pt x="632" y="0"/>
                  </a:moveTo>
                  <a:cubicBezTo>
                    <a:pt x="279" y="0"/>
                    <a:pt x="1" y="288"/>
                    <a:pt x="1" y="631"/>
                  </a:cubicBezTo>
                  <a:lnTo>
                    <a:pt x="1" y="15075"/>
                  </a:lnTo>
                  <a:cubicBezTo>
                    <a:pt x="1" y="15214"/>
                    <a:pt x="112" y="15335"/>
                    <a:pt x="261" y="15335"/>
                  </a:cubicBezTo>
                  <a:lnTo>
                    <a:pt x="21866" y="15335"/>
                  </a:lnTo>
                  <a:cubicBezTo>
                    <a:pt x="22005" y="15335"/>
                    <a:pt x="22126" y="15214"/>
                    <a:pt x="22126" y="15075"/>
                  </a:cubicBezTo>
                  <a:lnTo>
                    <a:pt x="22126" y="631"/>
                  </a:lnTo>
                  <a:cubicBezTo>
                    <a:pt x="22126" y="288"/>
                    <a:pt x="21838" y="0"/>
                    <a:pt x="214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1"/>
            <p:cNvSpPr/>
            <p:nvPr/>
          </p:nvSpPr>
          <p:spPr>
            <a:xfrm>
              <a:off x="1670900" y="2956625"/>
              <a:ext cx="469875" cy="307325"/>
            </a:xfrm>
            <a:custGeom>
              <a:rect b="b" l="l" r="r" t="t"/>
              <a:pathLst>
                <a:path extrusionOk="0" h="12293" w="18795">
                  <a:moveTo>
                    <a:pt x="0" y="1"/>
                  </a:moveTo>
                  <a:lnTo>
                    <a:pt x="0" y="12292"/>
                  </a:lnTo>
                  <a:lnTo>
                    <a:pt x="18795" y="12292"/>
                  </a:lnTo>
                  <a:lnTo>
                    <a:pt x="187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1"/>
            <p:cNvSpPr/>
            <p:nvPr/>
          </p:nvSpPr>
          <p:spPr>
            <a:xfrm>
              <a:off x="1669500" y="2955000"/>
              <a:ext cx="472675" cy="310325"/>
            </a:xfrm>
            <a:custGeom>
              <a:rect b="b" l="l" r="r" t="t"/>
              <a:pathLst>
                <a:path extrusionOk="0" h="12413" w="18907">
                  <a:moveTo>
                    <a:pt x="18795" y="121"/>
                  </a:moveTo>
                  <a:lnTo>
                    <a:pt x="18795" y="12302"/>
                  </a:lnTo>
                  <a:lnTo>
                    <a:pt x="121" y="12302"/>
                  </a:lnTo>
                  <a:lnTo>
                    <a:pt x="121" y="121"/>
                  </a:lnTo>
                  <a:close/>
                  <a:moveTo>
                    <a:pt x="56" y="1"/>
                  </a:moveTo>
                  <a:cubicBezTo>
                    <a:pt x="29" y="1"/>
                    <a:pt x="1" y="29"/>
                    <a:pt x="1" y="66"/>
                  </a:cubicBezTo>
                  <a:lnTo>
                    <a:pt x="1" y="12357"/>
                  </a:lnTo>
                  <a:cubicBezTo>
                    <a:pt x="1" y="12394"/>
                    <a:pt x="29" y="12413"/>
                    <a:pt x="56" y="12413"/>
                  </a:cubicBezTo>
                  <a:lnTo>
                    <a:pt x="18851" y="12413"/>
                  </a:lnTo>
                  <a:cubicBezTo>
                    <a:pt x="18888" y="12413"/>
                    <a:pt x="18907" y="12394"/>
                    <a:pt x="18907" y="12357"/>
                  </a:cubicBezTo>
                  <a:lnTo>
                    <a:pt x="18907" y="66"/>
                  </a:lnTo>
                  <a:cubicBezTo>
                    <a:pt x="18907" y="29"/>
                    <a:pt x="18879" y="1"/>
                    <a:pt x="18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1"/>
            <p:cNvSpPr/>
            <p:nvPr/>
          </p:nvSpPr>
          <p:spPr>
            <a:xfrm>
              <a:off x="1900275" y="2932975"/>
              <a:ext cx="11375" cy="11400"/>
            </a:xfrm>
            <a:custGeom>
              <a:rect b="b" l="l" r="r" t="t"/>
              <a:pathLst>
                <a:path extrusionOk="0" h="456" w="455">
                  <a:moveTo>
                    <a:pt x="223" y="121"/>
                  </a:moveTo>
                  <a:cubicBezTo>
                    <a:pt x="288" y="121"/>
                    <a:pt x="334" y="168"/>
                    <a:pt x="334" y="232"/>
                  </a:cubicBezTo>
                  <a:cubicBezTo>
                    <a:pt x="334" y="288"/>
                    <a:pt x="288" y="344"/>
                    <a:pt x="223" y="344"/>
                  </a:cubicBezTo>
                  <a:cubicBezTo>
                    <a:pt x="167" y="344"/>
                    <a:pt x="111" y="288"/>
                    <a:pt x="111" y="232"/>
                  </a:cubicBezTo>
                  <a:cubicBezTo>
                    <a:pt x="111" y="168"/>
                    <a:pt x="167" y="121"/>
                    <a:pt x="223" y="121"/>
                  </a:cubicBezTo>
                  <a:close/>
                  <a:moveTo>
                    <a:pt x="223" y="1"/>
                  </a:moveTo>
                  <a:cubicBezTo>
                    <a:pt x="102" y="1"/>
                    <a:pt x="0" y="103"/>
                    <a:pt x="0" y="232"/>
                  </a:cubicBezTo>
                  <a:cubicBezTo>
                    <a:pt x="0" y="353"/>
                    <a:pt x="102" y="455"/>
                    <a:pt x="223" y="455"/>
                  </a:cubicBezTo>
                  <a:cubicBezTo>
                    <a:pt x="353" y="455"/>
                    <a:pt x="455" y="353"/>
                    <a:pt x="455" y="232"/>
                  </a:cubicBezTo>
                  <a:cubicBezTo>
                    <a:pt x="455" y="103"/>
                    <a:pt x="353" y="1"/>
                    <a:pt x="2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1"/>
            <p:cNvSpPr/>
            <p:nvPr/>
          </p:nvSpPr>
          <p:spPr>
            <a:xfrm>
              <a:off x="1540800" y="3297550"/>
              <a:ext cx="730325" cy="49200"/>
            </a:xfrm>
            <a:custGeom>
              <a:rect b="b" l="l" r="r" t="t"/>
              <a:pathLst>
                <a:path extrusionOk="0" h="1968" w="29213">
                  <a:moveTo>
                    <a:pt x="0" y="0"/>
                  </a:moveTo>
                  <a:lnTo>
                    <a:pt x="0" y="1206"/>
                  </a:lnTo>
                  <a:cubicBezTo>
                    <a:pt x="0" y="1624"/>
                    <a:pt x="343" y="1967"/>
                    <a:pt x="761" y="1967"/>
                  </a:cubicBezTo>
                  <a:lnTo>
                    <a:pt x="28443" y="1967"/>
                  </a:lnTo>
                  <a:cubicBezTo>
                    <a:pt x="28869" y="1967"/>
                    <a:pt x="29213" y="1624"/>
                    <a:pt x="29213" y="1206"/>
                  </a:cubicBezTo>
                  <a:lnTo>
                    <a:pt x="292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1"/>
            <p:cNvSpPr/>
            <p:nvPr/>
          </p:nvSpPr>
          <p:spPr>
            <a:xfrm>
              <a:off x="1539175" y="3296150"/>
              <a:ext cx="733350" cy="52225"/>
            </a:xfrm>
            <a:custGeom>
              <a:rect b="b" l="l" r="r" t="t"/>
              <a:pathLst>
                <a:path extrusionOk="0" h="2089" w="29334">
                  <a:moveTo>
                    <a:pt x="29222" y="112"/>
                  </a:moveTo>
                  <a:lnTo>
                    <a:pt x="29222" y="1262"/>
                  </a:lnTo>
                  <a:cubicBezTo>
                    <a:pt x="29222" y="1652"/>
                    <a:pt x="28897" y="1967"/>
                    <a:pt x="28508" y="1967"/>
                  </a:cubicBezTo>
                  <a:lnTo>
                    <a:pt x="826" y="1967"/>
                  </a:lnTo>
                  <a:cubicBezTo>
                    <a:pt x="436" y="1967"/>
                    <a:pt x="121" y="1652"/>
                    <a:pt x="121" y="1262"/>
                  </a:cubicBezTo>
                  <a:lnTo>
                    <a:pt x="121" y="112"/>
                  </a:lnTo>
                  <a:close/>
                  <a:moveTo>
                    <a:pt x="65" y="1"/>
                  </a:moveTo>
                  <a:cubicBezTo>
                    <a:pt x="28" y="1"/>
                    <a:pt x="0" y="29"/>
                    <a:pt x="0" y="56"/>
                  </a:cubicBezTo>
                  <a:lnTo>
                    <a:pt x="0" y="1262"/>
                  </a:lnTo>
                  <a:cubicBezTo>
                    <a:pt x="0" y="1717"/>
                    <a:pt x="371" y="2088"/>
                    <a:pt x="826" y="2088"/>
                  </a:cubicBezTo>
                  <a:lnTo>
                    <a:pt x="28508" y="2088"/>
                  </a:lnTo>
                  <a:cubicBezTo>
                    <a:pt x="28962" y="2088"/>
                    <a:pt x="29333" y="1717"/>
                    <a:pt x="29333" y="1262"/>
                  </a:cubicBezTo>
                  <a:lnTo>
                    <a:pt x="29333" y="56"/>
                  </a:lnTo>
                  <a:cubicBezTo>
                    <a:pt x="29333" y="29"/>
                    <a:pt x="29305" y="1"/>
                    <a:pt x="292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1"/>
            <p:cNvSpPr/>
            <p:nvPr/>
          </p:nvSpPr>
          <p:spPr>
            <a:xfrm>
              <a:off x="1546350" y="3333725"/>
              <a:ext cx="719200" cy="3050"/>
            </a:xfrm>
            <a:custGeom>
              <a:rect b="b" l="l" r="r" t="t"/>
              <a:pathLst>
                <a:path extrusionOk="0" h="122" w="28768">
                  <a:moveTo>
                    <a:pt x="56" y="1"/>
                  </a:moveTo>
                  <a:cubicBezTo>
                    <a:pt x="19" y="1"/>
                    <a:pt x="1" y="28"/>
                    <a:pt x="1" y="66"/>
                  </a:cubicBezTo>
                  <a:cubicBezTo>
                    <a:pt x="1" y="93"/>
                    <a:pt x="19" y="121"/>
                    <a:pt x="56" y="121"/>
                  </a:cubicBezTo>
                  <a:lnTo>
                    <a:pt x="28712" y="121"/>
                  </a:lnTo>
                  <a:cubicBezTo>
                    <a:pt x="28740" y="121"/>
                    <a:pt x="28768" y="93"/>
                    <a:pt x="28768" y="66"/>
                  </a:cubicBezTo>
                  <a:cubicBezTo>
                    <a:pt x="28768" y="28"/>
                    <a:pt x="28740" y="1"/>
                    <a:pt x="28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1"/>
            <p:cNvSpPr/>
            <p:nvPr/>
          </p:nvSpPr>
          <p:spPr>
            <a:xfrm>
              <a:off x="1836250" y="3300575"/>
              <a:ext cx="139400" cy="15550"/>
            </a:xfrm>
            <a:custGeom>
              <a:rect b="b" l="l" r="r" t="t"/>
              <a:pathLst>
                <a:path extrusionOk="0" h="622" w="5576">
                  <a:moveTo>
                    <a:pt x="1" y="0"/>
                  </a:moveTo>
                  <a:lnTo>
                    <a:pt x="1" y="622"/>
                  </a:lnTo>
                  <a:lnTo>
                    <a:pt x="5576" y="622"/>
                  </a:lnTo>
                  <a:lnTo>
                    <a:pt x="55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1"/>
            <p:cNvSpPr/>
            <p:nvPr/>
          </p:nvSpPr>
          <p:spPr>
            <a:xfrm>
              <a:off x="1834875" y="3299175"/>
              <a:ext cx="142175" cy="18350"/>
            </a:xfrm>
            <a:custGeom>
              <a:rect b="b" l="l" r="r" t="t"/>
              <a:pathLst>
                <a:path extrusionOk="0" h="734" w="5687">
                  <a:moveTo>
                    <a:pt x="5566" y="121"/>
                  </a:moveTo>
                  <a:lnTo>
                    <a:pt x="5566" y="613"/>
                  </a:lnTo>
                  <a:lnTo>
                    <a:pt x="111" y="613"/>
                  </a:lnTo>
                  <a:lnTo>
                    <a:pt x="111" y="121"/>
                  </a:lnTo>
                  <a:close/>
                  <a:moveTo>
                    <a:pt x="56" y="0"/>
                  </a:moveTo>
                  <a:cubicBezTo>
                    <a:pt x="19" y="0"/>
                    <a:pt x="0" y="28"/>
                    <a:pt x="0" y="56"/>
                  </a:cubicBezTo>
                  <a:lnTo>
                    <a:pt x="0" y="678"/>
                  </a:lnTo>
                  <a:cubicBezTo>
                    <a:pt x="0" y="705"/>
                    <a:pt x="19" y="733"/>
                    <a:pt x="56" y="733"/>
                  </a:cubicBezTo>
                  <a:lnTo>
                    <a:pt x="5631" y="733"/>
                  </a:lnTo>
                  <a:cubicBezTo>
                    <a:pt x="5659" y="733"/>
                    <a:pt x="5687" y="705"/>
                    <a:pt x="5687" y="678"/>
                  </a:cubicBezTo>
                  <a:lnTo>
                    <a:pt x="5687" y="56"/>
                  </a:lnTo>
                  <a:cubicBezTo>
                    <a:pt x="5687" y="28"/>
                    <a:pt x="5659" y="0"/>
                    <a:pt x="5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1"/>
            <p:cNvSpPr/>
            <p:nvPr/>
          </p:nvSpPr>
          <p:spPr>
            <a:xfrm>
              <a:off x="1743950" y="3008825"/>
              <a:ext cx="294325" cy="215000"/>
            </a:xfrm>
            <a:custGeom>
              <a:rect b="b" l="l" r="r" t="t"/>
              <a:pathLst>
                <a:path extrusionOk="0" h="8600" w="11773">
                  <a:moveTo>
                    <a:pt x="223" y="0"/>
                  </a:moveTo>
                  <a:cubicBezTo>
                    <a:pt x="103" y="0"/>
                    <a:pt x="1" y="102"/>
                    <a:pt x="1" y="223"/>
                  </a:cubicBezTo>
                  <a:lnTo>
                    <a:pt x="1" y="8377"/>
                  </a:lnTo>
                  <a:cubicBezTo>
                    <a:pt x="1" y="8497"/>
                    <a:pt x="103" y="8599"/>
                    <a:pt x="223" y="8599"/>
                  </a:cubicBezTo>
                  <a:lnTo>
                    <a:pt x="11559" y="8599"/>
                  </a:lnTo>
                  <a:cubicBezTo>
                    <a:pt x="11680" y="8599"/>
                    <a:pt x="11773" y="8497"/>
                    <a:pt x="11773" y="8377"/>
                  </a:cubicBezTo>
                  <a:lnTo>
                    <a:pt x="11773" y="223"/>
                  </a:lnTo>
                  <a:cubicBezTo>
                    <a:pt x="11773" y="102"/>
                    <a:pt x="11680" y="0"/>
                    <a:pt x="11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1"/>
            <p:cNvSpPr/>
            <p:nvPr/>
          </p:nvSpPr>
          <p:spPr>
            <a:xfrm>
              <a:off x="1760425" y="2992575"/>
              <a:ext cx="294325" cy="36200"/>
            </a:xfrm>
            <a:custGeom>
              <a:rect b="b" l="l" r="r" t="t"/>
              <a:pathLst>
                <a:path extrusionOk="0" h="1448" w="11773">
                  <a:moveTo>
                    <a:pt x="269" y="1"/>
                  </a:moveTo>
                  <a:cubicBezTo>
                    <a:pt x="121" y="1"/>
                    <a:pt x="0" y="121"/>
                    <a:pt x="0" y="260"/>
                  </a:cubicBezTo>
                  <a:lnTo>
                    <a:pt x="0" y="1448"/>
                  </a:lnTo>
                  <a:lnTo>
                    <a:pt x="11772" y="1448"/>
                  </a:lnTo>
                  <a:lnTo>
                    <a:pt x="11772" y="344"/>
                  </a:lnTo>
                  <a:cubicBezTo>
                    <a:pt x="11772" y="158"/>
                    <a:pt x="11624" y="1"/>
                    <a:pt x="114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1"/>
            <p:cNvSpPr/>
            <p:nvPr/>
          </p:nvSpPr>
          <p:spPr>
            <a:xfrm>
              <a:off x="1759025" y="2991175"/>
              <a:ext cx="297350" cy="39000"/>
            </a:xfrm>
            <a:custGeom>
              <a:rect b="b" l="l" r="r" t="t"/>
              <a:pathLst>
                <a:path extrusionOk="0" h="1560" w="11894">
                  <a:moveTo>
                    <a:pt x="11494" y="112"/>
                  </a:moveTo>
                  <a:cubicBezTo>
                    <a:pt x="11643" y="112"/>
                    <a:pt x="11773" y="242"/>
                    <a:pt x="11773" y="400"/>
                  </a:cubicBezTo>
                  <a:lnTo>
                    <a:pt x="11773" y="1448"/>
                  </a:lnTo>
                  <a:lnTo>
                    <a:pt x="112" y="1448"/>
                  </a:lnTo>
                  <a:lnTo>
                    <a:pt x="112" y="316"/>
                  </a:lnTo>
                  <a:cubicBezTo>
                    <a:pt x="112" y="205"/>
                    <a:pt x="205" y="112"/>
                    <a:pt x="325" y="112"/>
                  </a:cubicBezTo>
                  <a:close/>
                  <a:moveTo>
                    <a:pt x="316" y="1"/>
                  </a:moveTo>
                  <a:cubicBezTo>
                    <a:pt x="140" y="1"/>
                    <a:pt x="1" y="140"/>
                    <a:pt x="1" y="326"/>
                  </a:cubicBezTo>
                  <a:lnTo>
                    <a:pt x="1" y="1559"/>
                  </a:lnTo>
                  <a:lnTo>
                    <a:pt x="11893" y="1559"/>
                  </a:lnTo>
                  <a:lnTo>
                    <a:pt x="11893" y="400"/>
                  </a:lnTo>
                  <a:cubicBezTo>
                    <a:pt x="11893" y="177"/>
                    <a:pt x="11708" y="1"/>
                    <a:pt x="11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1"/>
            <p:cNvSpPr/>
            <p:nvPr/>
          </p:nvSpPr>
          <p:spPr>
            <a:xfrm>
              <a:off x="1793350" y="3003250"/>
              <a:ext cx="14175" cy="14175"/>
            </a:xfrm>
            <a:custGeom>
              <a:rect b="b" l="l" r="r" t="t"/>
              <a:pathLst>
                <a:path extrusionOk="0" h="567" w="567">
                  <a:moveTo>
                    <a:pt x="279" y="121"/>
                  </a:moveTo>
                  <a:cubicBezTo>
                    <a:pt x="372" y="121"/>
                    <a:pt x="446" y="195"/>
                    <a:pt x="446" y="279"/>
                  </a:cubicBezTo>
                  <a:cubicBezTo>
                    <a:pt x="446" y="371"/>
                    <a:pt x="372" y="446"/>
                    <a:pt x="279" y="446"/>
                  </a:cubicBezTo>
                  <a:cubicBezTo>
                    <a:pt x="195" y="446"/>
                    <a:pt x="121" y="371"/>
                    <a:pt x="121" y="279"/>
                  </a:cubicBezTo>
                  <a:cubicBezTo>
                    <a:pt x="121" y="195"/>
                    <a:pt x="195" y="121"/>
                    <a:pt x="279" y="121"/>
                  </a:cubicBezTo>
                  <a:close/>
                  <a:moveTo>
                    <a:pt x="279" y="0"/>
                  </a:moveTo>
                  <a:cubicBezTo>
                    <a:pt x="130" y="0"/>
                    <a:pt x="1" y="130"/>
                    <a:pt x="1" y="279"/>
                  </a:cubicBezTo>
                  <a:cubicBezTo>
                    <a:pt x="1" y="436"/>
                    <a:pt x="130" y="566"/>
                    <a:pt x="279" y="566"/>
                  </a:cubicBezTo>
                  <a:cubicBezTo>
                    <a:pt x="437" y="566"/>
                    <a:pt x="566" y="436"/>
                    <a:pt x="566" y="279"/>
                  </a:cubicBezTo>
                  <a:cubicBezTo>
                    <a:pt x="566" y="130"/>
                    <a:pt x="437" y="0"/>
                    <a:pt x="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1"/>
            <p:cNvSpPr/>
            <p:nvPr/>
          </p:nvSpPr>
          <p:spPr>
            <a:xfrm>
              <a:off x="1815150" y="3003250"/>
              <a:ext cx="13950" cy="14175"/>
            </a:xfrm>
            <a:custGeom>
              <a:rect b="b" l="l" r="r" t="t"/>
              <a:pathLst>
                <a:path extrusionOk="0" h="567" w="558">
                  <a:moveTo>
                    <a:pt x="279" y="121"/>
                  </a:moveTo>
                  <a:cubicBezTo>
                    <a:pt x="372" y="121"/>
                    <a:pt x="446" y="195"/>
                    <a:pt x="446" y="279"/>
                  </a:cubicBezTo>
                  <a:cubicBezTo>
                    <a:pt x="446" y="371"/>
                    <a:pt x="372" y="446"/>
                    <a:pt x="279" y="446"/>
                  </a:cubicBezTo>
                  <a:cubicBezTo>
                    <a:pt x="186" y="446"/>
                    <a:pt x="112" y="371"/>
                    <a:pt x="112" y="279"/>
                  </a:cubicBezTo>
                  <a:cubicBezTo>
                    <a:pt x="112" y="195"/>
                    <a:pt x="186" y="121"/>
                    <a:pt x="279" y="121"/>
                  </a:cubicBezTo>
                  <a:close/>
                  <a:moveTo>
                    <a:pt x="279" y="0"/>
                  </a:moveTo>
                  <a:cubicBezTo>
                    <a:pt x="121" y="0"/>
                    <a:pt x="1" y="130"/>
                    <a:pt x="1" y="279"/>
                  </a:cubicBezTo>
                  <a:cubicBezTo>
                    <a:pt x="1" y="436"/>
                    <a:pt x="121" y="566"/>
                    <a:pt x="279" y="566"/>
                  </a:cubicBezTo>
                  <a:cubicBezTo>
                    <a:pt x="437" y="566"/>
                    <a:pt x="557" y="436"/>
                    <a:pt x="557" y="279"/>
                  </a:cubicBezTo>
                  <a:cubicBezTo>
                    <a:pt x="557" y="130"/>
                    <a:pt x="437" y="0"/>
                    <a:pt x="2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1"/>
            <p:cNvSpPr/>
            <p:nvPr/>
          </p:nvSpPr>
          <p:spPr>
            <a:xfrm>
              <a:off x="1771775" y="3003250"/>
              <a:ext cx="14175" cy="14175"/>
            </a:xfrm>
            <a:custGeom>
              <a:rect b="b" l="l" r="r" t="t"/>
              <a:pathLst>
                <a:path extrusionOk="0" h="567" w="567">
                  <a:moveTo>
                    <a:pt x="288" y="121"/>
                  </a:moveTo>
                  <a:cubicBezTo>
                    <a:pt x="372" y="121"/>
                    <a:pt x="446" y="195"/>
                    <a:pt x="446" y="279"/>
                  </a:cubicBezTo>
                  <a:cubicBezTo>
                    <a:pt x="446" y="371"/>
                    <a:pt x="372" y="446"/>
                    <a:pt x="288" y="446"/>
                  </a:cubicBezTo>
                  <a:cubicBezTo>
                    <a:pt x="196" y="446"/>
                    <a:pt x="121" y="371"/>
                    <a:pt x="121" y="279"/>
                  </a:cubicBezTo>
                  <a:cubicBezTo>
                    <a:pt x="121" y="195"/>
                    <a:pt x="196" y="121"/>
                    <a:pt x="288" y="121"/>
                  </a:cubicBezTo>
                  <a:close/>
                  <a:moveTo>
                    <a:pt x="288" y="0"/>
                  </a:moveTo>
                  <a:cubicBezTo>
                    <a:pt x="131" y="0"/>
                    <a:pt x="1" y="130"/>
                    <a:pt x="1" y="279"/>
                  </a:cubicBezTo>
                  <a:cubicBezTo>
                    <a:pt x="1" y="436"/>
                    <a:pt x="131" y="566"/>
                    <a:pt x="288" y="566"/>
                  </a:cubicBezTo>
                  <a:cubicBezTo>
                    <a:pt x="437" y="566"/>
                    <a:pt x="567" y="436"/>
                    <a:pt x="567" y="279"/>
                  </a:cubicBezTo>
                  <a:cubicBezTo>
                    <a:pt x="567" y="130"/>
                    <a:pt x="437"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1"/>
            <p:cNvSpPr/>
            <p:nvPr/>
          </p:nvSpPr>
          <p:spPr>
            <a:xfrm>
              <a:off x="1760175" y="3028750"/>
              <a:ext cx="294575" cy="177225"/>
            </a:xfrm>
            <a:custGeom>
              <a:rect b="b" l="l" r="r" t="t"/>
              <a:pathLst>
                <a:path extrusionOk="0" h="7089" w="11783">
                  <a:moveTo>
                    <a:pt x="47" y="1"/>
                  </a:moveTo>
                  <a:cubicBezTo>
                    <a:pt x="19" y="1"/>
                    <a:pt x="1" y="19"/>
                    <a:pt x="1" y="38"/>
                  </a:cubicBezTo>
                  <a:lnTo>
                    <a:pt x="1" y="7051"/>
                  </a:lnTo>
                  <a:cubicBezTo>
                    <a:pt x="1" y="7070"/>
                    <a:pt x="19" y="7088"/>
                    <a:pt x="47" y="7088"/>
                  </a:cubicBezTo>
                  <a:lnTo>
                    <a:pt x="11745" y="7088"/>
                  </a:lnTo>
                  <a:cubicBezTo>
                    <a:pt x="11764" y="7088"/>
                    <a:pt x="11782" y="7070"/>
                    <a:pt x="11782" y="7051"/>
                  </a:cubicBezTo>
                  <a:lnTo>
                    <a:pt x="11782" y="38"/>
                  </a:lnTo>
                  <a:cubicBezTo>
                    <a:pt x="11782" y="19"/>
                    <a:pt x="11764" y="1"/>
                    <a:pt x="117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1"/>
            <p:cNvSpPr/>
            <p:nvPr/>
          </p:nvSpPr>
          <p:spPr>
            <a:xfrm>
              <a:off x="1758800" y="3027375"/>
              <a:ext cx="297325" cy="179975"/>
            </a:xfrm>
            <a:custGeom>
              <a:rect b="b" l="l" r="r" t="t"/>
              <a:pathLst>
                <a:path extrusionOk="0" h="7199" w="11893">
                  <a:moveTo>
                    <a:pt x="11782" y="111"/>
                  </a:moveTo>
                  <a:lnTo>
                    <a:pt x="11782" y="7087"/>
                  </a:lnTo>
                  <a:lnTo>
                    <a:pt x="121" y="7087"/>
                  </a:lnTo>
                  <a:lnTo>
                    <a:pt x="121" y="111"/>
                  </a:lnTo>
                  <a:close/>
                  <a:moveTo>
                    <a:pt x="102" y="0"/>
                  </a:moveTo>
                  <a:cubicBezTo>
                    <a:pt x="47" y="0"/>
                    <a:pt x="0" y="47"/>
                    <a:pt x="0" y="93"/>
                  </a:cubicBezTo>
                  <a:lnTo>
                    <a:pt x="0" y="7106"/>
                  </a:lnTo>
                  <a:cubicBezTo>
                    <a:pt x="0" y="7162"/>
                    <a:pt x="47" y="7199"/>
                    <a:pt x="102" y="7199"/>
                  </a:cubicBezTo>
                  <a:lnTo>
                    <a:pt x="11800" y="7199"/>
                  </a:lnTo>
                  <a:cubicBezTo>
                    <a:pt x="11856" y="7199"/>
                    <a:pt x="11893" y="7162"/>
                    <a:pt x="11893" y="7106"/>
                  </a:cubicBezTo>
                  <a:lnTo>
                    <a:pt x="11893" y="93"/>
                  </a:lnTo>
                  <a:cubicBezTo>
                    <a:pt x="11893" y="47"/>
                    <a:pt x="11856" y="0"/>
                    <a:pt x="1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1"/>
            <p:cNvSpPr/>
            <p:nvPr/>
          </p:nvSpPr>
          <p:spPr>
            <a:xfrm>
              <a:off x="1961950" y="3064475"/>
              <a:ext cx="65200" cy="100675"/>
            </a:xfrm>
            <a:custGeom>
              <a:rect b="b" l="l" r="r" t="t"/>
              <a:pathLst>
                <a:path extrusionOk="0" h="4027" w="2608">
                  <a:moveTo>
                    <a:pt x="19" y="0"/>
                  </a:moveTo>
                  <a:cubicBezTo>
                    <a:pt x="10" y="0"/>
                    <a:pt x="1" y="10"/>
                    <a:pt x="1" y="28"/>
                  </a:cubicBezTo>
                  <a:lnTo>
                    <a:pt x="1" y="4008"/>
                  </a:lnTo>
                  <a:cubicBezTo>
                    <a:pt x="1" y="4017"/>
                    <a:pt x="10" y="4026"/>
                    <a:pt x="19" y="4026"/>
                  </a:cubicBezTo>
                  <a:lnTo>
                    <a:pt x="2589" y="4026"/>
                  </a:lnTo>
                  <a:cubicBezTo>
                    <a:pt x="2598" y="4026"/>
                    <a:pt x="2607" y="4017"/>
                    <a:pt x="2607" y="4008"/>
                  </a:cubicBezTo>
                  <a:lnTo>
                    <a:pt x="2607" y="28"/>
                  </a:lnTo>
                  <a:cubicBezTo>
                    <a:pt x="2607" y="10"/>
                    <a:pt x="2598" y="0"/>
                    <a:pt x="25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1"/>
            <p:cNvSpPr/>
            <p:nvPr/>
          </p:nvSpPr>
          <p:spPr>
            <a:xfrm>
              <a:off x="1960575" y="3063075"/>
              <a:ext cx="67975" cy="103475"/>
            </a:xfrm>
            <a:custGeom>
              <a:rect b="b" l="l" r="r" t="t"/>
              <a:pathLst>
                <a:path extrusionOk="0" h="4139" w="2719">
                  <a:moveTo>
                    <a:pt x="2597" y="121"/>
                  </a:moveTo>
                  <a:lnTo>
                    <a:pt x="2597" y="4018"/>
                  </a:lnTo>
                  <a:lnTo>
                    <a:pt x="111" y="4018"/>
                  </a:lnTo>
                  <a:lnTo>
                    <a:pt x="111" y="121"/>
                  </a:lnTo>
                  <a:close/>
                  <a:moveTo>
                    <a:pt x="74" y="1"/>
                  </a:moveTo>
                  <a:cubicBezTo>
                    <a:pt x="37" y="1"/>
                    <a:pt x="0" y="38"/>
                    <a:pt x="0" y="84"/>
                  </a:cubicBezTo>
                  <a:lnTo>
                    <a:pt x="0" y="4064"/>
                  </a:lnTo>
                  <a:cubicBezTo>
                    <a:pt x="0" y="4101"/>
                    <a:pt x="37" y="4138"/>
                    <a:pt x="74" y="4138"/>
                  </a:cubicBezTo>
                  <a:lnTo>
                    <a:pt x="2644" y="4138"/>
                  </a:lnTo>
                  <a:cubicBezTo>
                    <a:pt x="2681" y="4138"/>
                    <a:pt x="2718" y="4101"/>
                    <a:pt x="2718" y="4064"/>
                  </a:cubicBezTo>
                  <a:lnTo>
                    <a:pt x="2718" y="84"/>
                  </a:lnTo>
                  <a:cubicBezTo>
                    <a:pt x="2718" y="38"/>
                    <a:pt x="2681" y="1"/>
                    <a:pt x="2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1"/>
            <p:cNvSpPr/>
            <p:nvPr/>
          </p:nvSpPr>
          <p:spPr>
            <a:xfrm>
              <a:off x="1963575" y="3066550"/>
              <a:ext cx="62875" cy="97200"/>
            </a:xfrm>
            <a:custGeom>
              <a:rect b="b" l="l" r="r" t="t"/>
              <a:pathLst>
                <a:path extrusionOk="0" h="3888" w="2515">
                  <a:moveTo>
                    <a:pt x="1" y="1"/>
                  </a:moveTo>
                  <a:lnTo>
                    <a:pt x="2515" y="3888"/>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1"/>
            <p:cNvSpPr/>
            <p:nvPr/>
          </p:nvSpPr>
          <p:spPr>
            <a:xfrm>
              <a:off x="1961950" y="3065075"/>
              <a:ext cx="66125" cy="100075"/>
            </a:xfrm>
            <a:custGeom>
              <a:rect b="b" l="l" r="r" t="t"/>
              <a:pathLst>
                <a:path extrusionOk="0" h="4003" w="2645">
                  <a:moveTo>
                    <a:pt x="60" y="1"/>
                  </a:moveTo>
                  <a:cubicBezTo>
                    <a:pt x="53" y="1"/>
                    <a:pt x="45" y="2"/>
                    <a:pt x="38" y="4"/>
                  </a:cubicBezTo>
                  <a:cubicBezTo>
                    <a:pt x="10" y="23"/>
                    <a:pt x="1" y="60"/>
                    <a:pt x="19" y="88"/>
                  </a:cubicBezTo>
                  <a:lnTo>
                    <a:pt x="2533" y="3984"/>
                  </a:lnTo>
                  <a:cubicBezTo>
                    <a:pt x="2542" y="3993"/>
                    <a:pt x="2561" y="4002"/>
                    <a:pt x="2580" y="4002"/>
                  </a:cubicBezTo>
                  <a:cubicBezTo>
                    <a:pt x="2589" y="4002"/>
                    <a:pt x="2598" y="4002"/>
                    <a:pt x="2607" y="3993"/>
                  </a:cubicBezTo>
                  <a:cubicBezTo>
                    <a:pt x="2635" y="3984"/>
                    <a:pt x="2645" y="3947"/>
                    <a:pt x="2626" y="3919"/>
                  </a:cubicBezTo>
                  <a:lnTo>
                    <a:pt x="112" y="23"/>
                  </a:lnTo>
                  <a:cubicBezTo>
                    <a:pt x="98" y="9"/>
                    <a:pt x="80" y="1"/>
                    <a:pt x="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1"/>
            <p:cNvSpPr/>
            <p:nvPr/>
          </p:nvSpPr>
          <p:spPr>
            <a:xfrm>
              <a:off x="1962425" y="3066100"/>
              <a:ext cx="62625" cy="99050"/>
            </a:xfrm>
            <a:custGeom>
              <a:rect b="b" l="l" r="r" t="t"/>
              <a:pathLst>
                <a:path extrusionOk="0" h="3962" w="2505">
                  <a:moveTo>
                    <a:pt x="2505" y="0"/>
                  </a:moveTo>
                  <a:lnTo>
                    <a:pt x="0" y="396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1"/>
            <p:cNvSpPr/>
            <p:nvPr/>
          </p:nvSpPr>
          <p:spPr>
            <a:xfrm>
              <a:off x="1960800" y="3064700"/>
              <a:ext cx="66125" cy="101850"/>
            </a:xfrm>
            <a:custGeom>
              <a:rect b="b" l="l" r="r" t="t"/>
              <a:pathLst>
                <a:path extrusionOk="0" h="4074" w="2645">
                  <a:moveTo>
                    <a:pt x="2575" y="0"/>
                  </a:moveTo>
                  <a:cubicBezTo>
                    <a:pt x="2555" y="0"/>
                    <a:pt x="2536" y="11"/>
                    <a:pt x="2524" y="29"/>
                  </a:cubicBezTo>
                  <a:lnTo>
                    <a:pt x="19" y="3980"/>
                  </a:lnTo>
                  <a:cubicBezTo>
                    <a:pt x="0" y="4008"/>
                    <a:pt x="10" y="4045"/>
                    <a:pt x="37" y="4064"/>
                  </a:cubicBezTo>
                  <a:cubicBezTo>
                    <a:pt x="47" y="4073"/>
                    <a:pt x="56" y="4073"/>
                    <a:pt x="65" y="4073"/>
                  </a:cubicBezTo>
                  <a:cubicBezTo>
                    <a:pt x="84" y="4073"/>
                    <a:pt x="102" y="4064"/>
                    <a:pt x="121" y="4045"/>
                  </a:cubicBezTo>
                  <a:lnTo>
                    <a:pt x="2626" y="93"/>
                  </a:lnTo>
                  <a:cubicBezTo>
                    <a:pt x="2644" y="66"/>
                    <a:pt x="2635" y="29"/>
                    <a:pt x="2607" y="10"/>
                  </a:cubicBezTo>
                  <a:cubicBezTo>
                    <a:pt x="2597" y="3"/>
                    <a:pt x="2586" y="0"/>
                    <a:pt x="2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1"/>
            <p:cNvSpPr/>
            <p:nvPr/>
          </p:nvSpPr>
          <p:spPr>
            <a:xfrm>
              <a:off x="1797750" y="3070275"/>
              <a:ext cx="138475" cy="3025"/>
            </a:xfrm>
            <a:custGeom>
              <a:rect b="b" l="l" r="r" t="t"/>
              <a:pathLst>
                <a:path extrusionOk="0" h="121" w="5539">
                  <a:moveTo>
                    <a:pt x="66" y="0"/>
                  </a:moveTo>
                  <a:cubicBezTo>
                    <a:pt x="29" y="0"/>
                    <a:pt x="1" y="28"/>
                    <a:pt x="1" y="56"/>
                  </a:cubicBezTo>
                  <a:cubicBezTo>
                    <a:pt x="1" y="93"/>
                    <a:pt x="29" y="121"/>
                    <a:pt x="66" y="121"/>
                  </a:cubicBezTo>
                  <a:lnTo>
                    <a:pt x="5483" y="121"/>
                  </a:lnTo>
                  <a:cubicBezTo>
                    <a:pt x="5511" y="121"/>
                    <a:pt x="5539" y="93"/>
                    <a:pt x="5539" y="56"/>
                  </a:cubicBezTo>
                  <a:cubicBezTo>
                    <a:pt x="5539" y="28"/>
                    <a:pt x="5511" y="0"/>
                    <a:pt x="54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1"/>
            <p:cNvSpPr/>
            <p:nvPr/>
          </p:nvSpPr>
          <p:spPr>
            <a:xfrm>
              <a:off x="1798000" y="3090900"/>
              <a:ext cx="50350" cy="2825"/>
            </a:xfrm>
            <a:custGeom>
              <a:rect b="b" l="l" r="r" t="t"/>
              <a:pathLst>
                <a:path extrusionOk="0" h="113" w="2014">
                  <a:moveTo>
                    <a:pt x="56" y="1"/>
                  </a:moveTo>
                  <a:cubicBezTo>
                    <a:pt x="19" y="1"/>
                    <a:pt x="0" y="29"/>
                    <a:pt x="0" y="57"/>
                  </a:cubicBezTo>
                  <a:cubicBezTo>
                    <a:pt x="0" y="94"/>
                    <a:pt x="19" y="112"/>
                    <a:pt x="56" y="112"/>
                  </a:cubicBezTo>
                  <a:lnTo>
                    <a:pt x="1957" y="112"/>
                  </a:lnTo>
                  <a:cubicBezTo>
                    <a:pt x="1985" y="112"/>
                    <a:pt x="2013" y="94"/>
                    <a:pt x="2013" y="57"/>
                  </a:cubicBezTo>
                  <a:cubicBezTo>
                    <a:pt x="2013" y="29"/>
                    <a:pt x="1995" y="1"/>
                    <a:pt x="19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1"/>
            <p:cNvSpPr/>
            <p:nvPr/>
          </p:nvSpPr>
          <p:spPr>
            <a:xfrm>
              <a:off x="1865025" y="3090900"/>
              <a:ext cx="60775" cy="2825"/>
            </a:xfrm>
            <a:custGeom>
              <a:rect b="b" l="l" r="r" t="t"/>
              <a:pathLst>
                <a:path extrusionOk="0" h="113" w="2431">
                  <a:moveTo>
                    <a:pt x="56" y="1"/>
                  </a:moveTo>
                  <a:cubicBezTo>
                    <a:pt x="28" y="1"/>
                    <a:pt x="0" y="29"/>
                    <a:pt x="0" y="57"/>
                  </a:cubicBezTo>
                  <a:cubicBezTo>
                    <a:pt x="0" y="94"/>
                    <a:pt x="28" y="112"/>
                    <a:pt x="56" y="112"/>
                  </a:cubicBezTo>
                  <a:lnTo>
                    <a:pt x="2375" y="112"/>
                  </a:lnTo>
                  <a:cubicBezTo>
                    <a:pt x="2403" y="112"/>
                    <a:pt x="2431" y="94"/>
                    <a:pt x="2431" y="57"/>
                  </a:cubicBezTo>
                  <a:cubicBezTo>
                    <a:pt x="2431" y="29"/>
                    <a:pt x="2403" y="1"/>
                    <a:pt x="2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1"/>
            <p:cNvSpPr/>
            <p:nvPr/>
          </p:nvSpPr>
          <p:spPr>
            <a:xfrm>
              <a:off x="1798000" y="3153300"/>
              <a:ext cx="89775" cy="2800"/>
            </a:xfrm>
            <a:custGeom>
              <a:rect b="b" l="l" r="r" t="t"/>
              <a:pathLst>
                <a:path extrusionOk="0" h="112" w="3591">
                  <a:moveTo>
                    <a:pt x="56" y="0"/>
                  </a:moveTo>
                  <a:cubicBezTo>
                    <a:pt x="19" y="0"/>
                    <a:pt x="0" y="28"/>
                    <a:pt x="0" y="56"/>
                  </a:cubicBezTo>
                  <a:cubicBezTo>
                    <a:pt x="0" y="93"/>
                    <a:pt x="19" y="112"/>
                    <a:pt x="56" y="112"/>
                  </a:cubicBezTo>
                  <a:lnTo>
                    <a:pt x="3525" y="112"/>
                  </a:lnTo>
                  <a:cubicBezTo>
                    <a:pt x="3562" y="112"/>
                    <a:pt x="3590" y="93"/>
                    <a:pt x="3590" y="56"/>
                  </a:cubicBezTo>
                  <a:cubicBezTo>
                    <a:pt x="3590" y="28"/>
                    <a:pt x="3562" y="0"/>
                    <a:pt x="3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1"/>
            <p:cNvSpPr/>
            <p:nvPr/>
          </p:nvSpPr>
          <p:spPr>
            <a:xfrm>
              <a:off x="1797750" y="3112475"/>
              <a:ext cx="139650" cy="3050"/>
            </a:xfrm>
            <a:custGeom>
              <a:rect b="b" l="l" r="r" t="t"/>
              <a:pathLst>
                <a:path extrusionOk="0" h="122" w="5586">
                  <a:moveTo>
                    <a:pt x="66" y="1"/>
                  </a:moveTo>
                  <a:cubicBezTo>
                    <a:pt x="29" y="1"/>
                    <a:pt x="1" y="29"/>
                    <a:pt x="1" y="56"/>
                  </a:cubicBezTo>
                  <a:cubicBezTo>
                    <a:pt x="1" y="93"/>
                    <a:pt x="29" y="121"/>
                    <a:pt x="66" y="121"/>
                  </a:cubicBezTo>
                  <a:lnTo>
                    <a:pt x="5530" y="121"/>
                  </a:lnTo>
                  <a:cubicBezTo>
                    <a:pt x="5567" y="121"/>
                    <a:pt x="5585" y="93"/>
                    <a:pt x="5585" y="56"/>
                  </a:cubicBezTo>
                  <a:cubicBezTo>
                    <a:pt x="5585" y="29"/>
                    <a:pt x="5567" y="1"/>
                    <a:pt x="55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1"/>
            <p:cNvSpPr/>
            <p:nvPr/>
          </p:nvSpPr>
          <p:spPr>
            <a:xfrm>
              <a:off x="1798000" y="3133125"/>
              <a:ext cx="46175" cy="2800"/>
            </a:xfrm>
            <a:custGeom>
              <a:rect b="b" l="l" r="r" t="t"/>
              <a:pathLst>
                <a:path extrusionOk="0" h="112" w="1847">
                  <a:moveTo>
                    <a:pt x="56" y="0"/>
                  </a:moveTo>
                  <a:cubicBezTo>
                    <a:pt x="19" y="0"/>
                    <a:pt x="0" y="19"/>
                    <a:pt x="0" y="56"/>
                  </a:cubicBezTo>
                  <a:cubicBezTo>
                    <a:pt x="0" y="84"/>
                    <a:pt x="19" y="112"/>
                    <a:pt x="56" y="112"/>
                  </a:cubicBezTo>
                  <a:lnTo>
                    <a:pt x="1790" y="112"/>
                  </a:lnTo>
                  <a:cubicBezTo>
                    <a:pt x="1818" y="112"/>
                    <a:pt x="1846" y="84"/>
                    <a:pt x="1846" y="56"/>
                  </a:cubicBezTo>
                  <a:cubicBezTo>
                    <a:pt x="1846" y="19"/>
                    <a:pt x="1818" y="0"/>
                    <a:pt x="17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1"/>
            <p:cNvSpPr/>
            <p:nvPr/>
          </p:nvSpPr>
          <p:spPr>
            <a:xfrm>
              <a:off x="1854575" y="3133125"/>
              <a:ext cx="81650" cy="2800"/>
            </a:xfrm>
            <a:custGeom>
              <a:rect b="b" l="l" r="r" t="t"/>
              <a:pathLst>
                <a:path extrusionOk="0" h="112" w="3266">
                  <a:moveTo>
                    <a:pt x="56" y="0"/>
                  </a:moveTo>
                  <a:cubicBezTo>
                    <a:pt x="19" y="0"/>
                    <a:pt x="1" y="19"/>
                    <a:pt x="1" y="56"/>
                  </a:cubicBezTo>
                  <a:cubicBezTo>
                    <a:pt x="1" y="84"/>
                    <a:pt x="19" y="112"/>
                    <a:pt x="56" y="112"/>
                  </a:cubicBezTo>
                  <a:lnTo>
                    <a:pt x="3210" y="112"/>
                  </a:lnTo>
                  <a:cubicBezTo>
                    <a:pt x="3238" y="112"/>
                    <a:pt x="3266" y="84"/>
                    <a:pt x="3266" y="56"/>
                  </a:cubicBezTo>
                  <a:cubicBezTo>
                    <a:pt x="3266" y="19"/>
                    <a:pt x="3238" y="0"/>
                    <a:pt x="3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1"/>
            <p:cNvSpPr/>
            <p:nvPr/>
          </p:nvSpPr>
          <p:spPr>
            <a:xfrm>
              <a:off x="1869425" y="3103200"/>
              <a:ext cx="725" cy="8375"/>
            </a:xfrm>
            <a:custGeom>
              <a:rect b="b" l="l" r="r" t="t"/>
              <a:pathLst>
                <a:path extrusionOk="0" h="335" w="29">
                  <a:moveTo>
                    <a:pt x="19" y="335"/>
                  </a:moveTo>
                  <a:cubicBezTo>
                    <a:pt x="28" y="223"/>
                    <a:pt x="19" y="112"/>
                    <a:pt x="0" y="1"/>
                  </a:cubicBezTo>
                  <a:lnTo>
                    <a:pt x="0" y="1"/>
                  </a:lnTo>
                  <a:lnTo>
                    <a:pt x="0" y="1"/>
                  </a:lnTo>
                  <a:cubicBezTo>
                    <a:pt x="19" y="112"/>
                    <a:pt x="28" y="223"/>
                    <a:pt x="19" y="33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1"/>
            <p:cNvSpPr/>
            <p:nvPr/>
          </p:nvSpPr>
          <p:spPr>
            <a:xfrm>
              <a:off x="2089275" y="2890075"/>
              <a:ext cx="172800" cy="172100"/>
            </a:xfrm>
            <a:custGeom>
              <a:rect b="b" l="l" r="r" t="t"/>
              <a:pathLst>
                <a:path extrusionOk="0" h="6884" w="6912">
                  <a:moveTo>
                    <a:pt x="6448" y="1568"/>
                  </a:moveTo>
                  <a:cubicBezTo>
                    <a:pt x="4259" y="1485"/>
                    <a:pt x="3563" y="204"/>
                    <a:pt x="3461" y="0"/>
                  </a:cubicBezTo>
                  <a:lnTo>
                    <a:pt x="3442" y="0"/>
                  </a:lnTo>
                  <a:cubicBezTo>
                    <a:pt x="3349" y="204"/>
                    <a:pt x="2654" y="1485"/>
                    <a:pt x="464" y="1568"/>
                  </a:cubicBezTo>
                  <a:cubicBezTo>
                    <a:pt x="464" y="1568"/>
                    <a:pt x="1" y="6077"/>
                    <a:pt x="3387" y="6884"/>
                  </a:cubicBezTo>
                  <a:lnTo>
                    <a:pt x="3516" y="6884"/>
                  </a:lnTo>
                  <a:cubicBezTo>
                    <a:pt x="6912" y="6077"/>
                    <a:pt x="6448" y="1568"/>
                    <a:pt x="6448" y="15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1"/>
            <p:cNvSpPr/>
            <p:nvPr/>
          </p:nvSpPr>
          <p:spPr>
            <a:xfrm>
              <a:off x="2083250" y="2879400"/>
              <a:ext cx="173025" cy="172350"/>
            </a:xfrm>
            <a:custGeom>
              <a:rect b="b" l="l" r="r" t="t"/>
              <a:pathLst>
                <a:path extrusionOk="0" h="6894" w="6921">
                  <a:moveTo>
                    <a:pt x="3451" y="1"/>
                  </a:moveTo>
                  <a:cubicBezTo>
                    <a:pt x="3349" y="205"/>
                    <a:pt x="2654" y="1485"/>
                    <a:pt x="464" y="1568"/>
                  </a:cubicBezTo>
                  <a:cubicBezTo>
                    <a:pt x="464" y="1568"/>
                    <a:pt x="0" y="6086"/>
                    <a:pt x="3396" y="6893"/>
                  </a:cubicBezTo>
                  <a:lnTo>
                    <a:pt x="3526" y="6893"/>
                  </a:lnTo>
                  <a:cubicBezTo>
                    <a:pt x="6921" y="6086"/>
                    <a:pt x="6457" y="1568"/>
                    <a:pt x="6457" y="1568"/>
                  </a:cubicBezTo>
                  <a:cubicBezTo>
                    <a:pt x="4258" y="1485"/>
                    <a:pt x="3563" y="205"/>
                    <a:pt x="34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1"/>
            <p:cNvSpPr/>
            <p:nvPr/>
          </p:nvSpPr>
          <p:spPr>
            <a:xfrm>
              <a:off x="2082550" y="2877775"/>
              <a:ext cx="174200" cy="175600"/>
            </a:xfrm>
            <a:custGeom>
              <a:rect b="b" l="l" r="r" t="t"/>
              <a:pathLst>
                <a:path extrusionOk="0" h="7024" w="6968">
                  <a:moveTo>
                    <a:pt x="3489" y="177"/>
                  </a:moveTo>
                  <a:cubicBezTo>
                    <a:pt x="3693" y="548"/>
                    <a:pt x="4453" y="1596"/>
                    <a:pt x="6429" y="1689"/>
                  </a:cubicBezTo>
                  <a:cubicBezTo>
                    <a:pt x="6466" y="2181"/>
                    <a:pt x="6652" y="6160"/>
                    <a:pt x="3544" y="6903"/>
                  </a:cubicBezTo>
                  <a:lnTo>
                    <a:pt x="3424" y="6903"/>
                  </a:lnTo>
                  <a:cubicBezTo>
                    <a:pt x="316" y="6160"/>
                    <a:pt x="511" y="2181"/>
                    <a:pt x="539" y="1689"/>
                  </a:cubicBezTo>
                  <a:cubicBezTo>
                    <a:pt x="2524" y="1596"/>
                    <a:pt x="3275" y="548"/>
                    <a:pt x="3489" y="177"/>
                  </a:cubicBezTo>
                  <a:close/>
                  <a:moveTo>
                    <a:pt x="3479" y="1"/>
                  </a:moveTo>
                  <a:cubicBezTo>
                    <a:pt x="3461" y="1"/>
                    <a:pt x="3433" y="19"/>
                    <a:pt x="3424" y="38"/>
                  </a:cubicBezTo>
                  <a:cubicBezTo>
                    <a:pt x="3312" y="279"/>
                    <a:pt x="2626" y="1494"/>
                    <a:pt x="492" y="1578"/>
                  </a:cubicBezTo>
                  <a:cubicBezTo>
                    <a:pt x="464" y="1578"/>
                    <a:pt x="437" y="1606"/>
                    <a:pt x="437" y="1633"/>
                  </a:cubicBezTo>
                  <a:cubicBezTo>
                    <a:pt x="427" y="1680"/>
                    <a:pt x="1" y="6207"/>
                    <a:pt x="3405" y="7023"/>
                  </a:cubicBezTo>
                  <a:lnTo>
                    <a:pt x="3563" y="7023"/>
                  </a:lnTo>
                  <a:cubicBezTo>
                    <a:pt x="6967" y="6207"/>
                    <a:pt x="6541" y="1680"/>
                    <a:pt x="6541" y="1633"/>
                  </a:cubicBezTo>
                  <a:cubicBezTo>
                    <a:pt x="6531" y="1606"/>
                    <a:pt x="6513" y="1578"/>
                    <a:pt x="6485" y="1578"/>
                  </a:cubicBezTo>
                  <a:cubicBezTo>
                    <a:pt x="4342" y="1494"/>
                    <a:pt x="3665" y="279"/>
                    <a:pt x="3544" y="38"/>
                  </a:cubicBezTo>
                  <a:cubicBezTo>
                    <a:pt x="3535" y="19"/>
                    <a:pt x="3516" y="1"/>
                    <a:pt x="34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1"/>
            <p:cNvSpPr/>
            <p:nvPr/>
          </p:nvSpPr>
          <p:spPr>
            <a:xfrm>
              <a:off x="2118275" y="2895650"/>
              <a:ext cx="121550" cy="139850"/>
            </a:xfrm>
            <a:custGeom>
              <a:rect b="b" l="l" r="r" t="t"/>
              <a:pathLst>
                <a:path extrusionOk="0" h="5594" w="4862">
                  <a:moveTo>
                    <a:pt x="2050" y="0"/>
                  </a:moveTo>
                  <a:cubicBezTo>
                    <a:pt x="2004" y="102"/>
                    <a:pt x="1763" y="547"/>
                    <a:pt x="1169" y="881"/>
                  </a:cubicBezTo>
                  <a:lnTo>
                    <a:pt x="0" y="3850"/>
                  </a:lnTo>
                  <a:cubicBezTo>
                    <a:pt x="334" y="4629"/>
                    <a:pt x="928" y="5343"/>
                    <a:pt x="2004" y="5594"/>
                  </a:cubicBezTo>
                  <a:lnTo>
                    <a:pt x="2115" y="5594"/>
                  </a:lnTo>
                  <a:cubicBezTo>
                    <a:pt x="4861" y="4935"/>
                    <a:pt x="4490" y="1271"/>
                    <a:pt x="4490" y="1271"/>
                  </a:cubicBezTo>
                  <a:cubicBezTo>
                    <a:pt x="2709" y="1206"/>
                    <a:pt x="2143" y="167"/>
                    <a:pt x="2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1"/>
            <p:cNvSpPr/>
            <p:nvPr/>
          </p:nvSpPr>
          <p:spPr>
            <a:xfrm>
              <a:off x="2116650" y="2894025"/>
              <a:ext cx="123850" cy="142875"/>
            </a:xfrm>
            <a:custGeom>
              <a:rect b="b" l="l" r="r" t="t"/>
              <a:pathLst>
                <a:path extrusionOk="0" h="5715" w="4954">
                  <a:moveTo>
                    <a:pt x="2115" y="0"/>
                  </a:moveTo>
                  <a:cubicBezTo>
                    <a:pt x="2097" y="0"/>
                    <a:pt x="2069" y="19"/>
                    <a:pt x="2060" y="37"/>
                  </a:cubicBezTo>
                  <a:cubicBezTo>
                    <a:pt x="2023" y="121"/>
                    <a:pt x="1791" y="566"/>
                    <a:pt x="1197" y="891"/>
                  </a:cubicBezTo>
                  <a:cubicBezTo>
                    <a:pt x="1169" y="909"/>
                    <a:pt x="1160" y="946"/>
                    <a:pt x="1178" y="974"/>
                  </a:cubicBezTo>
                  <a:cubicBezTo>
                    <a:pt x="1190" y="992"/>
                    <a:pt x="1206" y="1002"/>
                    <a:pt x="1223" y="1002"/>
                  </a:cubicBezTo>
                  <a:cubicBezTo>
                    <a:pt x="1233" y="1002"/>
                    <a:pt x="1243" y="999"/>
                    <a:pt x="1253" y="993"/>
                  </a:cubicBezTo>
                  <a:cubicBezTo>
                    <a:pt x="1763" y="714"/>
                    <a:pt x="2013" y="362"/>
                    <a:pt x="2125" y="176"/>
                  </a:cubicBezTo>
                  <a:cubicBezTo>
                    <a:pt x="2301" y="492"/>
                    <a:pt x="2922" y="1317"/>
                    <a:pt x="4499" y="1392"/>
                  </a:cubicBezTo>
                  <a:cubicBezTo>
                    <a:pt x="4527" y="1828"/>
                    <a:pt x="4657" y="5000"/>
                    <a:pt x="2171" y="5603"/>
                  </a:cubicBezTo>
                  <a:lnTo>
                    <a:pt x="2069" y="5603"/>
                  </a:lnTo>
                  <a:cubicBezTo>
                    <a:pt x="1169" y="5381"/>
                    <a:pt x="510" y="4805"/>
                    <a:pt x="121" y="3887"/>
                  </a:cubicBezTo>
                  <a:cubicBezTo>
                    <a:pt x="107" y="3866"/>
                    <a:pt x="88" y="3856"/>
                    <a:pt x="63" y="3856"/>
                  </a:cubicBezTo>
                  <a:cubicBezTo>
                    <a:pt x="55" y="3856"/>
                    <a:pt x="47" y="3857"/>
                    <a:pt x="37" y="3859"/>
                  </a:cubicBezTo>
                  <a:cubicBezTo>
                    <a:pt x="10" y="3868"/>
                    <a:pt x="0" y="3906"/>
                    <a:pt x="10" y="3933"/>
                  </a:cubicBezTo>
                  <a:cubicBezTo>
                    <a:pt x="418" y="4889"/>
                    <a:pt x="1104" y="5492"/>
                    <a:pt x="2050" y="5714"/>
                  </a:cubicBezTo>
                  <a:lnTo>
                    <a:pt x="2190" y="5714"/>
                  </a:lnTo>
                  <a:cubicBezTo>
                    <a:pt x="4954" y="5056"/>
                    <a:pt x="4611" y="1373"/>
                    <a:pt x="4611" y="1336"/>
                  </a:cubicBezTo>
                  <a:cubicBezTo>
                    <a:pt x="4601" y="1308"/>
                    <a:pt x="4583" y="1280"/>
                    <a:pt x="4555" y="1280"/>
                  </a:cubicBezTo>
                  <a:cubicBezTo>
                    <a:pt x="2820" y="1215"/>
                    <a:pt x="2273" y="232"/>
                    <a:pt x="2180" y="37"/>
                  </a:cubicBezTo>
                  <a:cubicBezTo>
                    <a:pt x="2171" y="19"/>
                    <a:pt x="2152" y="0"/>
                    <a:pt x="21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1"/>
            <p:cNvSpPr/>
            <p:nvPr/>
          </p:nvSpPr>
          <p:spPr>
            <a:xfrm>
              <a:off x="2107375" y="2926025"/>
              <a:ext cx="16250" cy="33650"/>
            </a:xfrm>
            <a:custGeom>
              <a:rect b="b" l="l" r="r" t="t"/>
              <a:pathLst>
                <a:path extrusionOk="0" h="1346" w="650">
                  <a:moveTo>
                    <a:pt x="650" y="0"/>
                  </a:moveTo>
                  <a:cubicBezTo>
                    <a:pt x="473" y="28"/>
                    <a:pt x="278" y="56"/>
                    <a:pt x="65" y="56"/>
                  </a:cubicBezTo>
                  <a:cubicBezTo>
                    <a:pt x="65" y="56"/>
                    <a:pt x="0" y="622"/>
                    <a:pt x="102" y="1345"/>
                  </a:cubicBezTo>
                  <a:lnTo>
                    <a:pt x="6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1"/>
            <p:cNvSpPr/>
            <p:nvPr/>
          </p:nvSpPr>
          <p:spPr>
            <a:xfrm>
              <a:off x="2105975" y="2924575"/>
              <a:ext cx="19050" cy="36500"/>
            </a:xfrm>
            <a:custGeom>
              <a:rect b="b" l="l" r="r" t="t"/>
              <a:pathLst>
                <a:path extrusionOk="0" h="1460" w="762">
                  <a:moveTo>
                    <a:pt x="710" y="0"/>
                  </a:moveTo>
                  <a:cubicBezTo>
                    <a:pt x="706" y="0"/>
                    <a:pt x="701" y="1"/>
                    <a:pt x="696" y="3"/>
                  </a:cubicBezTo>
                  <a:cubicBezTo>
                    <a:pt x="511" y="30"/>
                    <a:pt x="316" y="58"/>
                    <a:pt x="112" y="58"/>
                  </a:cubicBezTo>
                  <a:cubicBezTo>
                    <a:pt x="84" y="58"/>
                    <a:pt x="65" y="86"/>
                    <a:pt x="56" y="114"/>
                  </a:cubicBezTo>
                  <a:cubicBezTo>
                    <a:pt x="56" y="123"/>
                    <a:pt x="0" y="689"/>
                    <a:pt x="103" y="1413"/>
                  </a:cubicBezTo>
                  <a:cubicBezTo>
                    <a:pt x="103" y="1440"/>
                    <a:pt x="130" y="1459"/>
                    <a:pt x="158" y="1459"/>
                  </a:cubicBezTo>
                  <a:lnTo>
                    <a:pt x="167" y="1459"/>
                  </a:lnTo>
                  <a:cubicBezTo>
                    <a:pt x="195" y="1459"/>
                    <a:pt x="223" y="1431"/>
                    <a:pt x="214" y="1394"/>
                  </a:cubicBezTo>
                  <a:cubicBezTo>
                    <a:pt x="140" y="810"/>
                    <a:pt x="158" y="327"/>
                    <a:pt x="177" y="179"/>
                  </a:cubicBezTo>
                  <a:cubicBezTo>
                    <a:pt x="362" y="170"/>
                    <a:pt x="539" y="142"/>
                    <a:pt x="715" y="114"/>
                  </a:cubicBezTo>
                  <a:cubicBezTo>
                    <a:pt x="743" y="105"/>
                    <a:pt x="761" y="77"/>
                    <a:pt x="761" y="49"/>
                  </a:cubicBezTo>
                  <a:cubicBezTo>
                    <a:pt x="753" y="18"/>
                    <a:pt x="733" y="0"/>
                    <a:pt x="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1"/>
            <p:cNvSpPr/>
            <p:nvPr/>
          </p:nvSpPr>
          <p:spPr>
            <a:xfrm>
              <a:off x="2134725" y="2938300"/>
              <a:ext cx="69850" cy="69850"/>
            </a:xfrm>
            <a:custGeom>
              <a:rect b="b" l="l" r="r" t="t"/>
              <a:pathLst>
                <a:path extrusionOk="0" h="2794" w="2794">
                  <a:moveTo>
                    <a:pt x="1402" y="1"/>
                  </a:moveTo>
                  <a:cubicBezTo>
                    <a:pt x="622" y="1"/>
                    <a:pt x="1" y="622"/>
                    <a:pt x="1" y="1402"/>
                  </a:cubicBezTo>
                  <a:cubicBezTo>
                    <a:pt x="1" y="2172"/>
                    <a:pt x="622" y="2793"/>
                    <a:pt x="1402" y="2793"/>
                  </a:cubicBezTo>
                  <a:cubicBezTo>
                    <a:pt x="2172" y="2793"/>
                    <a:pt x="2793" y="2172"/>
                    <a:pt x="2793" y="1402"/>
                  </a:cubicBezTo>
                  <a:cubicBezTo>
                    <a:pt x="2793" y="622"/>
                    <a:pt x="2172" y="1"/>
                    <a:pt x="1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1"/>
            <p:cNvSpPr/>
            <p:nvPr/>
          </p:nvSpPr>
          <p:spPr>
            <a:xfrm>
              <a:off x="2133575" y="2937150"/>
              <a:ext cx="72150" cy="72150"/>
            </a:xfrm>
            <a:custGeom>
              <a:rect b="b" l="l" r="r" t="t"/>
              <a:pathLst>
                <a:path extrusionOk="0" h="2886" w="2886">
                  <a:moveTo>
                    <a:pt x="1448" y="93"/>
                  </a:moveTo>
                  <a:cubicBezTo>
                    <a:pt x="2190" y="93"/>
                    <a:pt x="2802" y="696"/>
                    <a:pt x="2802" y="1448"/>
                  </a:cubicBezTo>
                  <a:cubicBezTo>
                    <a:pt x="2802" y="2190"/>
                    <a:pt x="2190" y="2802"/>
                    <a:pt x="1448" y="2802"/>
                  </a:cubicBezTo>
                  <a:cubicBezTo>
                    <a:pt x="696" y="2802"/>
                    <a:pt x="93" y="2190"/>
                    <a:pt x="93" y="1448"/>
                  </a:cubicBezTo>
                  <a:cubicBezTo>
                    <a:pt x="93" y="696"/>
                    <a:pt x="696" y="93"/>
                    <a:pt x="1448" y="93"/>
                  </a:cubicBezTo>
                  <a:close/>
                  <a:moveTo>
                    <a:pt x="1448" y="1"/>
                  </a:moveTo>
                  <a:cubicBezTo>
                    <a:pt x="650" y="1"/>
                    <a:pt x="0" y="650"/>
                    <a:pt x="0" y="1448"/>
                  </a:cubicBezTo>
                  <a:cubicBezTo>
                    <a:pt x="0" y="2236"/>
                    <a:pt x="650" y="2886"/>
                    <a:pt x="1448" y="2886"/>
                  </a:cubicBezTo>
                  <a:cubicBezTo>
                    <a:pt x="2236" y="2886"/>
                    <a:pt x="2885" y="2236"/>
                    <a:pt x="2885" y="1448"/>
                  </a:cubicBezTo>
                  <a:cubicBezTo>
                    <a:pt x="2885" y="650"/>
                    <a:pt x="2236" y="1"/>
                    <a:pt x="14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1"/>
            <p:cNvSpPr/>
            <p:nvPr/>
          </p:nvSpPr>
          <p:spPr>
            <a:xfrm>
              <a:off x="2144250" y="2947825"/>
              <a:ext cx="50800" cy="50800"/>
            </a:xfrm>
            <a:custGeom>
              <a:rect b="b" l="l" r="r" t="t"/>
              <a:pathLst>
                <a:path extrusionOk="0" h="2032" w="2032">
                  <a:moveTo>
                    <a:pt x="1021" y="0"/>
                  </a:moveTo>
                  <a:cubicBezTo>
                    <a:pt x="455" y="0"/>
                    <a:pt x="0" y="455"/>
                    <a:pt x="0" y="1021"/>
                  </a:cubicBezTo>
                  <a:cubicBezTo>
                    <a:pt x="0" y="1577"/>
                    <a:pt x="455" y="2032"/>
                    <a:pt x="1021" y="2032"/>
                  </a:cubicBezTo>
                  <a:cubicBezTo>
                    <a:pt x="1577" y="2032"/>
                    <a:pt x="2032" y="1577"/>
                    <a:pt x="2032" y="1021"/>
                  </a:cubicBezTo>
                  <a:cubicBezTo>
                    <a:pt x="2032" y="455"/>
                    <a:pt x="1577" y="0"/>
                    <a:pt x="10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1"/>
            <p:cNvSpPr/>
            <p:nvPr/>
          </p:nvSpPr>
          <p:spPr>
            <a:xfrm>
              <a:off x="2142850" y="2946425"/>
              <a:ext cx="53825" cy="53825"/>
            </a:xfrm>
            <a:custGeom>
              <a:rect b="b" l="l" r="r" t="t"/>
              <a:pathLst>
                <a:path extrusionOk="0" h="2153" w="2153">
                  <a:moveTo>
                    <a:pt x="1077" y="112"/>
                  </a:moveTo>
                  <a:cubicBezTo>
                    <a:pt x="1605" y="112"/>
                    <a:pt x="2032" y="548"/>
                    <a:pt x="2032" y="1077"/>
                  </a:cubicBezTo>
                  <a:cubicBezTo>
                    <a:pt x="2032" y="1605"/>
                    <a:pt x="1605" y="2032"/>
                    <a:pt x="1077" y="2032"/>
                  </a:cubicBezTo>
                  <a:cubicBezTo>
                    <a:pt x="548" y="2032"/>
                    <a:pt x="112" y="1605"/>
                    <a:pt x="112" y="1077"/>
                  </a:cubicBezTo>
                  <a:cubicBezTo>
                    <a:pt x="112" y="548"/>
                    <a:pt x="548" y="112"/>
                    <a:pt x="1077" y="112"/>
                  </a:cubicBezTo>
                  <a:close/>
                  <a:moveTo>
                    <a:pt x="1077" y="1"/>
                  </a:moveTo>
                  <a:cubicBezTo>
                    <a:pt x="483" y="1"/>
                    <a:pt x="0" y="483"/>
                    <a:pt x="0" y="1077"/>
                  </a:cubicBezTo>
                  <a:cubicBezTo>
                    <a:pt x="0" y="1670"/>
                    <a:pt x="483" y="2153"/>
                    <a:pt x="1077" y="2153"/>
                  </a:cubicBezTo>
                  <a:cubicBezTo>
                    <a:pt x="1670" y="2153"/>
                    <a:pt x="2153" y="1670"/>
                    <a:pt x="2153" y="1077"/>
                  </a:cubicBezTo>
                  <a:cubicBezTo>
                    <a:pt x="2153" y="483"/>
                    <a:pt x="1670" y="1"/>
                    <a:pt x="1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1"/>
            <p:cNvSpPr/>
            <p:nvPr/>
          </p:nvSpPr>
          <p:spPr>
            <a:xfrm>
              <a:off x="2154900" y="2949850"/>
              <a:ext cx="45950" cy="34400"/>
            </a:xfrm>
            <a:custGeom>
              <a:rect b="b" l="l" r="r" t="t"/>
              <a:pathLst>
                <a:path extrusionOk="0" h="1376" w="1838">
                  <a:moveTo>
                    <a:pt x="1657" y="0"/>
                  </a:moveTo>
                  <a:cubicBezTo>
                    <a:pt x="1615" y="0"/>
                    <a:pt x="1573" y="17"/>
                    <a:pt x="1541" y="49"/>
                  </a:cubicBezTo>
                  <a:lnTo>
                    <a:pt x="613" y="977"/>
                  </a:lnTo>
                  <a:lnTo>
                    <a:pt x="298" y="661"/>
                  </a:lnTo>
                  <a:cubicBezTo>
                    <a:pt x="265" y="629"/>
                    <a:pt x="224" y="613"/>
                    <a:pt x="182" y="613"/>
                  </a:cubicBezTo>
                  <a:cubicBezTo>
                    <a:pt x="140" y="613"/>
                    <a:pt x="98" y="629"/>
                    <a:pt x="66" y="661"/>
                  </a:cubicBezTo>
                  <a:cubicBezTo>
                    <a:pt x="1" y="726"/>
                    <a:pt x="1" y="828"/>
                    <a:pt x="66" y="893"/>
                  </a:cubicBezTo>
                  <a:lnTo>
                    <a:pt x="493" y="1320"/>
                  </a:lnTo>
                  <a:cubicBezTo>
                    <a:pt x="530" y="1357"/>
                    <a:pt x="567" y="1376"/>
                    <a:pt x="613" y="1376"/>
                  </a:cubicBezTo>
                  <a:cubicBezTo>
                    <a:pt x="650" y="1376"/>
                    <a:pt x="697" y="1357"/>
                    <a:pt x="724" y="1329"/>
                  </a:cubicBezTo>
                  <a:lnTo>
                    <a:pt x="1773" y="281"/>
                  </a:lnTo>
                  <a:cubicBezTo>
                    <a:pt x="1838" y="216"/>
                    <a:pt x="1838" y="114"/>
                    <a:pt x="1773" y="49"/>
                  </a:cubicBezTo>
                  <a:cubicBezTo>
                    <a:pt x="1740" y="17"/>
                    <a:pt x="1699"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32"/>
          <p:cNvSpPr txBox="1"/>
          <p:nvPr>
            <p:ph type="title"/>
          </p:nvPr>
        </p:nvSpPr>
        <p:spPr>
          <a:xfrm>
            <a:off x="4518950" y="406475"/>
            <a:ext cx="3382500" cy="14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Thank You!</a:t>
            </a:r>
            <a:endParaRPr sz="4000"/>
          </a:p>
        </p:txBody>
      </p:sp>
      <p:sp>
        <p:nvSpPr>
          <p:cNvPr id="1864" name="Google Shape;1864;p32"/>
          <p:cNvSpPr txBox="1"/>
          <p:nvPr>
            <p:ph idx="1" type="subTitle"/>
          </p:nvPr>
        </p:nvSpPr>
        <p:spPr>
          <a:xfrm>
            <a:off x="3177650" y="1166850"/>
            <a:ext cx="6065100" cy="28098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000000"/>
                </a:solidFill>
                <a:latin typeface="Times"/>
                <a:ea typeface="Times"/>
                <a:cs typeface="Times"/>
                <a:sym typeface="Times"/>
              </a:rPr>
              <a:t>Barracuda Networks. “Phishing and Impersonation Protection.” Barracuda, https://www.barracuda.com/products/email-protection/phishing-protection.</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Check Point. “Phishing Detection Techniques.” Check Point Software, https://www.checkpoint.com/cyber-hub/threat-prevention/what-is-phishing/phishing-detection-techniques/.</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ID Agent. “Key Indicators of Phishing.” ID Agent, https://www.idagent.com/blog/key-indicators-of-phishing/.</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IPQualityScore. “Malicious URL Scanner &amp; Threat Detection.” IPQualityScore, https://www.ipqualityscore.com/threat-feeds/malicious-url-scanner.</a:t>
            </a:r>
            <a:endParaRPr sz="1000">
              <a:solidFill>
                <a:srgbClr val="000000"/>
              </a:solidFill>
              <a:latin typeface="Times"/>
              <a:ea typeface="Times"/>
              <a:cs typeface="Times"/>
              <a:sym typeface="Times"/>
            </a:endParaRPr>
          </a:p>
          <a:p>
            <a:pPr indent="0" lvl="0" marL="0" rtl="0" algn="ctr">
              <a:lnSpc>
                <a:spcPct val="150000"/>
              </a:lnSpc>
              <a:spcBef>
                <a:spcPts val="1000"/>
              </a:spcBef>
              <a:spcAft>
                <a:spcPts val="0"/>
              </a:spcAft>
              <a:buNone/>
            </a:pPr>
            <a:r>
              <a:rPr lang="en" sz="1000">
                <a:solidFill>
                  <a:srgbClr val="000000"/>
                </a:solidFill>
                <a:latin typeface="Times"/>
                <a:ea typeface="Times"/>
                <a:cs typeface="Times"/>
                <a:sym typeface="Times"/>
              </a:rPr>
              <a:t>Perception Point. “Phishing Detection: Identifying Phishing Emails and Websites.” Perception Point, https://perception-point.io/guides/phishing/phishing-detection-identifying-phishing-emails-and-websites/.</a:t>
            </a:r>
            <a:endParaRPr sz="1000">
              <a:solidFill>
                <a:srgbClr val="000000"/>
              </a:solidFill>
              <a:latin typeface="Times"/>
              <a:ea typeface="Times"/>
              <a:cs typeface="Times"/>
              <a:sym typeface="Times"/>
            </a:endParaRPr>
          </a:p>
          <a:p>
            <a:pPr indent="0" lvl="0" marL="0" rtl="0" algn="ctr">
              <a:spcBef>
                <a:spcPts val="1000"/>
              </a:spcBef>
              <a:spcAft>
                <a:spcPts val="0"/>
              </a:spcAft>
              <a:buNone/>
            </a:pPr>
            <a:r>
              <a:t/>
            </a:r>
            <a:endParaRPr/>
          </a:p>
        </p:txBody>
      </p:sp>
      <p:grpSp>
        <p:nvGrpSpPr>
          <p:cNvPr id="1865" name="Google Shape;1865;p32"/>
          <p:cNvGrpSpPr/>
          <p:nvPr/>
        </p:nvGrpSpPr>
        <p:grpSpPr>
          <a:xfrm>
            <a:off x="129713" y="1009693"/>
            <a:ext cx="2994401" cy="2992970"/>
            <a:chOff x="699850" y="2299150"/>
            <a:chExt cx="1046225" cy="1045725"/>
          </a:xfrm>
        </p:grpSpPr>
        <p:sp>
          <p:nvSpPr>
            <p:cNvPr id="1866" name="Google Shape;1866;p32"/>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2"/>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2"/>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2"/>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2"/>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2"/>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2"/>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2"/>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2"/>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2"/>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2"/>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2"/>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2"/>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2"/>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2"/>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2"/>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2"/>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2"/>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2"/>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2"/>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2"/>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2"/>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2"/>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2"/>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2"/>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2"/>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2"/>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2"/>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2"/>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2"/>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2"/>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2"/>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2"/>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2"/>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2"/>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2"/>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2"/>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2"/>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2"/>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2"/>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2"/>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2"/>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2"/>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2"/>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2"/>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2"/>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2"/>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2"/>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2"/>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2"/>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2"/>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2"/>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2"/>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2"/>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2"/>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2"/>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2"/>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2"/>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2"/>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2"/>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2"/>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2"/>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2"/>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2"/>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2"/>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2"/>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2"/>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2"/>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2"/>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2"/>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2"/>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2"/>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2"/>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2"/>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2"/>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2"/>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2"/>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2"/>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2"/>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2"/>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2"/>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2"/>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2"/>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2"/>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2"/>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2"/>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2"/>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2"/>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2"/>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2"/>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2"/>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2"/>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2"/>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2"/>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2"/>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2"/>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2"/>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2"/>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2"/>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2"/>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2"/>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2"/>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2"/>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2"/>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2"/>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2"/>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2"/>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2"/>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2"/>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2"/>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2"/>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2"/>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2"/>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2"/>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2"/>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2"/>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2"/>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2"/>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2"/>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2"/>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2"/>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2"/>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2"/>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2"/>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2"/>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2"/>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2"/>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2"/>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2"/>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2"/>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2"/>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2"/>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2"/>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2"/>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22"/>
          <p:cNvSpPr txBox="1"/>
          <p:nvPr>
            <p:ph type="title"/>
          </p:nvPr>
        </p:nvSpPr>
        <p:spPr>
          <a:xfrm>
            <a:off x="3580225" y="1633625"/>
            <a:ext cx="5381100" cy="841800"/>
          </a:xfrm>
          <a:prstGeom prst="rect">
            <a:avLst/>
          </a:prstGeom>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b="0" lang="en" sz="1500">
                <a:solidFill>
                  <a:srgbClr val="000000"/>
                </a:solidFill>
              </a:rPr>
              <a:t>Have you ever clicked a link that looked real but was actually fake? Phishing websites are designed to steal personal info like passwords, credit cards, or social security numbers. These websites imitate real ones, such as banks or online stores, to seem trustworthy. Phishing is a growing threat because we now do most things online from school to banking. Falling for a phishing site can lead to identity theft, stolen money, or hacked accounts.</a:t>
            </a:r>
            <a:endParaRPr b="0" sz="1500">
              <a:solidFill>
                <a:srgbClr val="000000"/>
              </a:solidFill>
            </a:endParaRPr>
          </a:p>
          <a:p>
            <a:pPr indent="0" lvl="0" marL="0" rtl="0" algn="l">
              <a:spcBef>
                <a:spcPts val="0"/>
              </a:spcBef>
              <a:spcAft>
                <a:spcPts val="0"/>
              </a:spcAft>
              <a:buNone/>
            </a:pPr>
            <a:r>
              <a:t/>
            </a:r>
            <a:endParaRPr b="0"/>
          </a:p>
        </p:txBody>
      </p:sp>
      <p:sp>
        <p:nvSpPr>
          <p:cNvPr id="1025" name="Google Shape;1025;p22"/>
          <p:cNvSpPr txBox="1"/>
          <p:nvPr>
            <p:ph idx="2" type="title"/>
          </p:nvPr>
        </p:nvSpPr>
        <p:spPr>
          <a:xfrm>
            <a:off x="4197875" y="791825"/>
            <a:ext cx="40212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Introduction</a:t>
            </a:r>
            <a:endParaRPr sz="4500"/>
          </a:p>
        </p:txBody>
      </p:sp>
      <p:grpSp>
        <p:nvGrpSpPr>
          <p:cNvPr id="1026" name="Google Shape;1026;p22"/>
          <p:cNvGrpSpPr/>
          <p:nvPr/>
        </p:nvGrpSpPr>
        <p:grpSpPr>
          <a:xfrm>
            <a:off x="713237" y="1219150"/>
            <a:ext cx="2955370" cy="2463165"/>
            <a:chOff x="1136562" y="1210000"/>
            <a:chExt cx="2955370" cy="2463165"/>
          </a:xfrm>
        </p:grpSpPr>
        <p:sp>
          <p:nvSpPr>
            <p:cNvPr id="1027" name="Google Shape;1027;p22"/>
            <p:cNvSpPr/>
            <p:nvPr/>
          </p:nvSpPr>
          <p:spPr>
            <a:xfrm>
              <a:off x="1242583" y="1775187"/>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3894385" y="2105680"/>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1136562" y="2953790"/>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3973063" y="3183813"/>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3676213" y="1303478"/>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3676213" y="1396955"/>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3705247" y="1368434"/>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3611257" y="1368434"/>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3633459" y="1391661"/>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3630271" y="1388757"/>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3700009" y="1325623"/>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3696309" y="1322378"/>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2"/>
            <p:cNvSpPr/>
            <p:nvPr/>
          </p:nvSpPr>
          <p:spPr>
            <a:xfrm>
              <a:off x="3633459" y="1325623"/>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630271" y="1322378"/>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700009" y="1391661"/>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96309" y="1388757"/>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016308" y="1558007"/>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1400299" y="2123105"/>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2298923" y="1210000"/>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2283609" y="1637253"/>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2280933" y="1632471"/>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1836771" y="1663668"/>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1833640" y="1660480"/>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2020595" y="1692132"/>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2017407" y="1688489"/>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2293116" y="1635146"/>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2290440" y="1629852"/>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2999153" y="1568027"/>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a:off x="2995509" y="1564383"/>
              <a:ext cx="88242"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3130147" y="1424964"/>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126447" y="1421776"/>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248446" y="1621939"/>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244746" y="1618751"/>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1773408" y="1427298"/>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1747562" y="1401168"/>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1744374" y="1397467"/>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1975166" y="1401168"/>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1971465" y="1397467"/>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1855785" y="1509447"/>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1852654" y="1505747"/>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2110373" y="1414888"/>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2107185" y="1411757"/>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2591482" y="1337806"/>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2588294" y="1334618"/>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2649038" y="1416482"/>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2712400" y="1416482"/>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a:off x="2775250" y="1416482"/>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a:off x="1404791" y="1554307"/>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1401603" y="1551176"/>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1575351" y="1628770"/>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1515177" y="1628770"/>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a:off x="1456028" y="1628770"/>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a:off x="3635565" y="1627062"/>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631865" y="1623760"/>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607556" y="1751851"/>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3603856" y="1748663"/>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3402155" y="1499940"/>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398967" y="1496752"/>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445422" y="1520263"/>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563985" y="3123841"/>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1555312" y="1878575"/>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1552124" y="1875387"/>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1656191" y="1985772"/>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1652491" y="1982641"/>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594670" y="1910284"/>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591482" y="1906584"/>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2306266" y="3242140"/>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2302566" y="3239009"/>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1630431" y="3081088"/>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1551100" y="3077387"/>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2567173" y="3127542"/>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092952" y="3564814"/>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089764" y="3561683"/>
              <a:ext cx="1044665"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352778" y="3564814"/>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2349077" y="3561683"/>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2821704" y="2132080"/>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2818573" y="2128892"/>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2889336" y="2203925"/>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253228"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285393" y="2173809"/>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3314484" y="2173809"/>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132254" y="2253567"/>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132254" y="2297402"/>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3132254" y="2341181"/>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3114321" y="2441034"/>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892524" y="2571459"/>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892524" y="2528136"/>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892524" y="2484300"/>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3078911" y="2690839"/>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906757" y="2690839"/>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906757" y="2740481"/>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998640" y="2244060"/>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994940" y="2239790"/>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2911539" y="2233129"/>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2910969" y="2229600"/>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3125422" y="2463578"/>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122234" y="2460902"/>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3157075" y="2485382"/>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3153374" y="2482194"/>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3166070" y="2499159"/>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3162369" y="2495971"/>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3187703" y="2516522"/>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3184572" y="2512822"/>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3154968" y="2476956"/>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3142273" y="2464261"/>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3147055" y="2469840"/>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2593589" y="2681844"/>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2590401" y="2678144"/>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2287821" y="2677631"/>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2284633" y="2674443"/>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2393425" y="2357433"/>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2389725" y="2506645"/>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2454681" y="2494889"/>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2604121" y="2494889"/>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2454681" y="2558251"/>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2554478" y="2525005"/>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2454681" y="2525005"/>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2593076" y="2558251"/>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2393425" y="2137375"/>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2389725" y="2133674"/>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2658545"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2696574" y="2148988"/>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2734602" y="2148988"/>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2494304" y="2179616"/>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2491116" y="2176428"/>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2512806" y="2198118"/>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2509618" y="2194930"/>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2576168" y="2227664"/>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2570874" y="2256698"/>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2567686" y="2253567"/>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1792423" y="2126273"/>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1788722" y="2123085"/>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1978354" y="2178819"/>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1983591" y="2175403"/>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2031697" y="2262505"/>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027996" y="2259374"/>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2048035" y="2214456"/>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2044847" y="2210756"/>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1908103" y="2387692"/>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1904915" y="2384504"/>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2023726" y="2561439"/>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2269832" y="2159406"/>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2269832" y="2159406"/>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2127793" y="2705071"/>
              <a:ext cx="71903" cy="201248"/>
            </a:xfrm>
            <a:custGeom>
              <a:rect b="b" l="l" r="r" t="t"/>
              <a:pathLst>
                <a:path extrusionOk="0" h="3535" w="1263">
                  <a:moveTo>
                    <a:pt x="0" y="1"/>
                  </a:moveTo>
                  <a:lnTo>
                    <a:pt x="0" y="3535"/>
                  </a:lnTo>
                  <a:lnTo>
                    <a:pt x="1262" y="353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2124605" y="2701883"/>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2026402" y="2792742"/>
              <a:ext cx="71846" cy="113575"/>
            </a:xfrm>
            <a:custGeom>
              <a:rect b="b" l="l" r="r" t="t"/>
              <a:pathLst>
                <a:path extrusionOk="0" h="1995" w="1262">
                  <a:moveTo>
                    <a:pt x="0" y="1"/>
                  </a:moveTo>
                  <a:lnTo>
                    <a:pt x="0" y="1995"/>
                  </a:lnTo>
                  <a:lnTo>
                    <a:pt x="1262" y="1995"/>
                  </a:lnTo>
                  <a:lnTo>
                    <a:pt x="1262"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023214" y="2789554"/>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2123011" y="2705071"/>
              <a:ext cx="71390" cy="194416"/>
            </a:xfrm>
            <a:custGeom>
              <a:rect b="b" l="l" r="r" t="t"/>
              <a:pathLst>
                <a:path extrusionOk="0" h="3415" w="1254">
                  <a:moveTo>
                    <a:pt x="1" y="1"/>
                  </a:moveTo>
                  <a:lnTo>
                    <a:pt x="1" y="3414"/>
                  </a:lnTo>
                  <a:lnTo>
                    <a:pt x="1253" y="3414"/>
                  </a:lnTo>
                  <a:lnTo>
                    <a:pt x="1253"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2119311" y="2701883"/>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2021108" y="2792742"/>
              <a:ext cx="71903" cy="106744"/>
            </a:xfrm>
            <a:custGeom>
              <a:rect b="b" l="l" r="r" t="t"/>
              <a:pathLst>
                <a:path extrusionOk="0" h="1875" w="1263">
                  <a:moveTo>
                    <a:pt x="1" y="1"/>
                  </a:moveTo>
                  <a:lnTo>
                    <a:pt x="1" y="1874"/>
                  </a:lnTo>
                  <a:lnTo>
                    <a:pt x="1262" y="1874"/>
                  </a:lnTo>
                  <a:lnTo>
                    <a:pt x="1262" y="1"/>
                  </a:lnTo>
                  <a:close/>
                </a:path>
              </a:pathLst>
            </a:custGeom>
            <a:solidFill>
              <a:srgbClr val="2AA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2017920" y="2789554"/>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1924442" y="2844490"/>
              <a:ext cx="71903" cy="62395"/>
            </a:xfrm>
            <a:custGeom>
              <a:rect b="b" l="l" r="r" t="t"/>
              <a:pathLst>
                <a:path extrusionOk="0" h="1096" w="1263">
                  <a:moveTo>
                    <a:pt x="1" y="1"/>
                  </a:moveTo>
                  <a:lnTo>
                    <a:pt x="1" y="1095"/>
                  </a:lnTo>
                  <a:lnTo>
                    <a:pt x="1263" y="1095"/>
                  </a:lnTo>
                  <a:lnTo>
                    <a:pt x="12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1921311" y="2841302"/>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919204" y="2844490"/>
              <a:ext cx="71846" cy="58182"/>
            </a:xfrm>
            <a:custGeom>
              <a:rect b="b" l="l" r="r" t="t"/>
              <a:pathLst>
                <a:path extrusionOk="0" h="1022" w="1262">
                  <a:moveTo>
                    <a:pt x="0" y="1"/>
                  </a:moveTo>
                  <a:lnTo>
                    <a:pt x="0" y="1021"/>
                  </a:lnTo>
                  <a:lnTo>
                    <a:pt x="1262" y="1021"/>
                  </a:lnTo>
                  <a:lnTo>
                    <a:pt x="1262" y="1"/>
                  </a:lnTo>
                  <a:close/>
                </a:path>
              </a:pathLst>
            </a:custGeom>
            <a:solidFill>
              <a:srgbClr val="7C5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916016" y="2841302"/>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958258" y="2712984"/>
              <a:ext cx="49188" cy="58182"/>
            </a:xfrm>
            <a:custGeom>
              <a:rect b="b" l="l" r="r" t="t"/>
              <a:pathLst>
                <a:path extrusionOk="0" h="1022" w="864">
                  <a:moveTo>
                    <a:pt x="863" y="1"/>
                  </a:moveTo>
                  <a:lnTo>
                    <a:pt x="1" y="576"/>
                  </a:lnTo>
                  <a:lnTo>
                    <a:pt x="437" y="659"/>
                  </a:lnTo>
                  <a:lnTo>
                    <a:pt x="678" y="1021"/>
                  </a:lnTo>
                  <a:lnTo>
                    <a:pt x="863"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2564555" y="2795930"/>
              <a:ext cx="268880" cy="282031"/>
            </a:xfrm>
            <a:custGeom>
              <a:rect b="b" l="l" r="r" t="t"/>
              <a:pathLst>
                <a:path extrusionOk="0" h="4954" w="4723">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2561367" y="2792230"/>
              <a:ext cx="275200" cy="288920"/>
            </a:xfrm>
            <a:custGeom>
              <a:rect b="b" l="l" r="r" t="t"/>
              <a:pathLst>
                <a:path extrusionOk="0" h="5075" w="4834">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2572468" y="2799630"/>
              <a:ext cx="260967" cy="274630"/>
            </a:xfrm>
            <a:custGeom>
              <a:rect b="b" l="l" r="r" t="t"/>
              <a:pathLst>
                <a:path extrusionOk="0" h="4824" w="4584">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2730902" y="2795361"/>
              <a:ext cx="742595" cy="638071"/>
            </a:xfrm>
            <a:custGeom>
              <a:rect b="b" l="l" r="r" t="t"/>
              <a:pathLst>
                <a:path extrusionOk="0" h="11208" w="13044">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2726689" y="2792230"/>
              <a:ext cx="749427" cy="644334"/>
            </a:xfrm>
            <a:custGeom>
              <a:rect b="b" l="l" r="r" t="t"/>
              <a:pathLst>
                <a:path extrusionOk="0" h="11318" w="13164">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2931065" y="2916847"/>
              <a:ext cx="88242" cy="87729"/>
            </a:xfrm>
            <a:custGeom>
              <a:rect b="b" l="l" r="r" t="t"/>
              <a:pathLst>
                <a:path extrusionOk="0" h="1541" w="155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2927877" y="2913659"/>
              <a:ext cx="94618" cy="94105"/>
            </a:xfrm>
            <a:custGeom>
              <a:rect b="b" l="l" r="r" t="t"/>
              <a:pathLst>
                <a:path extrusionOk="0" h="1653" w="1662">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3072079" y="2925842"/>
              <a:ext cx="278331" cy="6376"/>
            </a:xfrm>
            <a:custGeom>
              <a:rect b="b" l="l" r="r" t="t"/>
              <a:pathLst>
                <a:path extrusionOk="0" h="112" w="4889">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3072079" y="2960683"/>
              <a:ext cx="115682" cy="6945"/>
            </a:xfrm>
            <a:custGeom>
              <a:rect b="b" l="l" r="r" t="t"/>
              <a:pathLst>
                <a:path extrusionOk="0" h="122" w="2032">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3234214" y="2960683"/>
              <a:ext cx="116194" cy="6945"/>
            </a:xfrm>
            <a:custGeom>
              <a:rect b="b" l="l" r="r" t="t"/>
              <a:pathLst>
                <a:path extrusionOk="0" h="122" w="2041">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3074698" y="3010325"/>
              <a:ext cx="115739" cy="6376"/>
            </a:xfrm>
            <a:custGeom>
              <a:rect b="b" l="l" r="r" t="t"/>
              <a:pathLst>
                <a:path extrusionOk="0" h="112" w="2033">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2932659" y="3068962"/>
              <a:ext cx="85053" cy="84541"/>
            </a:xfrm>
            <a:custGeom>
              <a:rect b="b" l="l" r="r" t="t"/>
              <a:pathLst>
                <a:path extrusionOk="0" h="1485" w="1494">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2929471" y="3065774"/>
              <a:ext cx="91430" cy="91430"/>
            </a:xfrm>
            <a:custGeom>
              <a:rect b="b" l="l" r="r" t="t"/>
              <a:pathLst>
                <a:path extrusionOk="0" h="1606" w="1606">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3072079" y="3076363"/>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2927365" y="3123841"/>
              <a:ext cx="323249" cy="309016"/>
            </a:xfrm>
            <a:custGeom>
              <a:rect b="b" l="l" r="r" t="t"/>
              <a:pathLst>
                <a:path extrusionOk="0" h="5428" w="5678">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2924177" y="3120198"/>
              <a:ext cx="329625" cy="315848"/>
            </a:xfrm>
            <a:custGeom>
              <a:rect b="b" l="l" r="r" t="t"/>
              <a:pathLst>
                <a:path extrusionOk="0" h="5548" w="579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2936360" y="3132324"/>
              <a:ext cx="307934" cy="294214"/>
            </a:xfrm>
            <a:custGeom>
              <a:rect b="b" l="l" r="r" t="t"/>
              <a:pathLst>
                <a:path extrusionOk="0" h="5168" w="5409">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3142273" y="3123841"/>
              <a:ext cx="634883" cy="497056"/>
            </a:xfrm>
            <a:custGeom>
              <a:rect b="b" l="l" r="r" t="t"/>
              <a:pathLst>
                <a:path extrusionOk="0" h="8731" w="11152">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3139142" y="3120198"/>
              <a:ext cx="641203" cy="503831"/>
            </a:xfrm>
            <a:custGeom>
              <a:rect b="b" l="l" r="r" t="t"/>
              <a:pathLst>
                <a:path extrusionOk="0" h="8850" w="11263">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3355132" y="3261724"/>
              <a:ext cx="82435" cy="82435"/>
            </a:xfrm>
            <a:custGeom>
              <a:rect b="b" l="l" r="r" t="t"/>
              <a:pathLst>
                <a:path extrusionOk="0" h="1448" w="1448">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3351944" y="3258536"/>
              <a:ext cx="88811" cy="88754"/>
            </a:xfrm>
            <a:custGeom>
              <a:rect b="b" l="l" r="r" t="t"/>
              <a:pathLst>
                <a:path extrusionOk="0" h="1559" w="156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3478725" y="3265936"/>
              <a:ext cx="219237" cy="6889"/>
            </a:xfrm>
            <a:custGeom>
              <a:rect b="b" l="l" r="r" t="t"/>
              <a:pathLst>
                <a:path extrusionOk="0" h="121"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3478725" y="3309772"/>
              <a:ext cx="111981" cy="6889"/>
            </a:xfrm>
            <a:custGeom>
              <a:rect b="b" l="l" r="r" t="t"/>
              <a:pathLst>
                <a:path extrusionOk="0" h="121" w="1967">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3478725" y="3346206"/>
              <a:ext cx="219237" cy="6945"/>
            </a:xfrm>
            <a:custGeom>
              <a:rect b="b" l="l" r="r" t="t"/>
              <a:pathLst>
                <a:path extrusionOk="0" h="122" w="3851">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3314484" y="3420670"/>
              <a:ext cx="598904" cy="199654"/>
            </a:xfrm>
            <a:custGeom>
              <a:rect b="b" l="l" r="r" t="t"/>
              <a:pathLst>
                <a:path extrusionOk="0" h="3507" w="1052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3309190" y="3417482"/>
              <a:ext cx="607386" cy="206030"/>
            </a:xfrm>
            <a:custGeom>
              <a:rect b="b" l="l" r="r" t="t"/>
              <a:pathLst>
                <a:path extrusionOk="0" h="3619" w="10669">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3319722" y="3424370"/>
              <a:ext cx="583646" cy="192822"/>
            </a:xfrm>
            <a:custGeom>
              <a:rect b="b" l="l" r="r" t="t"/>
              <a:pathLst>
                <a:path extrusionOk="0" h="3387" w="10252">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1858973" y="2558251"/>
              <a:ext cx="562525" cy="562525"/>
            </a:xfrm>
            <a:custGeom>
              <a:rect b="b" l="l" r="r" t="t"/>
              <a:pathLst>
                <a:path extrusionOk="0" h="9881" w="9881">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1748957" y="2524435"/>
              <a:ext cx="630101" cy="630158"/>
            </a:xfrm>
            <a:custGeom>
              <a:rect b="b" l="l" r="r" t="t"/>
              <a:pathLst>
                <a:path extrusionOk="0" h="11069" w="11068">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1866886" y="2566164"/>
              <a:ext cx="547211" cy="547211"/>
            </a:xfrm>
            <a:custGeom>
              <a:rect b="b" l="l" r="r" t="t"/>
              <a:pathLst>
                <a:path extrusionOk="0" h="9612" w="9612">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1890683" y="2596621"/>
              <a:ext cx="128890" cy="134412"/>
            </a:xfrm>
            <a:custGeom>
              <a:rect b="b" l="l" r="r" t="t"/>
              <a:pathLst>
                <a:path extrusionOk="0" h="2361" w="2264">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1712152" y="3085073"/>
              <a:ext cx="182802" cy="179216"/>
            </a:xfrm>
            <a:custGeom>
              <a:rect b="b" l="l" r="r" t="t"/>
              <a:pathLst>
                <a:path extrusionOk="0" h="3148" w="3211">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1710558" y="3081600"/>
              <a:ext cx="188097" cy="185990"/>
            </a:xfrm>
            <a:custGeom>
              <a:rect b="b" l="l" r="r" t="t"/>
              <a:pathLst>
                <a:path extrusionOk="0" h="3267" w="3304">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1663022" y="3177184"/>
              <a:ext cx="131053" cy="132135"/>
            </a:xfrm>
            <a:custGeom>
              <a:rect b="b" l="l" r="r" t="t"/>
              <a:pathLst>
                <a:path extrusionOk="0" h="2321" w="2302">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1659322" y="3174053"/>
              <a:ext cx="138454" cy="138909"/>
            </a:xfrm>
            <a:custGeom>
              <a:rect b="b" l="l" r="r" t="t"/>
              <a:pathLst>
                <a:path extrusionOk="0" h="2440" w="2432">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1329815" y="3227054"/>
              <a:ext cx="419403" cy="406252"/>
            </a:xfrm>
            <a:custGeom>
              <a:rect b="b" l="l" r="r" t="t"/>
              <a:pathLst>
                <a:path extrusionOk="0" h="7136" w="7367">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1333516" y="3223752"/>
              <a:ext cx="419346" cy="412970"/>
            </a:xfrm>
            <a:custGeom>
              <a:rect b="b" l="l" r="r" t="t"/>
              <a:pathLst>
                <a:path extrusionOk="0" h="7254" w="7366">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1719553" y="2418832"/>
              <a:ext cx="841881" cy="841881"/>
            </a:xfrm>
            <a:custGeom>
              <a:rect b="b" l="l" r="r" t="t"/>
              <a:pathLst>
                <a:path extrusionOk="0" h="14788" w="14788">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1792053" y="2415131"/>
              <a:ext cx="849282" cy="849282"/>
            </a:xfrm>
            <a:custGeom>
              <a:rect b="b" l="l" r="r" t="t"/>
              <a:pathLst>
                <a:path extrusionOk="0" h="14918" w="14918">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2308430" y="2495515"/>
              <a:ext cx="209161" cy="257153"/>
            </a:xfrm>
            <a:custGeom>
              <a:rect b="b" l="l" r="r" t="t"/>
              <a:pathLst>
                <a:path extrusionOk="0" h="4517" w="3674">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1826239" y="3139212"/>
              <a:ext cx="42811" cy="88242"/>
            </a:xfrm>
            <a:custGeom>
              <a:rect b="b" l="l" r="r" t="t"/>
              <a:pathLst>
                <a:path extrusionOk="0" h="1550" w="752">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2169522" y="2615806"/>
              <a:ext cx="214968" cy="215025"/>
            </a:xfrm>
            <a:custGeom>
              <a:rect b="b" l="l" r="r" t="t"/>
              <a:pathLst>
                <a:path extrusionOk="0" h="3777" w="3776">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357768" y="3566920"/>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48317" y="2743612"/>
              <a:ext cx="1225817" cy="929553"/>
            </a:xfrm>
            <a:custGeom>
              <a:rect b="b" l="l" r="r" t="t"/>
              <a:pathLst>
                <a:path extrusionOk="0" h="16328" w="21532">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3"/>
          <p:cNvSpPr txBox="1"/>
          <p:nvPr>
            <p:ph type="title"/>
          </p:nvPr>
        </p:nvSpPr>
        <p:spPr>
          <a:xfrm>
            <a:off x="3192800" y="1385350"/>
            <a:ext cx="3362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Signs of Phishing:</a:t>
            </a:r>
            <a:endParaRPr sz="2700"/>
          </a:p>
        </p:txBody>
      </p:sp>
      <p:sp>
        <p:nvSpPr>
          <p:cNvPr id="1235" name="Google Shape;1235;p23"/>
          <p:cNvSpPr txBox="1"/>
          <p:nvPr>
            <p:ph idx="1" type="subTitle"/>
          </p:nvPr>
        </p:nvSpPr>
        <p:spPr>
          <a:xfrm>
            <a:off x="3003325" y="1832225"/>
            <a:ext cx="4207800" cy="98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Sora"/>
              <a:buChar char="●"/>
            </a:pPr>
            <a:r>
              <a:rPr lang="en">
                <a:latin typeface="Sora"/>
                <a:ea typeface="Sora"/>
                <a:cs typeface="Sora"/>
                <a:sym typeface="Sora"/>
              </a:rPr>
              <a:t>Phishing emails or sites usually try to make you panic or rush.</a:t>
            </a:r>
            <a:endParaRPr>
              <a:latin typeface="Sora"/>
              <a:ea typeface="Sora"/>
              <a:cs typeface="Sora"/>
              <a:sym typeface="Sora"/>
            </a:endParaRPr>
          </a:p>
          <a:p>
            <a:pPr indent="-304800" lvl="1" marL="9144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Example: “Your account will be locked in 24 hours. Click here now!”</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They often ask for personal information right away.</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“Too good to be true” offers.</a:t>
            </a:r>
            <a:endParaRPr>
              <a:solidFill>
                <a:srgbClr val="000000"/>
              </a:solidFill>
              <a:latin typeface="Sora"/>
              <a:ea typeface="Sora"/>
              <a:cs typeface="Sora"/>
              <a:sym typeface="Sora"/>
            </a:endParaRPr>
          </a:p>
          <a:p>
            <a:pPr indent="-304800" lvl="1" marL="914400" rtl="0" algn="ctr">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Example: “You won a free iPhone!”</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Even if the site uses HTTPS and looks professional, it can still be fake.</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These tricks pressure people to act without thinking.</a:t>
            </a:r>
            <a:endParaRPr>
              <a:latin typeface="Sora"/>
              <a:ea typeface="Sora"/>
              <a:cs typeface="Sora"/>
              <a:sym typeface="Sora"/>
            </a:endParaRPr>
          </a:p>
          <a:p>
            <a:pPr indent="0" lvl="0" marL="0" rtl="0" algn="l">
              <a:spcBef>
                <a:spcPts val="0"/>
              </a:spcBef>
              <a:spcAft>
                <a:spcPts val="0"/>
              </a:spcAft>
              <a:buNone/>
            </a:pPr>
            <a:r>
              <a:t/>
            </a:r>
            <a:endParaRPr>
              <a:latin typeface="Sora"/>
              <a:ea typeface="Sora"/>
              <a:cs typeface="Sora"/>
              <a:sym typeface="Sora"/>
            </a:endParaRPr>
          </a:p>
        </p:txBody>
      </p:sp>
      <p:sp>
        <p:nvSpPr>
          <p:cNvPr id="1236" name="Google Shape;1236;p23"/>
          <p:cNvSpPr/>
          <p:nvPr/>
        </p:nvSpPr>
        <p:spPr>
          <a:xfrm>
            <a:off x="1379929" y="891931"/>
            <a:ext cx="1664618" cy="3176204"/>
          </a:xfrm>
          <a:custGeom>
            <a:rect b="b" l="l" r="r" t="t"/>
            <a:pathLst>
              <a:path extrusionOk="0" h="161331" w="84552">
                <a:moveTo>
                  <a:pt x="1" y="1"/>
                </a:moveTo>
                <a:lnTo>
                  <a:pt x="1" y="161331"/>
                </a:lnTo>
                <a:lnTo>
                  <a:pt x="84551" y="161331"/>
                </a:lnTo>
                <a:lnTo>
                  <a:pt x="84551" y="1"/>
                </a:lnTo>
                <a:close/>
              </a:path>
            </a:pathLst>
          </a:custGeom>
          <a:solidFill>
            <a:srgbClr val="9090F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23"/>
          <p:cNvGrpSpPr/>
          <p:nvPr/>
        </p:nvGrpSpPr>
        <p:grpSpPr>
          <a:xfrm>
            <a:off x="1294751" y="709411"/>
            <a:ext cx="1834973" cy="3724678"/>
            <a:chOff x="5186401" y="494525"/>
            <a:chExt cx="1834973" cy="3724678"/>
          </a:xfrm>
        </p:grpSpPr>
        <p:sp>
          <p:nvSpPr>
            <p:cNvPr id="1238" name="Google Shape;1238;p23"/>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0" name="Google Shape;1240;p23"/>
          <p:cNvPicPr preferRelativeResize="0"/>
          <p:nvPr/>
        </p:nvPicPr>
        <p:blipFill rotWithShape="1">
          <a:blip r:embed="rId3">
            <a:alphaModFix/>
          </a:blip>
          <a:srcRect b="0" l="10741" r="10741" t="0"/>
          <a:stretch/>
        </p:blipFill>
        <p:spPr>
          <a:xfrm>
            <a:off x="1379938" y="891935"/>
            <a:ext cx="1664599" cy="3176197"/>
          </a:xfrm>
          <a:prstGeom prst="rect">
            <a:avLst/>
          </a:prstGeom>
          <a:noFill/>
          <a:ln cap="flat" cmpd="sng" w="9525">
            <a:solidFill>
              <a:schemeClr val="dk1"/>
            </a:solidFill>
            <a:prstDash val="solid"/>
            <a:round/>
            <a:headEnd len="sm" w="sm" type="none"/>
            <a:tailEnd len="sm" w="sm" type="none"/>
          </a:ln>
        </p:spPr>
      </p:pic>
      <p:grpSp>
        <p:nvGrpSpPr>
          <p:cNvPr id="1241" name="Google Shape;1241;p23"/>
          <p:cNvGrpSpPr/>
          <p:nvPr/>
        </p:nvGrpSpPr>
        <p:grpSpPr>
          <a:xfrm>
            <a:off x="6407287" y="643786"/>
            <a:ext cx="2023472" cy="1536701"/>
            <a:chOff x="6935864" y="2236396"/>
            <a:chExt cx="1450309" cy="1101420"/>
          </a:xfrm>
        </p:grpSpPr>
        <p:sp>
          <p:nvSpPr>
            <p:cNvPr id="1242" name="Google Shape;1242;p23"/>
            <p:cNvSpPr/>
            <p:nvPr/>
          </p:nvSpPr>
          <p:spPr>
            <a:xfrm>
              <a:off x="7453832" y="2696876"/>
              <a:ext cx="878888" cy="640940"/>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7503251" y="2648105"/>
              <a:ext cx="878888" cy="108276"/>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7498568" y="2644070"/>
              <a:ext cx="887605" cy="11634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8230351" y="2680162"/>
              <a:ext cx="42215" cy="41495"/>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8295187" y="2680162"/>
              <a:ext cx="42215" cy="41495"/>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8166235" y="2680162"/>
              <a:ext cx="41495" cy="41495"/>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7502603" y="2756309"/>
              <a:ext cx="878888" cy="528702"/>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7498568" y="2752346"/>
              <a:ext cx="887605" cy="536698"/>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8104713" y="2863288"/>
              <a:ext cx="194580" cy="299470"/>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8100751" y="2858605"/>
              <a:ext cx="202576" cy="30883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8109396" y="2868619"/>
              <a:ext cx="187880" cy="290753"/>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3"/>
            <p:cNvSpPr/>
            <p:nvPr/>
          </p:nvSpPr>
          <p:spPr>
            <a:xfrm>
              <a:off x="8104713" y="2864585"/>
              <a:ext cx="197246" cy="298822"/>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3"/>
            <p:cNvSpPr/>
            <p:nvPr/>
          </p:nvSpPr>
          <p:spPr>
            <a:xfrm>
              <a:off x="8106082" y="2867971"/>
              <a:ext cx="187160" cy="294788"/>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3"/>
            <p:cNvSpPr/>
            <p:nvPr/>
          </p:nvSpPr>
          <p:spPr>
            <a:xfrm>
              <a:off x="8101399" y="2863504"/>
              <a:ext cx="196525" cy="303937"/>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3"/>
            <p:cNvSpPr/>
            <p:nvPr/>
          </p:nvSpPr>
          <p:spPr>
            <a:xfrm>
              <a:off x="7614913" y="2880001"/>
              <a:ext cx="413077" cy="8717"/>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3"/>
            <p:cNvSpPr/>
            <p:nvPr/>
          </p:nvSpPr>
          <p:spPr>
            <a:xfrm>
              <a:off x="7614913" y="2941451"/>
              <a:ext cx="150420" cy="8789"/>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7815400" y="2941451"/>
              <a:ext cx="181181" cy="8789"/>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7614913" y="3127891"/>
              <a:ext cx="268061" cy="8141"/>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7614913" y="3006287"/>
              <a:ext cx="416391" cy="8068"/>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7614913" y="3067738"/>
              <a:ext cx="137740" cy="8141"/>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7783991" y="3067738"/>
              <a:ext cx="243999" cy="8141"/>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7828728" y="2978192"/>
              <a:ext cx="1441" cy="25502"/>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6940547" y="2426870"/>
              <a:ext cx="670404" cy="47726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6935864" y="2422187"/>
              <a:ext cx="679121" cy="486558"/>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6978007" y="2390778"/>
              <a:ext cx="670332" cy="80253"/>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6973973" y="2386095"/>
              <a:ext cx="678401" cy="88969"/>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7049471" y="2413470"/>
              <a:ext cx="32850" cy="3285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7097594" y="2413470"/>
              <a:ext cx="33499" cy="3285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7001420" y="2413470"/>
              <a:ext cx="33427" cy="3285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6977359" y="2470958"/>
              <a:ext cx="670332" cy="393699"/>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6973325" y="2466996"/>
              <a:ext cx="679049" cy="402343"/>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7280720" y="2562521"/>
              <a:ext cx="284126" cy="8141"/>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7280720" y="2607978"/>
              <a:ext cx="105034" cy="8789"/>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7417091" y="2607978"/>
              <a:ext cx="126358" cy="8789"/>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7280720" y="2747015"/>
              <a:ext cx="185215" cy="8068"/>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7280720" y="2656101"/>
              <a:ext cx="286791" cy="8068"/>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7280720" y="2701558"/>
              <a:ext cx="96317" cy="8717"/>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7395695" y="2701558"/>
              <a:ext cx="169150" cy="8717"/>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7028147" y="2542494"/>
              <a:ext cx="203225" cy="2032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7024113" y="2538460"/>
              <a:ext cx="211221" cy="211942"/>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7019430" y="2543791"/>
              <a:ext cx="203225" cy="203297"/>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7015396" y="2539828"/>
              <a:ext cx="211293" cy="211870"/>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7465214" y="2255991"/>
              <a:ext cx="339525" cy="302136"/>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3"/>
            <p:cNvSpPr/>
            <p:nvPr/>
          </p:nvSpPr>
          <p:spPr>
            <a:xfrm>
              <a:off x="7479910" y="2252461"/>
              <a:ext cx="310132" cy="310132"/>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3"/>
            <p:cNvSpPr/>
            <p:nvPr/>
          </p:nvSpPr>
          <p:spPr>
            <a:xfrm>
              <a:off x="7489275" y="2240430"/>
              <a:ext cx="324828" cy="302064"/>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7496623" y="2236396"/>
              <a:ext cx="310781" cy="310204"/>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p:nvPr/>
          </p:nvSpPr>
          <p:spPr>
            <a:xfrm>
              <a:off x="7602162" y="2236396"/>
              <a:ext cx="98335" cy="310204"/>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3"/>
            <p:cNvSpPr/>
            <p:nvPr/>
          </p:nvSpPr>
          <p:spPr>
            <a:xfrm>
              <a:off x="7507934" y="2339341"/>
              <a:ext cx="285422" cy="8068"/>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3"/>
            <p:cNvSpPr/>
            <p:nvPr/>
          </p:nvSpPr>
          <p:spPr>
            <a:xfrm>
              <a:off x="7507934" y="2440917"/>
              <a:ext cx="285422" cy="8717"/>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4"/>
          <p:cNvSpPr txBox="1"/>
          <p:nvPr>
            <p:ph idx="1" type="subTitle"/>
          </p:nvPr>
        </p:nvSpPr>
        <p:spPr>
          <a:xfrm>
            <a:off x="713225" y="1900863"/>
            <a:ext cx="4306500" cy="19827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Older tools rely on blacklists lists of websites known to be dangerous.</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But scammers create new phishing sites all the time, and blacklists can't keep up.</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By the time a fake site is flagged, someone may already be a victim.</a:t>
            </a:r>
            <a:endParaRPr sz="1100">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IPQualityScore states:</a:t>
            </a:r>
            <a:endParaRPr sz="1100">
              <a:solidFill>
                <a:srgbClr val="000000"/>
              </a:solidFill>
              <a:latin typeface="Sora"/>
              <a:ea typeface="Sora"/>
              <a:cs typeface="Sora"/>
              <a:sym typeface="Sora"/>
            </a:endParaRPr>
          </a:p>
          <a:p>
            <a:pPr indent="-298450" lvl="1" marL="914400" rtl="0" algn="l">
              <a:lnSpc>
                <a:spcPct val="115000"/>
              </a:lnSpc>
              <a:spcBef>
                <a:spcPts val="0"/>
              </a:spcBef>
              <a:spcAft>
                <a:spcPts val="0"/>
              </a:spcAft>
              <a:buClr>
                <a:srgbClr val="000000"/>
              </a:buClr>
              <a:buSzPts val="1100"/>
              <a:buFont typeface="Sora"/>
              <a:buChar char="○"/>
            </a:pPr>
            <a:r>
              <a:rPr lang="en" sz="1100">
                <a:solidFill>
                  <a:srgbClr val="000000"/>
                </a:solidFill>
                <a:latin typeface="Sora"/>
                <a:ea typeface="Sora"/>
                <a:cs typeface="Sora"/>
                <a:sym typeface="Sora"/>
              </a:rPr>
              <a:t>“Phishing websites often mimic well-known brands or platforms in an attempt to steal credentials or personal information</a:t>
            </a:r>
            <a:r>
              <a:rPr i="1" lang="en" sz="1100">
                <a:solidFill>
                  <a:srgbClr val="000000"/>
                </a:solidFill>
                <a:latin typeface="Sora"/>
                <a:ea typeface="Sora"/>
                <a:cs typeface="Sora"/>
                <a:sym typeface="Sora"/>
              </a:rPr>
              <a:t>.”</a:t>
            </a:r>
            <a:endParaRPr>
              <a:latin typeface="Sora"/>
              <a:ea typeface="Sora"/>
              <a:cs typeface="Sora"/>
              <a:sym typeface="Sora"/>
            </a:endParaRPr>
          </a:p>
        </p:txBody>
      </p:sp>
      <p:sp>
        <p:nvSpPr>
          <p:cNvPr id="1296" name="Google Shape;1296;p24"/>
          <p:cNvSpPr txBox="1"/>
          <p:nvPr>
            <p:ph type="title"/>
          </p:nvPr>
        </p:nvSpPr>
        <p:spPr>
          <a:xfrm>
            <a:off x="502675" y="1259950"/>
            <a:ext cx="45171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Traditional Detection</a:t>
            </a:r>
            <a:endParaRPr/>
          </a:p>
        </p:txBody>
      </p:sp>
      <p:grpSp>
        <p:nvGrpSpPr>
          <p:cNvPr id="1297" name="Google Shape;1297;p24"/>
          <p:cNvGrpSpPr/>
          <p:nvPr/>
        </p:nvGrpSpPr>
        <p:grpSpPr>
          <a:xfrm>
            <a:off x="4929799" y="954118"/>
            <a:ext cx="3453484" cy="3591124"/>
            <a:chOff x="699850" y="2299150"/>
            <a:chExt cx="1046225" cy="1045725"/>
          </a:xfrm>
        </p:grpSpPr>
        <p:sp>
          <p:nvSpPr>
            <p:cNvPr id="1298" name="Google Shape;1298;p24"/>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4"/>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4"/>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4"/>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4"/>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4"/>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4"/>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4"/>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4"/>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4"/>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4"/>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4"/>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4"/>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4"/>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4"/>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4"/>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4"/>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4"/>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4"/>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4"/>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4"/>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4"/>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4"/>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4"/>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4"/>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25"/>
          <p:cNvSpPr txBox="1"/>
          <p:nvPr>
            <p:ph idx="4" type="subTitle"/>
          </p:nvPr>
        </p:nvSpPr>
        <p:spPr>
          <a:xfrm>
            <a:off x="3672293" y="1397125"/>
            <a:ext cx="2742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it work?</a:t>
            </a:r>
            <a:endParaRPr/>
          </a:p>
        </p:txBody>
      </p:sp>
      <p:sp>
        <p:nvSpPr>
          <p:cNvPr id="1471" name="Google Shape;1471;p25"/>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472" name="Google Shape;1472;p25"/>
          <p:cNvSpPr txBox="1"/>
          <p:nvPr>
            <p:ph idx="1" type="subTitle"/>
          </p:nvPr>
        </p:nvSpPr>
        <p:spPr>
          <a:xfrm>
            <a:off x="3354450" y="1739400"/>
            <a:ext cx="3650700" cy="1664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latin typeface="Sora"/>
                <a:ea typeface="Sora"/>
                <a:cs typeface="Sora"/>
                <a:sym typeface="Sora"/>
              </a:rPr>
              <a:t>ML models check many different clues to decide if a site is phishing:</a:t>
            </a:r>
            <a:endParaRPr>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The URL (web address) — is it long, weirdly written, or contain random characters?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it use HTTPS or a fake version?</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the domain name look slightly off? (e.g., amaz0n.com)</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Is the layout copied from a known brand?</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Does it ask for sensitive info in a strange way?</a:t>
            </a:r>
            <a:endParaRPr>
              <a:solidFill>
                <a:srgbClr val="000000"/>
              </a:solidFill>
              <a:latin typeface="Sora"/>
              <a:ea typeface="Sora"/>
              <a:cs typeface="Sora"/>
              <a:sym typeface="Sora"/>
            </a:endParaRPr>
          </a:p>
          <a:p>
            <a:pPr indent="0" lvl="0" marL="0" rtl="0" algn="l">
              <a:lnSpc>
                <a:spcPct val="115000"/>
              </a:lnSpc>
              <a:spcBef>
                <a:spcPts val="0"/>
              </a:spcBef>
              <a:spcAft>
                <a:spcPts val="0"/>
              </a:spcAft>
              <a:buNone/>
            </a:pPr>
            <a:r>
              <a:t/>
            </a:r>
            <a:endParaRPr>
              <a:latin typeface="Sora"/>
              <a:ea typeface="Sora"/>
              <a:cs typeface="Sora"/>
              <a:sym typeface="Sora"/>
            </a:endParaRPr>
          </a:p>
        </p:txBody>
      </p:sp>
      <p:sp>
        <p:nvSpPr>
          <p:cNvPr id="1473" name="Google Shape;1473;p25"/>
          <p:cNvSpPr txBox="1"/>
          <p:nvPr>
            <p:ph idx="2" type="subTitle"/>
          </p:nvPr>
        </p:nvSpPr>
        <p:spPr>
          <a:xfrm>
            <a:off x="384675" y="2148625"/>
            <a:ext cx="3119100" cy="1664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Machine learning (ML) is a type of artificial intelligence that helps computers learn from data instead of following fixed rules.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It teaches computers to learn patterns from data.</a:t>
            </a:r>
            <a:endParaRPr>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latin typeface="Sora"/>
                <a:ea typeface="Sora"/>
                <a:cs typeface="Sora"/>
                <a:sym typeface="Sora"/>
              </a:rPr>
              <a:t>In phishing detection, it helps tell the difference between real and fake websites even ones that haven’t been seen before.</a:t>
            </a:r>
            <a:endParaRPr>
              <a:solidFill>
                <a:srgbClr val="000000"/>
              </a:solidFill>
              <a:latin typeface="Sora"/>
              <a:ea typeface="Sora"/>
              <a:cs typeface="Sora"/>
              <a:sym typeface="Sora"/>
            </a:endParaRPr>
          </a:p>
        </p:txBody>
      </p:sp>
      <p:sp>
        <p:nvSpPr>
          <p:cNvPr id="1474" name="Google Shape;1474;p25"/>
          <p:cNvSpPr txBox="1"/>
          <p:nvPr>
            <p:ph idx="3" type="subTitle"/>
          </p:nvPr>
        </p:nvSpPr>
        <p:spPr>
          <a:xfrm>
            <a:off x="612450" y="1589725"/>
            <a:ext cx="2742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grpSp>
        <p:nvGrpSpPr>
          <p:cNvPr id="1475" name="Google Shape;1475;p25"/>
          <p:cNvGrpSpPr/>
          <p:nvPr/>
        </p:nvGrpSpPr>
        <p:grpSpPr>
          <a:xfrm>
            <a:off x="7225068" y="3582212"/>
            <a:ext cx="1155488" cy="930983"/>
            <a:chOff x="7225068" y="3582212"/>
            <a:chExt cx="1155488" cy="930983"/>
          </a:xfrm>
        </p:grpSpPr>
        <p:grpSp>
          <p:nvGrpSpPr>
            <p:cNvPr id="1476" name="Google Shape;1476;p25"/>
            <p:cNvGrpSpPr/>
            <p:nvPr/>
          </p:nvGrpSpPr>
          <p:grpSpPr>
            <a:xfrm>
              <a:off x="8190795" y="3582212"/>
              <a:ext cx="189761" cy="189761"/>
              <a:chOff x="5448853" y="3419595"/>
              <a:chExt cx="78736" cy="78736"/>
            </a:xfrm>
          </p:grpSpPr>
          <p:sp>
            <p:nvSpPr>
              <p:cNvPr id="1477" name="Google Shape;1477;p25"/>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5"/>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5"/>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5"/>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5"/>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5"/>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5"/>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5"/>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5" name="Google Shape;1485;p25"/>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25"/>
          <p:cNvGrpSpPr/>
          <p:nvPr/>
        </p:nvGrpSpPr>
        <p:grpSpPr>
          <a:xfrm>
            <a:off x="6959933" y="2357479"/>
            <a:ext cx="1298848" cy="1015848"/>
            <a:chOff x="781983" y="2939892"/>
            <a:chExt cx="1298848" cy="1015848"/>
          </a:xfrm>
        </p:grpSpPr>
        <p:sp>
          <p:nvSpPr>
            <p:cNvPr id="1487" name="Google Shape;1487;p25"/>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5"/>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5"/>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5"/>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5"/>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5"/>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5"/>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5"/>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5"/>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5"/>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5"/>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5"/>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5"/>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5"/>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5"/>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5"/>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5"/>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5"/>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5"/>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5"/>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5"/>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5"/>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25"/>
          <p:cNvGrpSpPr/>
          <p:nvPr/>
        </p:nvGrpSpPr>
        <p:grpSpPr>
          <a:xfrm>
            <a:off x="6414297" y="1204526"/>
            <a:ext cx="1469314" cy="944106"/>
            <a:chOff x="5423018" y="1213448"/>
            <a:chExt cx="1203665" cy="773414"/>
          </a:xfrm>
        </p:grpSpPr>
        <p:sp>
          <p:nvSpPr>
            <p:cNvPr id="1516" name="Google Shape;1516;p25"/>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5"/>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5"/>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5"/>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5"/>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5"/>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5"/>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5"/>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5"/>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5"/>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5"/>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5"/>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5"/>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5"/>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5"/>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5"/>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6"/>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Machine Learning is Trained:</a:t>
            </a:r>
            <a:endParaRPr/>
          </a:p>
          <a:p>
            <a:pPr indent="0" lvl="0" marL="0" rtl="0" algn="l">
              <a:spcBef>
                <a:spcPts val="0"/>
              </a:spcBef>
              <a:spcAft>
                <a:spcPts val="0"/>
              </a:spcAft>
              <a:buNone/>
            </a:pPr>
            <a:r>
              <a:t/>
            </a:r>
            <a:endParaRPr/>
          </a:p>
        </p:txBody>
      </p:sp>
      <p:sp>
        <p:nvSpPr>
          <p:cNvPr id="1563" name="Google Shape;1563;p26"/>
          <p:cNvSpPr/>
          <p:nvPr/>
        </p:nvSpPr>
        <p:spPr>
          <a:xfrm>
            <a:off x="713225" y="1128900"/>
            <a:ext cx="7717500" cy="3475200"/>
          </a:xfrm>
          <a:prstGeom prst="mathPlus">
            <a:avLst>
              <a:gd fmla="val 0" name="adj1"/>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6"/>
          <p:cNvSpPr txBox="1"/>
          <p:nvPr/>
        </p:nvSpPr>
        <p:spPr>
          <a:xfrm>
            <a:off x="3399450" y="1128900"/>
            <a:ext cx="23520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ra"/>
                <a:ea typeface="Sora"/>
                <a:cs typeface="Sora"/>
                <a:sym typeface="Sora"/>
              </a:rPr>
              <a:t>Here’s how phishing detection with ML is built:</a:t>
            </a:r>
            <a:endParaRPr sz="1200">
              <a:solidFill>
                <a:schemeClr val="dk1"/>
              </a:solidFill>
              <a:latin typeface="Sora"/>
              <a:ea typeface="Sora"/>
              <a:cs typeface="Sora"/>
              <a:sym typeface="Sora"/>
            </a:endParaRPr>
          </a:p>
        </p:txBody>
      </p:sp>
      <p:sp>
        <p:nvSpPr>
          <p:cNvPr id="1565" name="Google Shape;1565;p26"/>
          <p:cNvSpPr/>
          <p:nvPr/>
        </p:nvSpPr>
        <p:spPr>
          <a:xfrm>
            <a:off x="2194350" y="3227475"/>
            <a:ext cx="1928700" cy="68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latin typeface="Sora"/>
                <a:ea typeface="Sora"/>
                <a:cs typeface="Sora"/>
                <a:sym typeface="Sora"/>
              </a:rPr>
              <a:t>Extract features such as domain name, URL length, HTTPS use, etc.</a:t>
            </a:r>
            <a:endParaRPr sz="1100">
              <a:solidFill>
                <a:schemeClr val="dk1"/>
              </a:solidFill>
              <a:latin typeface="Sora"/>
              <a:ea typeface="Sora"/>
              <a:cs typeface="Sora"/>
              <a:sym typeface="Sora"/>
            </a:endParaRPr>
          </a:p>
        </p:txBody>
      </p:sp>
      <p:sp>
        <p:nvSpPr>
          <p:cNvPr id="1566" name="Google Shape;1566;p26"/>
          <p:cNvSpPr/>
          <p:nvPr/>
        </p:nvSpPr>
        <p:spPr>
          <a:xfrm>
            <a:off x="5030096" y="32274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Sora"/>
                <a:ea typeface="Sora"/>
                <a:cs typeface="Sora"/>
                <a:sym typeface="Sora"/>
              </a:rPr>
              <a:t>Train the model to make decisions about new websites.</a:t>
            </a:r>
            <a:endParaRPr sz="1200">
              <a:solidFill>
                <a:schemeClr val="dk1"/>
              </a:solidFill>
              <a:latin typeface="Sora"/>
              <a:ea typeface="Sora"/>
              <a:cs typeface="Sora"/>
              <a:sym typeface="Sora"/>
            </a:endParaRPr>
          </a:p>
        </p:txBody>
      </p:sp>
      <p:sp>
        <p:nvSpPr>
          <p:cNvPr id="1567" name="Google Shape;1567;p26"/>
          <p:cNvSpPr/>
          <p:nvPr/>
        </p:nvSpPr>
        <p:spPr>
          <a:xfrm>
            <a:off x="5030063" y="18558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latin typeface="Sora"/>
                <a:ea typeface="Sora"/>
                <a:cs typeface="Sora"/>
                <a:sym typeface="Sora"/>
              </a:rPr>
              <a:t>Label the data this one’s phishing, this one’s safe.</a:t>
            </a:r>
            <a:endParaRPr b="1" sz="1200">
              <a:solidFill>
                <a:schemeClr val="dk1"/>
              </a:solidFill>
              <a:latin typeface="Sora"/>
              <a:ea typeface="Sora"/>
              <a:cs typeface="Sora"/>
              <a:sym typeface="Sora"/>
            </a:endParaRPr>
          </a:p>
        </p:txBody>
      </p:sp>
      <p:grpSp>
        <p:nvGrpSpPr>
          <p:cNvPr id="1568" name="Google Shape;1568;p26"/>
          <p:cNvGrpSpPr/>
          <p:nvPr/>
        </p:nvGrpSpPr>
        <p:grpSpPr>
          <a:xfrm flipH="1">
            <a:off x="7205717" y="1218796"/>
            <a:ext cx="1225000" cy="576722"/>
            <a:chOff x="835132" y="1750471"/>
            <a:chExt cx="1225000" cy="576722"/>
          </a:xfrm>
        </p:grpSpPr>
        <p:sp>
          <p:nvSpPr>
            <p:cNvPr id="1569" name="Google Shape;1569;p26"/>
            <p:cNvSpPr/>
            <p:nvPr/>
          </p:nvSpPr>
          <p:spPr>
            <a:xfrm>
              <a:off x="840244" y="1926561"/>
              <a:ext cx="300669" cy="37987"/>
            </a:xfrm>
            <a:custGeom>
              <a:rect b="b" l="l" r="r" t="t"/>
              <a:pathLst>
                <a:path extrusionOk="0" h="483" w="3823">
                  <a:moveTo>
                    <a:pt x="0" y="0"/>
                  </a:moveTo>
                  <a:lnTo>
                    <a:pt x="0" y="483"/>
                  </a:lnTo>
                  <a:lnTo>
                    <a:pt x="3822" y="483"/>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6"/>
            <p:cNvSpPr/>
            <p:nvPr/>
          </p:nvSpPr>
          <p:spPr>
            <a:xfrm>
              <a:off x="835132" y="1921449"/>
              <a:ext cx="310107" cy="48211"/>
            </a:xfrm>
            <a:custGeom>
              <a:rect b="b" l="l" r="r" t="t"/>
              <a:pathLst>
                <a:path extrusionOk="0" h="613" w="3943">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6"/>
            <p:cNvSpPr/>
            <p:nvPr/>
          </p:nvSpPr>
          <p:spPr>
            <a:xfrm>
              <a:off x="967887" y="201189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6"/>
            <p:cNvSpPr/>
            <p:nvPr/>
          </p:nvSpPr>
          <p:spPr>
            <a:xfrm>
              <a:off x="963483" y="2006780"/>
              <a:ext cx="181754" cy="34369"/>
            </a:xfrm>
            <a:custGeom>
              <a:rect b="b" l="l" r="r" t="t"/>
              <a:pathLst>
                <a:path extrusionOk="0" h="437" w="2311">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6"/>
            <p:cNvSpPr/>
            <p:nvPr/>
          </p:nvSpPr>
          <p:spPr>
            <a:xfrm>
              <a:off x="967887" y="208338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6"/>
            <p:cNvSpPr/>
            <p:nvPr/>
          </p:nvSpPr>
          <p:spPr>
            <a:xfrm>
              <a:off x="963483" y="2079057"/>
              <a:ext cx="181754" cy="34369"/>
            </a:xfrm>
            <a:custGeom>
              <a:rect b="b" l="l" r="r" t="t"/>
              <a:pathLst>
                <a:path extrusionOk="0" h="437" w="2311">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6"/>
            <p:cNvSpPr/>
            <p:nvPr/>
          </p:nvSpPr>
          <p:spPr>
            <a:xfrm>
              <a:off x="1724468" y="2138277"/>
              <a:ext cx="302164" cy="134880"/>
            </a:xfrm>
            <a:custGeom>
              <a:rect b="b" l="l" r="r" t="t"/>
              <a:pathLst>
                <a:path extrusionOk="0" h="1715" w="3842">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6"/>
            <p:cNvSpPr/>
            <p:nvPr/>
          </p:nvSpPr>
          <p:spPr>
            <a:xfrm>
              <a:off x="2007517" y="2249012"/>
              <a:ext cx="47503" cy="47503"/>
            </a:xfrm>
            <a:custGeom>
              <a:rect b="b" l="l" r="r" t="t"/>
              <a:pathLst>
                <a:path extrusionOk="0" h="604" w="604">
                  <a:moveTo>
                    <a:pt x="437" y="1"/>
                  </a:moveTo>
                  <a:lnTo>
                    <a:pt x="1" y="158"/>
                  </a:lnTo>
                  <a:lnTo>
                    <a:pt x="159" y="603"/>
                  </a:lnTo>
                  <a:lnTo>
                    <a:pt x="604" y="446"/>
                  </a:lnTo>
                  <a:lnTo>
                    <a:pt x="4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6"/>
            <p:cNvSpPr/>
            <p:nvPr/>
          </p:nvSpPr>
          <p:spPr>
            <a:xfrm>
              <a:off x="2002405" y="2244844"/>
              <a:ext cx="57727" cy="56783"/>
            </a:xfrm>
            <a:custGeom>
              <a:rect b="b" l="l" r="r" t="t"/>
              <a:pathLst>
                <a:path extrusionOk="0" h="722" w="734">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6"/>
            <p:cNvSpPr/>
            <p:nvPr/>
          </p:nvSpPr>
          <p:spPr>
            <a:xfrm>
              <a:off x="1161987" y="1777525"/>
              <a:ext cx="583722" cy="544791"/>
            </a:xfrm>
            <a:custGeom>
              <a:rect b="b" l="l" r="r" t="t"/>
              <a:pathLst>
                <a:path extrusionOk="0" h="6927" w="7422">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6"/>
            <p:cNvSpPr/>
            <p:nvPr/>
          </p:nvSpPr>
          <p:spPr>
            <a:xfrm>
              <a:off x="1168515" y="1772964"/>
              <a:ext cx="582306" cy="554229"/>
            </a:xfrm>
            <a:custGeom>
              <a:rect b="b" l="l" r="r" t="t"/>
              <a:pathLst>
                <a:path extrusionOk="0" h="7047" w="7404">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6"/>
            <p:cNvSpPr/>
            <p:nvPr/>
          </p:nvSpPr>
          <p:spPr>
            <a:xfrm>
              <a:off x="1170717" y="1754875"/>
              <a:ext cx="620214" cy="545027"/>
            </a:xfrm>
            <a:custGeom>
              <a:rect b="b" l="l" r="r" t="t"/>
              <a:pathLst>
                <a:path extrusionOk="0" h="6930" w="7886">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6"/>
            <p:cNvSpPr/>
            <p:nvPr/>
          </p:nvSpPr>
          <p:spPr>
            <a:xfrm>
              <a:off x="1184559" y="1750471"/>
              <a:ext cx="593238" cy="554072"/>
            </a:xfrm>
            <a:custGeom>
              <a:rect b="b" l="l" r="r" t="t"/>
              <a:pathLst>
                <a:path extrusionOk="0" h="7045" w="7543">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6"/>
            <p:cNvSpPr/>
            <p:nvPr/>
          </p:nvSpPr>
          <p:spPr>
            <a:xfrm>
              <a:off x="1571972" y="1801985"/>
              <a:ext cx="132836" cy="133386"/>
            </a:xfrm>
            <a:custGeom>
              <a:rect b="b" l="l" r="r" t="t"/>
              <a:pathLst>
                <a:path extrusionOk="0" h="1696" w="1689">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6"/>
            <p:cNvSpPr/>
            <p:nvPr/>
          </p:nvSpPr>
          <p:spPr>
            <a:xfrm>
              <a:off x="1333437" y="1933088"/>
              <a:ext cx="144475" cy="248133"/>
            </a:xfrm>
            <a:custGeom>
              <a:rect b="b" l="l" r="r" t="t"/>
              <a:pathLst>
                <a:path extrusionOk="0" h="3155" w="1837">
                  <a:moveTo>
                    <a:pt x="0" y="1"/>
                  </a:moveTo>
                  <a:lnTo>
                    <a:pt x="0" y="2440"/>
                  </a:lnTo>
                  <a:lnTo>
                    <a:pt x="1837" y="3155"/>
                  </a:lnTo>
                  <a:lnTo>
                    <a:pt x="1837" y="75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6"/>
            <p:cNvSpPr/>
            <p:nvPr/>
          </p:nvSpPr>
          <p:spPr>
            <a:xfrm>
              <a:off x="1329033" y="1928763"/>
              <a:ext cx="153992" cy="256863"/>
            </a:xfrm>
            <a:custGeom>
              <a:rect b="b" l="l" r="r" t="t"/>
              <a:pathLst>
                <a:path extrusionOk="0" h="3266" w="1958">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6"/>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6"/>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6"/>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6"/>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6"/>
            <p:cNvSpPr/>
            <p:nvPr/>
          </p:nvSpPr>
          <p:spPr>
            <a:xfrm>
              <a:off x="1534772" y="1955739"/>
              <a:ext cx="32167" cy="54817"/>
            </a:xfrm>
            <a:custGeom>
              <a:rect b="b" l="l" r="r" t="t"/>
              <a:pathLst>
                <a:path extrusionOk="0" h="697" w="409">
                  <a:moveTo>
                    <a:pt x="409" y="0"/>
                  </a:moveTo>
                  <a:lnTo>
                    <a:pt x="1" y="167"/>
                  </a:lnTo>
                  <a:lnTo>
                    <a:pt x="1" y="696"/>
                  </a:lnTo>
                  <a:lnTo>
                    <a:pt x="409" y="538"/>
                  </a:lnTo>
                  <a:lnTo>
                    <a:pt x="4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6"/>
            <p:cNvSpPr/>
            <p:nvPr/>
          </p:nvSpPr>
          <p:spPr>
            <a:xfrm>
              <a:off x="1530368" y="1951020"/>
              <a:ext cx="40975" cy="63862"/>
            </a:xfrm>
            <a:custGeom>
              <a:rect b="b" l="l" r="r" t="t"/>
              <a:pathLst>
                <a:path extrusionOk="0" h="812" w="521">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rgbClr val="0100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1407129" y="1891484"/>
              <a:ext cx="159812" cy="75973"/>
            </a:xfrm>
            <a:custGeom>
              <a:rect b="b" l="l" r="r" t="t"/>
              <a:pathLst>
                <a:path extrusionOk="0" h="966" w="2032">
                  <a:moveTo>
                    <a:pt x="371" y="1"/>
                  </a:moveTo>
                  <a:lnTo>
                    <a:pt x="0" y="168"/>
                  </a:lnTo>
                  <a:lnTo>
                    <a:pt x="1624" y="966"/>
                  </a:lnTo>
                  <a:lnTo>
                    <a:pt x="2032" y="817"/>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1402017" y="1887159"/>
              <a:ext cx="169328" cy="85411"/>
            </a:xfrm>
            <a:custGeom>
              <a:rect b="b" l="l" r="r" t="t"/>
              <a:pathLst>
                <a:path extrusionOk="0" h="1086" w="2153">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9" name="Google Shape;1599;p26"/>
          <p:cNvSpPr/>
          <p:nvPr/>
        </p:nvSpPr>
        <p:spPr>
          <a:xfrm>
            <a:off x="2194338" y="1836875"/>
            <a:ext cx="1840500" cy="6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ra"/>
                <a:ea typeface="Sora"/>
                <a:cs typeface="Sora"/>
                <a:sym typeface="Sora"/>
              </a:rPr>
              <a:t>Collect a dataset of both real and fake websites.</a:t>
            </a:r>
            <a:endParaRPr sz="1200">
              <a:solidFill>
                <a:schemeClr val="dk1"/>
              </a:solidFill>
              <a:latin typeface="Sora"/>
              <a:ea typeface="Sora"/>
              <a:cs typeface="Sora"/>
              <a:sym typeface="S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27"/>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Use of Machine Learning:</a:t>
            </a:r>
            <a:endParaRPr/>
          </a:p>
        </p:txBody>
      </p:sp>
      <p:sp>
        <p:nvSpPr>
          <p:cNvPr id="1605" name="Google Shape;1605;p27"/>
          <p:cNvSpPr/>
          <p:nvPr/>
        </p:nvSpPr>
        <p:spPr>
          <a:xfrm>
            <a:off x="15311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34950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54589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7422825" y="143790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txBox="1"/>
          <p:nvPr/>
        </p:nvSpPr>
        <p:spPr>
          <a:xfrm flipH="1">
            <a:off x="713125" y="1988200"/>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Google </a:t>
            </a:r>
            <a:endParaRPr sz="1200">
              <a:solidFill>
                <a:schemeClr val="dk1"/>
              </a:solidFill>
              <a:latin typeface="Open Sans"/>
              <a:ea typeface="Open Sans"/>
              <a:cs typeface="Open Sans"/>
              <a:sym typeface="Open Sans"/>
            </a:endParaRPr>
          </a:p>
        </p:txBody>
      </p:sp>
      <p:sp>
        <p:nvSpPr>
          <p:cNvPr id="1610" name="Google Shape;1610;p27"/>
          <p:cNvSpPr txBox="1"/>
          <p:nvPr/>
        </p:nvSpPr>
        <p:spPr>
          <a:xfrm flipH="1">
            <a:off x="26770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Microsoft</a:t>
            </a:r>
            <a:endParaRPr sz="1200">
              <a:solidFill>
                <a:schemeClr val="dk1"/>
              </a:solidFill>
              <a:latin typeface="Open Sans"/>
              <a:ea typeface="Open Sans"/>
              <a:cs typeface="Open Sans"/>
              <a:sym typeface="Open Sans"/>
            </a:endParaRPr>
          </a:p>
        </p:txBody>
      </p:sp>
      <p:sp>
        <p:nvSpPr>
          <p:cNvPr id="1611" name="Google Shape;1611;p27"/>
          <p:cNvSpPr txBox="1"/>
          <p:nvPr/>
        </p:nvSpPr>
        <p:spPr>
          <a:xfrm flipH="1">
            <a:off x="46409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Yelp</a:t>
            </a:r>
            <a:endParaRPr sz="1200">
              <a:solidFill>
                <a:schemeClr val="dk1"/>
              </a:solidFill>
              <a:latin typeface="Open Sans"/>
              <a:ea typeface="Open Sans"/>
              <a:cs typeface="Open Sans"/>
              <a:sym typeface="Open Sans"/>
            </a:endParaRPr>
          </a:p>
        </p:txBody>
      </p:sp>
      <p:sp>
        <p:nvSpPr>
          <p:cNvPr id="1612" name="Google Shape;1612;p27"/>
          <p:cNvSpPr txBox="1"/>
          <p:nvPr/>
        </p:nvSpPr>
        <p:spPr>
          <a:xfrm flipH="1">
            <a:off x="6604825" y="193877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Upside</a:t>
            </a:r>
            <a:endParaRPr sz="1200">
              <a:solidFill>
                <a:schemeClr val="dk1"/>
              </a:solidFill>
              <a:latin typeface="Open Sans"/>
              <a:ea typeface="Open Sans"/>
              <a:cs typeface="Open Sans"/>
              <a:sym typeface="Open Sans"/>
            </a:endParaRPr>
          </a:p>
        </p:txBody>
      </p:sp>
      <p:cxnSp>
        <p:nvCxnSpPr>
          <p:cNvPr id="1613" name="Google Shape;1613;p27"/>
          <p:cNvCxnSpPr>
            <a:stCxn id="1605" idx="3"/>
            <a:endCxn id="1606" idx="1"/>
          </p:cNvCxnSpPr>
          <p:nvPr/>
        </p:nvCxnSpPr>
        <p:spPr>
          <a:xfrm>
            <a:off x="17075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4" name="Google Shape;1614;p27"/>
          <p:cNvCxnSpPr>
            <a:stCxn id="1606" idx="3"/>
            <a:endCxn id="1607" idx="1"/>
          </p:cNvCxnSpPr>
          <p:nvPr/>
        </p:nvCxnSpPr>
        <p:spPr>
          <a:xfrm>
            <a:off x="36714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5" name="Google Shape;1615;p27"/>
          <p:cNvCxnSpPr>
            <a:stCxn id="1607" idx="3"/>
            <a:endCxn id="1608" idx="1"/>
          </p:cNvCxnSpPr>
          <p:nvPr/>
        </p:nvCxnSpPr>
        <p:spPr>
          <a:xfrm>
            <a:off x="5635325" y="152610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16" name="Google Shape;1616;p27"/>
          <p:cNvCxnSpPr>
            <a:stCxn id="1605" idx="2"/>
            <a:endCxn id="1609" idx="0"/>
          </p:cNvCxnSpPr>
          <p:nvPr/>
        </p:nvCxnSpPr>
        <p:spPr>
          <a:xfrm>
            <a:off x="1619325" y="1614300"/>
            <a:ext cx="0" cy="373800"/>
          </a:xfrm>
          <a:prstGeom prst="straightConnector1">
            <a:avLst/>
          </a:prstGeom>
          <a:noFill/>
          <a:ln cap="flat" cmpd="sng" w="9525">
            <a:solidFill>
              <a:schemeClr val="dk1"/>
            </a:solidFill>
            <a:prstDash val="solid"/>
            <a:round/>
            <a:headEnd len="med" w="med" type="none"/>
            <a:tailEnd len="med" w="med" type="none"/>
          </a:ln>
        </p:spPr>
      </p:cxnSp>
      <p:cxnSp>
        <p:nvCxnSpPr>
          <p:cNvPr id="1617" name="Google Shape;1617;p27"/>
          <p:cNvCxnSpPr>
            <a:stCxn id="1606" idx="2"/>
            <a:endCxn id="1610" idx="0"/>
          </p:cNvCxnSpPr>
          <p:nvPr/>
        </p:nvCxnSpPr>
        <p:spPr>
          <a:xfrm>
            <a:off x="3583225" y="161430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18" name="Google Shape;1618;p27"/>
          <p:cNvCxnSpPr>
            <a:stCxn id="1607" idx="2"/>
            <a:endCxn id="1611" idx="0"/>
          </p:cNvCxnSpPr>
          <p:nvPr/>
        </p:nvCxnSpPr>
        <p:spPr>
          <a:xfrm>
            <a:off x="5547125" y="161430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19" name="Google Shape;1619;p27"/>
          <p:cNvCxnSpPr>
            <a:stCxn id="1608" idx="2"/>
            <a:endCxn id="1612" idx="0"/>
          </p:cNvCxnSpPr>
          <p:nvPr/>
        </p:nvCxnSpPr>
        <p:spPr>
          <a:xfrm>
            <a:off x="7511025" y="1614300"/>
            <a:ext cx="0" cy="324600"/>
          </a:xfrm>
          <a:prstGeom prst="straightConnector1">
            <a:avLst/>
          </a:prstGeom>
          <a:noFill/>
          <a:ln cap="flat" cmpd="sng" w="9525">
            <a:solidFill>
              <a:schemeClr val="dk1"/>
            </a:solidFill>
            <a:prstDash val="solid"/>
            <a:round/>
            <a:headEnd len="med" w="med" type="none"/>
            <a:tailEnd len="med" w="med" type="none"/>
          </a:ln>
        </p:spPr>
      </p:cxnSp>
      <p:sp>
        <p:nvSpPr>
          <p:cNvPr id="1620" name="Google Shape;1620;p27"/>
          <p:cNvSpPr/>
          <p:nvPr/>
        </p:nvSpPr>
        <p:spPr>
          <a:xfrm>
            <a:off x="15311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34950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54589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7422825" y="3348550"/>
            <a:ext cx="176400" cy="176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txBox="1"/>
          <p:nvPr/>
        </p:nvSpPr>
        <p:spPr>
          <a:xfrm flipH="1">
            <a:off x="7131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Block phishing emails</a:t>
            </a:r>
            <a:endParaRPr sz="1200">
              <a:solidFill>
                <a:schemeClr val="dk1"/>
              </a:solidFill>
              <a:latin typeface="Open Sans"/>
              <a:ea typeface="Open Sans"/>
              <a:cs typeface="Open Sans"/>
              <a:sym typeface="Open Sans"/>
            </a:endParaRPr>
          </a:p>
        </p:txBody>
      </p:sp>
      <p:sp>
        <p:nvSpPr>
          <p:cNvPr id="1625" name="Google Shape;1625;p27"/>
          <p:cNvSpPr txBox="1"/>
          <p:nvPr/>
        </p:nvSpPr>
        <p:spPr>
          <a:xfrm flipH="1">
            <a:off x="26770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Scan links</a:t>
            </a:r>
            <a:endParaRPr sz="1200">
              <a:solidFill>
                <a:schemeClr val="dk1"/>
              </a:solidFill>
              <a:latin typeface="Open Sans"/>
              <a:ea typeface="Open Sans"/>
              <a:cs typeface="Open Sans"/>
              <a:sym typeface="Open Sans"/>
            </a:endParaRPr>
          </a:p>
        </p:txBody>
      </p:sp>
      <p:sp>
        <p:nvSpPr>
          <p:cNvPr id="1626" name="Google Shape;1626;p27"/>
          <p:cNvSpPr txBox="1"/>
          <p:nvPr/>
        </p:nvSpPr>
        <p:spPr>
          <a:xfrm flipH="1">
            <a:off x="46409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Detect zero-day threats</a:t>
            </a:r>
            <a:endParaRPr sz="1200">
              <a:solidFill>
                <a:schemeClr val="dk1"/>
              </a:solidFill>
              <a:latin typeface="Open Sans"/>
              <a:ea typeface="Open Sans"/>
              <a:cs typeface="Open Sans"/>
              <a:sym typeface="Open Sans"/>
            </a:endParaRPr>
          </a:p>
        </p:txBody>
      </p:sp>
      <p:sp>
        <p:nvSpPr>
          <p:cNvPr id="1627" name="Google Shape;1627;p27"/>
          <p:cNvSpPr txBox="1"/>
          <p:nvPr/>
        </p:nvSpPr>
        <p:spPr>
          <a:xfrm flipH="1">
            <a:off x="6604825" y="3849425"/>
            <a:ext cx="1812300" cy="37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Stay safe online</a:t>
            </a:r>
            <a:endParaRPr sz="1200">
              <a:solidFill>
                <a:schemeClr val="dk1"/>
              </a:solidFill>
              <a:latin typeface="Open Sans"/>
              <a:ea typeface="Open Sans"/>
              <a:cs typeface="Open Sans"/>
              <a:sym typeface="Open Sans"/>
            </a:endParaRPr>
          </a:p>
        </p:txBody>
      </p:sp>
      <p:cxnSp>
        <p:nvCxnSpPr>
          <p:cNvPr id="1628" name="Google Shape;1628;p27"/>
          <p:cNvCxnSpPr>
            <a:stCxn id="1620" idx="3"/>
            <a:endCxn id="1621" idx="1"/>
          </p:cNvCxnSpPr>
          <p:nvPr/>
        </p:nvCxnSpPr>
        <p:spPr>
          <a:xfrm>
            <a:off x="17075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29" name="Google Shape;1629;p27"/>
          <p:cNvCxnSpPr>
            <a:stCxn id="1621" idx="3"/>
            <a:endCxn id="1622" idx="1"/>
          </p:cNvCxnSpPr>
          <p:nvPr/>
        </p:nvCxnSpPr>
        <p:spPr>
          <a:xfrm>
            <a:off x="36714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30" name="Google Shape;1630;p27"/>
          <p:cNvCxnSpPr>
            <a:stCxn id="1622" idx="3"/>
            <a:endCxn id="1623" idx="1"/>
          </p:cNvCxnSpPr>
          <p:nvPr/>
        </p:nvCxnSpPr>
        <p:spPr>
          <a:xfrm>
            <a:off x="5635325" y="3436750"/>
            <a:ext cx="1787400" cy="0"/>
          </a:xfrm>
          <a:prstGeom prst="straightConnector1">
            <a:avLst/>
          </a:prstGeom>
          <a:noFill/>
          <a:ln cap="flat" cmpd="sng" w="9525">
            <a:solidFill>
              <a:schemeClr val="dk1"/>
            </a:solidFill>
            <a:prstDash val="solid"/>
            <a:round/>
            <a:headEnd len="med" w="med" type="none"/>
            <a:tailEnd len="med" w="med" type="none"/>
          </a:ln>
        </p:spPr>
      </p:cxnSp>
      <p:cxnSp>
        <p:nvCxnSpPr>
          <p:cNvPr id="1631" name="Google Shape;1631;p27"/>
          <p:cNvCxnSpPr>
            <a:stCxn id="1620" idx="2"/>
            <a:endCxn id="1624" idx="0"/>
          </p:cNvCxnSpPr>
          <p:nvPr/>
        </p:nvCxnSpPr>
        <p:spPr>
          <a:xfrm>
            <a:off x="16193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2" name="Google Shape;1632;p27"/>
          <p:cNvCxnSpPr>
            <a:stCxn id="1621" idx="2"/>
            <a:endCxn id="1625" idx="0"/>
          </p:cNvCxnSpPr>
          <p:nvPr/>
        </p:nvCxnSpPr>
        <p:spPr>
          <a:xfrm>
            <a:off x="35832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3" name="Google Shape;1633;p27"/>
          <p:cNvCxnSpPr>
            <a:stCxn id="1622" idx="2"/>
            <a:endCxn id="1626" idx="0"/>
          </p:cNvCxnSpPr>
          <p:nvPr/>
        </p:nvCxnSpPr>
        <p:spPr>
          <a:xfrm>
            <a:off x="55471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4" name="Google Shape;1634;p27"/>
          <p:cNvCxnSpPr>
            <a:stCxn id="1623" idx="2"/>
            <a:endCxn id="1627" idx="0"/>
          </p:cNvCxnSpPr>
          <p:nvPr/>
        </p:nvCxnSpPr>
        <p:spPr>
          <a:xfrm>
            <a:off x="7511025" y="3524950"/>
            <a:ext cx="0" cy="324600"/>
          </a:xfrm>
          <a:prstGeom prst="straightConnector1">
            <a:avLst/>
          </a:prstGeom>
          <a:noFill/>
          <a:ln cap="flat" cmpd="sng" w="9525">
            <a:solidFill>
              <a:schemeClr val="dk1"/>
            </a:solidFill>
            <a:prstDash val="solid"/>
            <a:round/>
            <a:headEnd len="med" w="med" type="none"/>
            <a:tailEnd len="med" w="med" type="none"/>
          </a:ln>
        </p:spPr>
      </p:cxnSp>
      <p:cxnSp>
        <p:nvCxnSpPr>
          <p:cNvPr id="1635" name="Google Shape;1635;p27"/>
          <p:cNvCxnSpPr>
            <a:stCxn id="1612" idx="2"/>
            <a:endCxn id="1620" idx="0"/>
          </p:cNvCxnSpPr>
          <p:nvPr/>
        </p:nvCxnSpPr>
        <p:spPr>
          <a:xfrm rot="5400000">
            <a:off x="4047175" y="-115325"/>
            <a:ext cx="1035900" cy="5891700"/>
          </a:xfrm>
          <a:prstGeom prst="bentConnector3">
            <a:avLst>
              <a:gd fmla="val 50004"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9" name="Shape 1639"/>
        <p:cNvGrpSpPr/>
        <p:nvPr/>
      </p:nvGrpSpPr>
      <p:grpSpPr>
        <a:xfrm>
          <a:off x="0" y="0"/>
          <a:ext cx="0" cy="0"/>
          <a:chOff x="0" y="0"/>
          <a:chExt cx="0" cy="0"/>
        </a:xfrm>
      </p:grpSpPr>
      <p:sp>
        <p:nvSpPr>
          <p:cNvPr id="1640" name="Google Shape;1640;p28"/>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Ai Defenses:</a:t>
            </a:r>
            <a:endParaRPr/>
          </a:p>
        </p:txBody>
      </p:sp>
      <p:sp>
        <p:nvSpPr>
          <p:cNvPr id="1641" name="Google Shape;1641;p28"/>
          <p:cNvSpPr txBox="1"/>
          <p:nvPr>
            <p:ph idx="1" type="subTitle"/>
          </p:nvPr>
        </p:nvSpPr>
        <p:spPr>
          <a:xfrm>
            <a:off x="885225" y="1185575"/>
            <a:ext cx="4568100" cy="28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Barracuda Networks uses ML to protect businesses from threats like:</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Spear phishing</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Business email compromise</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Account takeover</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These types of attacks are harder to detect because they look like normal emails or messages.</a:t>
            </a:r>
            <a:endParaRPr>
              <a:solidFill>
                <a:srgbClr val="000000"/>
              </a:solidFill>
              <a:latin typeface="Sora"/>
              <a:ea typeface="Sora"/>
              <a:cs typeface="Sora"/>
              <a:sym typeface="Sora"/>
            </a:endParaRPr>
          </a:p>
          <a:p>
            <a:pPr indent="-298450" lvl="0" marL="457200" rtl="0" algn="l">
              <a:lnSpc>
                <a:spcPct val="115000"/>
              </a:lnSpc>
              <a:spcBef>
                <a:spcPts val="0"/>
              </a:spcBef>
              <a:spcAft>
                <a:spcPts val="0"/>
              </a:spcAft>
              <a:buClr>
                <a:srgbClr val="000000"/>
              </a:buClr>
              <a:buSzPts val="1100"/>
              <a:buFont typeface="Sora"/>
              <a:buChar char="●"/>
            </a:pPr>
            <a:r>
              <a:rPr lang="en">
                <a:solidFill>
                  <a:srgbClr val="000000"/>
                </a:solidFill>
                <a:latin typeface="Sora"/>
                <a:ea typeface="Sora"/>
                <a:cs typeface="Sora"/>
                <a:sym typeface="Sora"/>
              </a:rPr>
              <a:t>ML can analyze sender behavior and message content to catch things that look suspicious.</a:t>
            </a:r>
            <a:endParaRPr>
              <a:solidFill>
                <a:srgbClr val="000000"/>
              </a:solidFill>
              <a:latin typeface="Sora"/>
              <a:ea typeface="Sora"/>
              <a:cs typeface="Sora"/>
              <a:sym typeface="Sora"/>
            </a:endParaRPr>
          </a:p>
          <a:p>
            <a:pPr indent="-304800" lvl="0" marL="457200" rtl="0" algn="l">
              <a:lnSpc>
                <a:spcPct val="150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“Our AI engine detects and blocks socially engineered attacks in real-time, including spear phishing, business email compromise, and account takeover.”</a:t>
            </a:r>
            <a:endParaRPr>
              <a:solidFill>
                <a:srgbClr val="000000"/>
              </a:solidFill>
              <a:latin typeface="Sora"/>
              <a:ea typeface="Sora"/>
              <a:cs typeface="Sora"/>
              <a:sym typeface="Sora"/>
            </a:endParaRPr>
          </a:p>
          <a:p>
            <a:pPr indent="0" lvl="0" marL="457200" rtl="0" algn="l">
              <a:lnSpc>
                <a:spcPct val="115000"/>
              </a:lnSpc>
              <a:spcBef>
                <a:spcPts val="1200"/>
              </a:spcBef>
              <a:spcAft>
                <a:spcPts val="0"/>
              </a:spcAft>
              <a:buNone/>
            </a:pPr>
            <a:r>
              <a:t/>
            </a:r>
            <a:endParaRPr>
              <a:solidFill>
                <a:srgbClr val="000000"/>
              </a:solidFill>
              <a:latin typeface="Sora"/>
              <a:ea typeface="Sora"/>
              <a:cs typeface="Sora"/>
              <a:sym typeface="Sora"/>
            </a:endParaRPr>
          </a:p>
          <a:p>
            <a:pPr indent="0" lvl="0" marL="0" rtl="0" algn="l">
              <a:spcBef>
                <a:spcPts val="1200"/>
              </a:spcBef>
              <a:spcAft>
                <a:spcPts val="0"/>
              </a:spcAft>
              <a:buNone/>
            </a:pPr>
            <a:r>
              <a:t/>
            </a:r>
            <a:endParaRPr sz="1300">
              <a:latin typeface="Sora"/>
              <a:ea typeface="Sora"/>
              <a:cs typeface="Sora"/>
              <a:sym typeface="Sora"/>
            </a:endParaRPr>
          </a:p>
        </p:txBody>
      </p:sp>
      <p:sp>
        <p:nvSpPr>
          <p:cNvPr id="1642" name="Google Shape;1642;p28"/>
          <p:cNvSpPr txBox="1"/>
          <p:nvPr>
            <p:ph idx="2" type="subTitle"/>
          </p:nvPr>
        </p:nvSpPr>
        <p:spPr>
          <a:xfrm>
            <a:off x="3473623" y="2503625"/>
            <a:ext cx="2628600" cy="166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latin typeface="Sora"/>
              <a:ea typeface="Sora"/>
              <a:cs typeface="Sora"/>
              <a:sym typeface="Sora"/>
            </a:endParaRPr>
          </a:p>
          <a:p>
            <a:pPr indent="0" lvl="0" marL="0" rtl="0" algn="l">
              <a:spcBef>
                <a:spcPts val="0"/>
              </a:spcBef>
              <a:spcAft>
                <a:spcPts val="0"/>
              </a:spcAft>
              <a:buNone/>
            </a:pPr>
            <a:r>
              <a:t/>
            </a:r>
            <a:endParaRPr>
              <a:latin typeface="Sora"/>
              <a:ea typeface="Sora"/>
              <a:cs typeface="Sora"/>
              <a:sym typeface="Sora"/>
            </a:endParaRPr>
          </a:p>
          <a:p>
            <a:pPr indent="0" lvl="0" marL="0" rtl="0" algn="l">
              <a:spcBef>
                <a:spcPts val="0"/>
              </a:spcBef>
              <a:spcAft>
                <a:spcPts val="0"/>
              </a:spcAft>
              <a:buNone/>
            </a:pPr>
            <a:r>
              <a:t/>
            </a:r>
            <a:endParaRPr/>
          </a:p>
        </p:txBody>
      </p:sp>
      <p:grpSp>
        <p:nvGrpSpPr>
          <p:cNvPr id="1643" name="Google Shape;1643;p28"/>
          <p:cNvGrpSpPr/>
          <p:nvPr/>
        </p:nvGrpSpPr>
        <p:grpSpPr>
          <a:xfrm>
            <a:off x="7814889" y="900912"/>
            <a:ext cx="887675" cy="801288"/>
            <a:chOff x="6544194" y="2365864"/>
            <a:chExt cx="529544" cy="478038"/>
          </a:xfrm>
        </p:grpSpPr>
        <p:sp>
          <p:nvSpPr>
            <p:cNvPr id="1644" name="Google Shape;1644;p28"/>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8"/>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8"/>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8"/>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8"/>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8"/>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8"/>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8"/>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54" name="Google Shape;1654;p28" title="ai sticker.png"/>
          <p:cNvPicPr preferRelativeResize="0"/>
          <p:nvPr/>
        </p:nvPicPr>
        <p:blipFill>
          <a:blip r:embed="rId3">
            <a:alphaModFix/>
          </a:blip>
          <a:stretch>
            <a:fillRect/>
          </a:stretch>
        </p:blipFill>
        <p:spPr>
          <a:xfrm>
            <a:off x="4454249" y="615575"/>
            <a:ext cx="4568100" cy="456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29"/>
          <p:cNvSpPr txBox="1"/>
          <p:nvPr>
            <p:ph type="title"/>
          </p:nvPr>
        </p:nvSpPr>
        <p:spPr>
          <a:xfrm>
            <a:off x="720000" y="5416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Spear Phishing and Business Threats</a:t>
            </a:r>
            <a:endParaRPr/>
          </a:p>
        </p:txBody>
      </p:sp>
      <p:sp>
        <p:nvSpPr>
          <p:cNvPr id="1660" name="Google Shape;1660;p29"/>
          <p:cNvSpPr txBox="1"/>
          <p:nvPr>
            <p:ph idx="1" type="subTitle"/>
          </p:nvPr>
        </p:nvSpPr>
        <p:spPr>
          <a:xfrm>
            <a:off x="2362605" y="1147975"/>
            <a:ext cx="28482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Not all phishing attacks are random some are targeted, known as spear phishing.</a:t>
            </a:r>
            <a:endParaRPr>
              <a:solidFill>
                <a:srgbClr val="000000"/>
              </a:solidFill>
              <a:latin typeface="Sora"/>
              <a:ea typeface="Sora"/>
              <a:cs typeface="Sora"/>
              <a:sym typeface="Sora"/>
            </a:endParaRPr>
          </a:p>
          <a:p>
            <a:pPr indent="0" lvl="0" marL="0" rtl="0" algn="l">
              <a:lnSpc>
                <a:spcPct val="115000"/>
              </a:lnSpc>
              <a:spcBef>
                <a:spcPts val="0"/>
              </a:spcBef>
              <a:spcAft>
                <a:spcPts val="0"/>
              </a:spcAft>
              <a:buNone/>
            </a:pPr>
            <a:r>
              <a:rPr lang="en">
                <a:solidFill>
                  <a:srgbClr val="000000"/>
                </a:solidFill>
                <a:latin typeface="Sora"/>
                <a:ea typeface="Sora"/>
                <a:cs typeface="Sora"/>
                <a:sym typeface="Sora"/>
              </a:rPr>
              <a:t>These scams are personalized and may seem like they're from:</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A boss or coworker.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 trusted business partner.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A familiar service like PayPal or Microsoft.</a:t>
            </a:r>
            <a:endParaRPr>
              <a:latin typeface="Sora"/>
              <a:ea typeface="Sora"/>
              <a:cs typeface="Sora"/>
              <a:sym typeface="Sora"/>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p:txBody>
      </p:sp>
      <p:sp>
        <p:nvSpPr>
          <p:cNvPr id="1661" name="Google Shape;1661;p29"/>
          <p:cNvSpPr txBox="1"/>
          <p:nvPr>
            <p:ph idx="2" type="subTitle"/>
          </p:nvPr>
        </p:nvSpPr>
        <p:spPr>
          <a:xfrm>
            <a:off x="2085518" y="3441200"/>
            <a:ext cx="61548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Why it’s dangerous:</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Harder to detect because it feels real.</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latin typeface="Sora"/>
                <a:ea typeface="Sora"/>
                <a:cs typeface="Sora"/>
                <a:sym typeface="Sora"/>
              </a:rPr>
              <a:t>Often used in business email compromise (BEC) scams.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Can lead to huge money losses or leaked company data.</a:t>
            </a:r>
            <a:endParaRPr>
              <a:solidFill>
                <a:srgbClr val="000000"/>
              </a:solidFill>
              <a:latin typeface="Sora"/>
              <a:ea typeface="Sora"/>
              <a:cs typeface="Sora"/>
              <a:sym typeface="Sora"/>
            </a:endParaRPr>
          </a:p>
          <a:p>
            <a:pPr indent="0" lvl="0" marL="0" rtl="0" algn="l">
              <a:spcBef>
                <a:spcPts val="1200"/>
              </a:spcBef>
              <a:spcAft>
                <a:spcPts val="0"/>
              </a:spcAft>
              <a:buNone/>
            </a:pPr>
            <a:r>
              <a:t/>
            </a:r>
            <a:endParaRPr/>
          </a:p>
        </p:txBody>
      </p:sp>
      <p:sp>
        <p:nvSpPr>
          <p:cNvPr id="1662" name="Google Shape;1662;p29"/>
          <p:cNvSpPr txBox="1"/>
          <p:nvPr>
            <p:ph idx="4" type="subTitle"/>
          </p:nvPr>
        </p:nvSpPr>
        <p:spPr>
          <a:xfrm>
            <a:off x="5392131" y="1147975"/>
            <a:ext cx="28482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Sora"/>
                <a:ea typeface="Sora"/>
                <a:cs typeface="Sora"/>
                <a:sym typeface="Sora"/>
              </a:rPr>
              <a:t>Machine learning is helpful here because it can:</a:t>
            </a:r>
            <a:endParaRPr>
              <a:solidFill>
                <a:srgbClr val="000000"/>
              </a:solidFill>
              <a:latin typeface="Sora"/>
              <a:ea typeface="Sora"/>
              <a:cs typeface="Sora"/>
              <a:sym typeface="Sora"/>
            </a:endParaRPr>
          </a:p>
          <a:p>
            <a:pPr indent="-304800" lvl="0" marL="457200" rtl="0" algn="l">
              <a:lnSpc>
                <a:spcPct val="115000"/>
              </a:lnSpc>
              <a:spcBef>
                <a:spcPts val="1200"/>
              </a:spcBef>
              <a:spcAft>
                <a:spcPts val="0"/>
              </a:spcAft>
              <a:buClr>
                <a:srgbClr val="000000"/>
              </a:buClr>
              <a:buSzPts val="1200"/>
              <a:buFont typeface="Sora"/>
              <a:buChar char="●"/>
            </a:pPr>
            <a:r>
              <a:rPr lang="en">
                <a:solidFill>
                  <a:srgbClr val="000000"/>
                </a:solidFill>
                <a:latin typeface="Sora"/>
                <a:ea typeface="Sora"/>
                <a:cs typeface="Sora"/>
                <a:sym typeface="Sora"/>
              </a:rPr>
              <a:t>Analyze writing style, timing, and sender behavior.</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Spot subtle differences from normal messages.</a:t>
            </a:r>
            <a:endParaRPr>
              <a:solidFill>
                <a:srgbClr val="000000"/>
              </a:solidFill>
              <a:latin typeface="Sora"/>
              <a:ea typeface="Sora"/>
              <a:cs typeface="Sora"/>
              <a:sym typeface="Sora"/>
            </a:endParaRPr>
          </a:p>
          <a:p>
            <a:pPr indent="-304800" lvl="0" marL="457200" rtl="0" algn="l">
              <a:lnSpc>
                <a:spcPct val="115000"/>
              </a:lnSpc>
              <a:spcBef>
                <a:spcPts val="0"/>
              </a:spcBef>
              <a:spcAft>
                <a:spcPts val="0"/>
              </a:spcAft>
              <a:buClr>
                <a:srgbClr val="000000"/>
              </a:buClr>
              <a:buSzPts val="1200"/>
              <a:buFont typeface="Sora"/>
              <a:buChar char="●"/>
            </a:pPr>
            <a:r>
              <a:rPr lang="en">
                <a:solidFill>
                  <a:srgbClr val="000000"/>
                </a:solidFill>
                <a:latin typeface="Sora"/>
                <a:ea typeface="Sora"/>
                <a:cs typeface="Sora"/>
                <a:sym typeface="Sora"/>
              </a:rPr>
              <a:t>Flag suspicious emails before damage is done.</a:t>
            </a:r>
            <a:endParaRPr>
              <a:solidFill>
                <a:srgbClr val="000000"/>
              </a:solidFill>
              <a:latin typeface="Sora"/>
              <a:ea typeface="Sora"/>
              <a:cs typeface="Sora"/>
              <a:sym typeface="Sora"/>
            </a:endParaRPr>
          </a:p>
          <a:p>
            <a:pPr indent="0" lvl="0" marL="0" rtl="0" algn="l">
              <a:spcBef>
                <a:spcPts val="1200"/>
              </a:spcBef>
              <a:spcAft>
                <a:spcPts val="0"/>
              </a:spcAft>
              <a:buNone/>
            </a:pPr>
            <a:r>
              <a:t/>
            </a:r>
            <a:endParaRPr/>
          </a:p>
        </p:txBody>
      </p:sp>
      <p:grpSp>
        <p:nvGrpSpPr>
          <p:cNvPr id="1663" name="Google Shape;1663;p29"/>
          <p:cNvGrpSpPr/>
          <p:nvPr/>
        </p:nvGrpSpPr>
        <p:grpSpPr>
          <a:xfrm>
            <a:off x="860522" y="2105971"/>
            <a:ext cx="1225000" cy="576722"/>
            <a:chOff x="835132" y="1750471"/>
            <a:chExt cx="1225000" cy="576722"/>
          </a:xfrm>
        </p:grpSpPr>
        <p:sp>
          <p:nvSpPr>
            <p:cNvPr id="1664" name="Google Shape;1664;p29"/>
            <p:cNvSpPr/>
            <p:nvPr/>
          </p:nvSpPr>
          <p:spPr>
            <a:xfrm>
              <a:off x="840244" y="1926561"/>
              <a:ext cx="300669" cy="37987"/>
            </a:xfrm>
            <a:custGeom>
              <a:rect b="b" l="l" r="r" t="t"/>
              <a:pathLst>
                <a:path extrusionOk="0" h="483" w="3823">
                  <a:moveTo>
                    <a:pt x="0" y="0"/>
                  </a:moveTo>
                  <a:lnTo>
                    <a:pt x="0" y="483"/>
                  </a:lnTo>
                  <a:lnTo>
                    <a:pt x="3822" y="483"/>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9"/>
            <p:cNvSpPr/>
            <p:nvPr/>
          </p:nvSpPr>
          <p:spPr>
            <a:xfrm>
              <a:off x="835132" y="1921449"/>
              <a:ext cx="310107" cy="48211"/>
            </a:xfrm>
            <a:custGeom>
              <a:rect b="b" l="l" r="r" t="t"/>
              <a:pathLst>
                <a:path extrusionOk="0" h="613" w="3943">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9"/>
            <p:cNvSpPr/>
            <p:nvPr/>
          </p:nvSpPr>
          <p:spPr>
            <a:xfrm>
              <a:off x="967887" y="201189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9"/>
            <p:cNvSpPr/>
            <p:nvPr/>
          </p:nvSpPr>
          <p:spPr>
            <a:xfrm>
              <a:off x="963483" y="2006780"/>
              <a:ext cx="181754" cy="34369"/>
            </a:xfrm>
            <a:custGeom>
              <a:rect b="b" l="l" r="r" t="t"/>
              <a:pathLst>
                <a:path extrusionOk="0" h="437" w="2311">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9"/>
            <p:cNvSpPr/>
            <p:nvPr/>
          </p:nvSpPr>
          <p:spPr>
            <a:xfrm>
              <a:off x="967887" y="2083382"/>
              <a:ext cx="172238" cy="24931"/>
            </a:xfrm>
            <a:custGeom>
              <a:rect b="b" l="l" r="r" t="t"/>
              <a:pathLst>
                <a:path extrusionOk="0" h="317" w="2190">
                  <a:moveTo>
                    <a:pt x="1" y="1"/>
                  </a:moveTo>
                  <a:lnTo>
                    <a:pt x="1" y="316"/>
                  </a:lnTo>
                  <a:lnTo>
                    <a:pt x="2190" y="316"/>
                  </a:lnTo>
                  <a:lnTo>
                    <a:pt x="21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9"/>
            <p:cNvSpPr/>
            <p:nvPr/>
          </p:nvSpPr>
          <p:spPr>
            <a:xfrm>
              <a:off x="963483" y="2079057"/>
              <a:ext cx="181754" cy="34369"/>
            </a:xfrm>
            <a:custGeom>
              <a:rect b="b" l="l" r="r" t="t"/>
              <a:pathLst>
                <a:path extrusionOk="0" h="437" w="2311">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9"/>
            <p:cNvSpPr/>
            <p:nvPr/>
          </p:nvSpPr>
          <p:spPr>
            <a:xfrm>
              <a:off x="1724468" y="2138277"/>
              <a:ext cx="302164" cy="134880"/>
            </a:xfrm>
            <a:custGeom>
              <a:rect b="b" l="l" r="r" t="t"/>
              <a:pathLst>
                <a:path extrusionOk="0" h="1715" w="3842">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9"/>
            <p:cNvSpPr/>
            <p:nvPr/>
          </p:nvSpPr>
          <p:spPr>
            <a:xfrm>
              <a:off x="2007517" y="2249012"/>
              <a:ext cx="47503" cy="47503"/>
            </a:xfrm>
            <a:custGeom>
              <a:rect b="b" l="l" r="r" t="t"/>
              <a:pathLst>
                <a:path extrusionOk="0" h="604" w="604">
                  <a:moveTo>
                    <a:pt x="437" y="1"/>
                  </a:moveTo>
                  <a:lnTo>
                    <a:pt x="1" y="158"/>
                  </a:lnTo>
                  <a:lnTo>
                    <a:pt x="159" y="603"/>
                  </a:lnTo>
                  <a:lnTo>
                    <a:pt x="604" y="446"/>
                  </a:lnTo>
                  <a:lnTo>
                    <a:pt x="4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9"/>
            <p:cNvSpPr/>
            <p:nvPr/>
          </p:nvSpPr>
          <p:spPr>
            <a:xfrm>
              <a:off x="2002405" y="2244844"/>
              <a:ext cx="57727" cy="56783"/>
            </a:xfrm>
            <a:custGeom>
              <a:rect b="b" l="l" r="r" t="t"/>
              <a:pathLst>
                <a:path extrusionOk="0" h="722" w="734">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9"/>
            <p:cNvSpPr/>
            <p:nvPr/>
          </p:nvSpPr>
          <p:spPr>
            <a:xfrm>
              <a:off x="1161987" y="1777525"/>
              <a:ext cx="583722" cy="544791"/>
            </a:xfrm>
            <a:custGeom>
              <a:rect b="b" l="l" r="r" t="t"/>
              <a:pathLst>
                <a:path extrusionOk="0" h="6927" w="7422">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9"/>
            <p:cNvSpPr/>
            <p:nvPr/>
          </p:nvSpPr>
          <p:spPr>
            <a:xfrm>
              <a:off x="1168515" y="1772964"/>
              <a:ext cx="582306" cy="554229"/>
            </a:xfrm>
            <a:custGeom>
              <a:rect b="b" l="l" r="r" t="t"/>
              <a:pathLst>
                <a:path extrusionOk="0" h="7047" w="7404">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9"/>
            <p:cNvSpPr/>
            <p:nvPr/>
          </p:nvSpPr>
          <p:spPr>
            <a:xfrm>
              <a:off x="1170717" y="1754875"/>
              <a:ext cx="620214" cy="545027"/>
            </a:xfrm>
            <a:custGeom>
              <a:rect b="b" l="l" r="r" t="t"/>
              <a:pathLst>
                <a:path extrusionOk="0" h="6930" w="7886">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9"/>
            <p:cNvSpPr/>
            <p:nvPr/>
          </p:nvSpPr>
          <p:spPr>
            <a:xfrm>
              <a:off x="1184559" y="1750471"/>
              <a:ext cx="593238" cy="554072"/>
            </a:xfrm>
            <a:custGeom>
              <a:rect b="b" l="l" r="r" t="t"/>
              <a:pathLst>
                <a:path extrusionOk="0" h="7045" w="7543">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9"/>
            <p:cNvSpPr/>
            <p:nvPr/>
          </p:nvSpPr>
          <p:spPr>
            <a:xfrm>
              <a:off x="1571972" y="1801985"/>
              <a:ext cx="132836" cy="133386"/>
            </a:xfrm>
            <a:custGeom>
              <a:rect b="b" l="l" r="r" t="t"/>
              <a:pathLst>
                <a:path extrusionOk="0" h="1696" w="1689">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9"/>
            <p:cNvSpPr/>
            <p:nvPr/>
          </p:nvSpPr>
          <p:spPr>
            <a:xfrm>
              <a:off x="1333437" y="1933088"/>
              <a:ext cx="144475" cy="248133"/>
            </a:xfrm>
            <a:custGeom>
              <a:rect b="b" l="l" r="r" t="t"/>
              <a:pathLst>
                <a:path extrusionOk="0" h="3155" w="1837">
                  <a:moveTo>
                    <a:pt x="0" y="1"/>
                  </a:moveTo>
                  <a:lnTo>
                    <a:pt x="0" y="2440"/>
                  </a:lnTo>
                  <a:lnTo>
                    <a:pt x="1837" y="3155"/>
                  </a:lnTo>
                  <a:lnTo>
                    <a:pt x="1837" y="75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9"/>
            <p:cNvSpPr/>
            <p:nvPr/>
          </p:nvSpPr>
          <p:spPr>
            <a:xfrm>
              <a:off x="1329033" y="1928763"/>
              <a:ext cx="153992" cy="256863"/>
            </a:xfrm>
            <a:custGeom>
              <a:rect b="b" l="l" r="r" t="t"/>
              <a:pathLst>
                <a:path extrusionOk="0" h="3266" w="1958">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9"/>
            <p:cNvSpPr/>
            <p:nvPr/>
          </p:nvSpPr>
          <p:spPr>
            <a:xfrm>
              <a:off x="1477832" y="1933088"/>
              <a:ext cx="145262" cy="248133"/>
            </a:xfrm>
            <a:custGeom>
              <a:rect b="b" l="l" r="r" t="t"/>
              <a:pathLst>
                <a:path extrusionOk="0" h="3155" w="1847">
                  <a:moveTo>
                    <a:pt x="1847" y="1"/>
                  </a:moveTo>
                  <a:lnTo>
                    <a:pt x="1" y="752"/>
                  </a:lnTo>
                  <a:lnTo>
                    <a:pt x="1" y="3155"/>
                  </a:lnTo>
                  <a:lnTo>
                    <a:pt x="1847" y="2440"/>
                  </a:lnTo>
                  <a:lnTo>
                    <a:pt x="18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9"/>
            <p:cNvSpPr/>
            <p:nvPr/>
          </p:nvSpPr>
          <p:spPr>
            <a:xfrm>
              <a:off x="1473507" y="1928763"/>
              <a:ext cx="153992" cy="256863"/>
            </a:xfrm>
            <a:custGeom>
              <a:rect b="b" l="l" r="r" t="t"/>
              <a:pathLst>
                <a:path extrusionOk="0" h="3266" w="1958">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9"/>
            <p:cNvSpPr/>
            <p:nvPr/>
          </p:nvSpPr>
          <p:spPr>
            <a:xfrm>
              <a:off x="1534772" y="1955739"/>
              <a:ext cx="32167" cy="54817"/>
            </a:xfrm>
            <a:custGeom>
              <a:rect b="b" l="l" r="r" t="t"/>
              <a:pathLst>
                <a:path extrusionOk="0" h="697" w="409">
                  <a:moveTo>
                    <a:pt x="409" y="0"/>
                  </a:moveTo>
                  <a:lnTo>
                    <a:pt x="1" y="167"/>
                  </a:lnTo>
                  <a:lnTo>
                    <a:pt x="1" y="696"/>
                  </a:lnTo>
                  <a:lnTo>
                    <a:pt x="409" y="538"/>
                  </a:lnTo>
                  <a:lnTo>
                    <a:pt x="4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9"/>
            <p:cNvSpPr/>
            <p:nvPr/>
          </p:nvSpPr>
          <p:spPr>
            <a:xfrm>
              <a:off x="1530368" y="1951020"/>
              <a:ext cx="40975" cy="63862"/>
            </a:xfrm>
            <a:custGeom>
              <a:rect b="b" l="l" r="r" t="t"/>
              <a:pathLst>
                <a:path extrusionOk="0" h="812" w="521">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9"/>
            <p:cNvSpPr/>
            <p:nvPr/>
          </p:nvSpPr>
          <p:spPr>
            <a:xfrm>
              <a:off x="1333437" y="1874733"/>
              <a:ext cx="289659" cy="117578"/>
            </a:xfrm>
            <a:custGeom>
              <a:rect b="b" l="l" r="r" t="t"/>
              <a:pathLst>
                <a:path extrusionOk="0" h="1495" w="3683">
                  <a:moveTo>
                    <a:pt x="1837" y="1"/>
                  </a:moveTo>
                  <a:lnTo>
                    <a:pt x="0" y="743"/>
                  </a:lnTo>
                  <a:lnTo>
                    <a:pt x="1837" y="1494"/>
                  </a:lnTo>
                  <a:lnTo>
                    <a:pt x="3683" y="743"/>
                  </a:lnTo>
                  <a:lnTo>
                    <a:pt x="18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9"/>
            <p:cNvSpPr/>
            <p:nvPr/>
          </p:nvSpPr>
          <p:spPr>
            <a:xfrm>
              <a:off x="1329033" y="1870328"/>
              <a:ext cx="298467" cy="126308"/>
            </a:xfrm>
            <a:custGeom>
              <a:rect b="b" l="l" r="r" t="t"/>
              <a:pathLst>
                <a:path extrusionOk="0" h="1606" w="3795">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9"/>
            <p:cNvSpPr/>
            <p:nvPr/>
          </p:nvSpPr>
          <p:spPr>
            <a:xfrm>
              <a:off x="1407129" y="1891484"/>
              <a:ext cx="159812" cy="75973"/>
            </a:xfrm>
            <a:custGeom>
              <a:rect b="b" l="l" r="r" t="t"/>
              <a:pathLst>
                <a:path extrusionOk="0" h="966" w="2032">
                  <a:moveTo>
                    <a:pt x="371" y="1"/>
                  </a:moveTo>
                  <a:lnTo>
                    <a:pt x="0" y="168"/>
                  </a:lnTo>
                  <a:lnTo>
                    <a:pt x="1624" y="966"/>
                  </a:lnTo>
                  <a:lnTo>
                    <a:pt x="2032" y="817"/>
                  </a:lnTo>
                  <a:lnTo>
                    <a:pt x="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9"/>
            <p:cNvSpPr/>
            <p:nvPr/>
          </p:nvSpPr>
          <p:spPr>
            <a:xfrm>
              <a:off x="1402017" y="1887159"/>
              <a:ext cx="169328" cy="85411"/>
            </a:xfrm>
            <a:custGeom>
              <a:rect b="b" l="l" r="r" t="t"/>
              <a:pathLst>
                <a:path extrusionOk="0" h="1086" w="2153">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29"/>
          <p:cNvGrpSpPr/>
          <p:nvPr/>
        </p:nvGrpSpPr>
        <p:grpSpPr>
          <a:xfrm>
            <a:off x="756080" y="2788886"/>
            <a:ext cx="1329443" cy="916475"/>
            <a:chOff x="713230" y="2963286"/>
            <a:chExt cx="1329443" cy="916475"/>
          </a:xfrm>
        </p:grpSpPr>
        <p:sp>
          <p:nvSpPr>
            <p:cNvPr id="1689" name="Google Shape;1689;p29"/>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9"/>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9"/>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9"/>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9"/>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9"/>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9"/>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9"/>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9"/>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9"/>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9"/>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9"/>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9"/>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9"/>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9"/>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9"/>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9"/>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9"/>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9"/>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9"/>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9"/>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9"/>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9"/>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9"/>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9"/>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9"/>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9"/>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9"/>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9"/>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9"/>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9"/>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9"/>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9"/>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9"/>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9"/>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9"/>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9"/>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9"/>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9"/>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9"/>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