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72" r:id="rId3"/>
    <p:sldId id="257" r:id="rId4"/>
    <p:sldId id="259" r:id="rId5"/>
    <p:sldId id="275" r:id="rId6"/>
    <p:sldId id="265" r:id="rId7"/>
    <p:sldId id="264" r:id="rId8"/>
    <p:sldId id="267" r:id="rId9"/>
    <p:sldId id="268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" initials="П" lastIdx="2" clrIdx="0">
    <p:extLst>
      <p:ext uri="{19B8F6BF-5375-455C-9EA6-DF929625EA0E}">
        <p15:presenceInfo xmlns:p15="http://schemas.microsoft.com/office/powerpoint/2012/main" userId="Пользовател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9261C-C0FD-4AF0-A89F-DF6ED2F62AB4}" type="datetimeFigureOut">
              <a:rPr lang="ru-RU" smtClean="0"/>
              <a:pPr/>
              <a:t>03.03.2022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37CCF-605B-4B52-BF2B-1C65D817D6C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7CCF-605B-4B52-BF2B-1C65D817D6CC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0123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7CCF-605B-4B52-BF2B-1C65D817D6CC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1360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7CCF-605B-4B52-BF2B-1C65D817D6CC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4602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7CCF-605B-4B52-BF2B-1C65D817D6C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299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7CCF-605B-4B52-BF2B-1C65D817D6C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528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7CCF-605B-4B52-BF2B-1C65D817D6C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065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7CCF-605B-4B52-BF2B-1C65D817D6CC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808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51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B84B-A965-495C-923B-C62E2D979A20}" type="datetimeFigureOut">
              <a:rPr lang="ru-RU" smtClean="0"/>
              <a:pPr/>
              <a:t>03.03.2022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9"/>
            <a:ext cx="4745736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2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B8056CD8-8F77-4CF3-8E3C-9A50FC7A08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74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B84B-A965-495C-923B-C62E2D979A20}" type="datetimeFigureOut">
              <a:rPr lang="ru-RU" smtClean="0"/>
              <a:pPr/>
              <a:t>03.03.2022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6CD8-8F77-4CF3-8E3C-9A50FC7A08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21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2" y="533400"/>
            <a:ext cx="5629275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B84B-A965-495C-923B-C62E2D979A20}" type="datetimeFigureOut">
              <a:rPr lang="ru-RU" smtClean="0"/>
              <a:pPr/>
              <a:t>03.03.2022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6CD8-8F77-4CF3-8E3C-9A50FC7A08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552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B84B-A965-495C-923B-C62E2D979A20}" type="datetimeFigureOut">
              <a:rPr lang="ru-RU" smtClean="0"/>
              <a:pPr/>
              <a:t>03.03.2022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6CD8-8F77-4CF3-8E3C-9A50FC7A08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714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9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04B84B-A965-495C-923B-C62E2D979A20}" type="datetimeFigureOut">
              <a:rPr lang="ru-RU" smtClean="0"/>
              <a:pPr/>
              <a:t>03.03.2022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8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1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8056CD8-8F77-4CF3-8E3C-9A50FC7A08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6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B84B-A965-495C-923B-C62E2D979A20}" type="datetimeFigureOut">
              <a:rPr lang="ru-RU" smtClean="0"/>
              <a:pPr/>
              <a:t>03.03.2022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6CD8-8F77-4CF3-8E3C-9A50FC7A08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39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B84B-A965-495C-923B-C62E2D979A20}" type="datetimeFigureOut">
              <a:rPr lang="ru-RU" smtClean="0"/>
              <a:pPr/>
              <a:t>03.03.2022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6CD8-8F77-4CF3-8E3C-9A50FC7A08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350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04B84B-A965-495C-923B-C62E2D979A20}" type="datetimeFigureOut">
              <a:rPr lang="ru-RU" smtClean="0"/>
              <a:pPr/>
              <a:t>03.03.2022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6CD8-8F77-4CF3-8E3C-9A50FC7A08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10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B84B-A965-495C-923B-C62E2D979A20}" type="datetimeFigureOut">
              <a:rPr lang="ru-RU" smtClean="0"/>
              <a:pPr/>
              <a:t>03.03.2022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6CD8-8F77-4CF3-8E3C-9A50FC7A08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849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4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B84B-A965-495C-923B-C62E2D979A20}" type="datetimeFigureOut">
              <a:rPr lang="ru-RU" smtClean="0"/>
              <a:pPr/>
              <a:t>03.03.2022</a:t>
            </a:fld>
            <a:endParaRPr lang="ru-RU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6CD8-8F77-4CF3-8E3C-9A50FC7A08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92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4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B84B-A965-495C-923B-C62E2D979A20}" type="datetimeFigureOut">
              <a:rPr lang="ru-RU" smtClean="0"/>
              <a:pPr/>
              <a:t>03.03.2022</a:t>
            </a:fld>
            <a:endParaRPr lang="ru-R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6CD8-8F77-4CF3-8E3C-9A50FC7A08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97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9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04B84B-A965-495C-923B-C62E2D979A20}" type="datetimeFigureOut">
              <a:rPr lang="ru-RU" smtClean="0"/>
              <a:pPr/>
              <a:t>03.03.2022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9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9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8056CD8-8F77-4CF3-8E3C-9A50FC7A08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48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31809" y="1484784"/>
            <a:ext cx="7315208" cy="2448272"/>
          </a:xfrm>
        </p:spPr>
        <p:txBody>
          <a:bodyPr/>
          <a:lstStyle/>
          <a:p>
            <a:pPr algn="ctr"/>
            <a:br>
              <a:rPr lang="ru-RU" sz="2400" cap="none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cap="none" dirty="0">
                <a:latin typeface="Times New Roman" pitchFamily="18" charset="0"/>
                <a:cs typeface="Times New Roman" pitchFamily="18" charset="0"/>
              </a:rPr>
              <a:t>Научно-практическая конференция «Взгляд юных исследователей», секция физико-математического направления</a:t>
            </a:r>
            <a:br>
              <a:rPr lang="ru-RU" sz="2400" cap="none" dirty="0">
                <a:latin typeface="Times New Roman" pitchFamily="18" charset="0"/>
                <a:cs typeface="Times New Roman" pitchFamily="18" charset="0"/>
              </a:rPr>
            </a:br>
            <a:br>
              <a:rPr lang="ru-RU" sz="2800" cap="none" dirty="0">
                <a:latin typeface="Times New Roman" pitchFamily="18" charset="0"/>
                <a:cs typeface="Times New Roman" pitchFamily="18" charset="0"/>
              </a:rPr>
            </a:br>
            <a:r>
              <a:rPr lang="ru-RU" sz="2800" b="1" cap="none" dirty="0">
                <a:latin typeface="Times New Roman" pitchFamily="18" charset="0"/>
                <a:cs typeface="Times New Roman" pitchFamily="18" charset="0"/>
              </a:rPr>
              <a:t>Проектная работа</a:t>
            </a:r>
            <a:br>
              <a:rPr lang="ru-RU" sz="2800" b="1" cap="none" dirty="0">
                <a:latin typeface="Times New Roman" pitchFamily="18" charset="0"/>
                <a:cs typeface="Times New Roman" pitchFamily="18" charset="0"/>
              </a:rPr>
            </a:br>
            <a:r>
              <a:rPr lang="ru-RU" sz="2800" b="1" cap="none" dirty="0">
                <a:latin typeface="Times New Roman" pitchFamily="18" charset="0"/>
                <a:cs typeface="Times New Roman" pitchFamily="18" charset="0"/>
              </a:rPr>
              <a:t>«Создание видеоигры в дополненной реальности»</a:t>
            </a:r>
            <a:br>
              <a:rPr lang="ru-RU" sz="2800" b="1" cap="none" dirty="0">
                <a:latin typeface="Times New Roman" pitchFamily="18" charset="0"/>
                <a:cs typeface="Times New Roman" pitchFamily="18" charset="0"/>
              </a:rPr>
            </a:br>
            <a:endParaRPr lang="ru-RU" sz="2800" b="1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08692" y="4029383"/>
            <a:ext cx="3384376" cy="1875058"/>
          </a:xfrm>
        </p:spPr>
        <p:txBody>
          <a:bodyPr>
            <a:normAutofit/>
          </a:bodyPr>
          <a:lstStyle/>
          <a:p>
            <a:r>
              <a:rPr lang="ru-RU" dirty="0"/>
              <a:t>Выполнил: Анисимов Алексей, </a:t>
            </a:r>
            <a:br>
              <a:rPr lang="ru-RU" dirty="0"/>
            </a:br>
            <a:r>
              <a:rPr lang="ru-RU" dirty="0"/>
              <a:t>ученик 10Б класса </a:t>
            </a:r>
          </a:p>
          <a:p>
            <a:r>
              <a:rPr lang="ru-RU" dirty="0"/>
              <a:t>Руководитель: Козлова Елена Геннадьевна, </a:t>
            </a:r>
            <a:br>
              <a:rPr lang="ru-RU" dirty="0"/>
            </a:br>
            <a:r>
              <a:rPr lang="ru-RU" dirty="0"/>
              <a:t>Учитель информатики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8" y="285728"/>
            <a:ext cx="857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Муниципальное автономное  общеобразовательное учреждение лицея №7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0362" y="6000768"/>
            <a:ext cx="14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Томск 2022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12560" y="908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8" y="2204864"/>
            <a:ext cx="6659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6480" y="476672"/>
            <a:ext cx="6371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выбора темы проекта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A85012C4-B97D-48D8-960A-49FBA3A2A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1974" y="2120900"/>
            <a:ext cx="6580052" cy="4051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868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79512" y="886658"/>
            <a:ext cx="864096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3600" b="1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Цель:</a:t>
            </a:r>
            <a:r>
              <a:rPr lang="ru-RU" sz="3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знакомство с возможностями дополненной и виртуальной реальности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Задачи:</a:t>
            </a:r>
            <a:endParaRPr lang="ru-RU" sz="3600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3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Изучить движок дополненной реальности</a:t>
            </a:r>
            <a:endParaRPr lang="ru-RU" sz="3600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3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Развить необходимые навыки</a:t>
            </a:r>
            <a:endParaRPr lang="ru-RU" sz="3600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3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Разработать версию игры</a:t>
            </a:r>
            <a:endParaRPr lang="ru-RU" sz="3600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Тестирование игры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60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Основные этапы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Изучить материалы по дополненной реальности</a:t>
            </a:r>
          </a:p>
          <a:p>
            <a:pPr>
              <a:buFont typeface="Arial" pitchFamily="34" charset="0"/>
              <a:buChar char="•"/>
            </a:pP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Разработать дизайн игры</a:t>
            </a:r>
          </a:p>
          <a:p>
            <a:pPr>
              <a:buFont typeface="Arial" pitchFamily="34" charset="0"/>
              <a:buChar char="•"/>
            </a:pP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Обучиться использованию движка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Vuforia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Написать программный код игры</a:t>
            </a:r>
          </a:p>
          <a:p>
            <a:pPr>
              <a:buFont typeface="Arial" pitchFamily="34" charset="0"/>
              <a:buChar char="•"/>
            </a:pP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Протестировать и внести коррективы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6912" y="476672"/>
            <a:ext cx="461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сюжета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84C42E-C630-411C-9B53-08AE693EBB6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30866" y="1772816"/>
            <a:ext cx="6282263" cy="4083404"/>
          </a:xfrm>
          <a:prstGeom prst="rect">
            <a:avLst/>
          </a:prstGeom>
          <a:ln w="44450" cap="rnd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7189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12CFCA-4B8D-4019-B5B2-DD553EE4FBD3}"/>
              </a:ext>
            </a:extLst>
          </p:cNvPr>
          <p:cNvSpPr txBox="1"/>
          <p:nvPr/>
        </p:nvSpPr>
        <p:spPr>
          <a:xfrm>
            <a:off x="2526443" y="476672"/>
            <a:ext cx="4091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программ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35EDA8-C0D5-4F08-920D-FFA51CADA6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41" y="2046711"/>
            <a:ext cx="4383404" cy="3145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97A71F-B4C0-4F8B-86E0-816CBC5625AB}"/>
              </a:ext>
            </a:extLst>
          </p:cNvPr>
          <p:cNvSpPr txBox="1"/>
          <p:nvPr/>
        </p:nvSpPr>
        <p:spPr>
          <a:xfrm>
            <a:off x="4897657" y="2219233"/>
            <a:ext cx="424634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/>
              <a:t>Vuforia — это платформа дополненной реальности и инструментарий разработчика программного обеспечения дополненной реальности для мобильных устройств, разработанные компанией Qualcomm.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E649BE-2FAC-47F3-89D0-E2C2589A9003}"/>
              </a:ext>
            </a:extLst>
          </p:cNvPr>
          <p:cNvSpPr txBox="1"/>
          <p:nvPr/>
        </p:nvSpPr>
        <p:spPr>
          <a:xfrm>
            <a:off x="2850341" y="476672"/>
            <a:ext cx="3443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игры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9B9FC4-3D0E-4019-86D2-F2359006F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425" y="1936190"/>
            <a:ext cx="4117047" cy="3240949"/>
          </a:xfrm>
          <a:prstGeom prst="rect">
            <a:avLst/>
          </a:prstGeom>
          <a:ln w="44450" cap="rnd">
            <a:solidFill>
              <a:schemeClr val="accent1"/>
            </a:solidFill>
            <a:round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4112EE-71F4-49ED-BE52-551EC8DEB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178284"/>
            <a:ext cx="4099908" cy="2501432"/>
          </a:xfrm>
          <a:prstGeom prst="rect">
            <a:avLst/>
          </a:prstGeom>
          <a:noFill/>
          <a:ln w="44450" cap="rnd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F3CF48-1864-4DFD-8354-CD65317C91DD}"/>
              </a:ext>
            </a:extLst>
          </p:cNvPr>
          <p:cNvSpPr txBox="1"/>
          <p:nvPr/>
        </p:nvSpPr>
        <p:spPr>
          <a:xfrm>
            <a:off x="4005016" y="476672"/>
            <a:ext cx="113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F90829-6EC3-4CAA-85A3-2556D182F8E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8779"/>
            <a:ext cx="3960442" cy="3960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58DB7C-4E5E-4CC6-8D97-378ECAB46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19" y="2059977"/>
            <a:ext cx="3558303" cy="2738045"/>
          </a:xfrm>
          <a:prstGeom prst="rect">
            <a:avLst/>
          </a:prstGeom>
          <a:ln w="44450" cap="rnd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24" y="476676"/>
            <a:ext cx="272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80335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Цель проекта достигнута, все задачи выполнены.</a:t>
            </a:r>
          </a:p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Я открыл для себя много новых возможностей разработки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изучил новые программы и создал игру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в дополненной реальности.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905</TotalTime>
  <Words>169</Words>
  <Application>Microsoft Office PowerPoint</Application>
  <PresentationFormat>Экран 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</vt:lpstr>
      <vt:lpstr>Rockwell</vt:lpstr>
      <vt:lpstr>Rockwell Condensed</vt:lpstr>
      <vt:lpstr>Times New Roman</vt:lpstr>
      <vt:lpstr>Wingdings</vt:lpstr>
      <vt:lpstr>Дерево</vt:lpstr>
      <vt:lpstr> Научно-практическая конференция «Взгляд юных исследователей», секция физико-математического направления  Проектная работа «Создание видеоигры в дополненной реальности»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компьютерной игры</dc:title>
  <dc:creator>abc</dc:creator>
  <cp:lastModifiedBy>Алексей Анисимов</cp:lastModifiedBy>
  <cp:revision>65</cp:revision>
  <dcterms:created xsi:type="dcterms:W3CDTF">2020-02-24T23:56:18Z</dcterms:created>
  <dcterms:modified xsi:type="dcterms:W3CDTF">2022-03-03T11:25:50Z</dcterms:modified>
</cp:coreProperties>
</file>