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8" r:id="rId3"/>
    <p:sldId id="259" r:id="rId4"/>
    <p:sldId id="260" r:id="rId5"/>
    <p:sldId id="275" r:id="rId6"/>
    <p:sldId id="263" r:id="rId7"/>
    <p:sldId id="265" r:id="rId8"/>
    <p:sldId id="273" r:id="rId9"/>
    <p:sldId id="267" r:id="rId10"/>
    <p:sldId id="270" r:id="rId11"/>
    <p:sldId id="277" r:id="rId12"/>
    <p:sldId id="276" r:id="rId13"/>
    <p:sldId id="271" r:id="rId14"/>
    <p:sldId id="274" r:id="rId15"/>
  </p:sldIdLst>
  <p:sldSz cx="12192000" cy="6858000"/>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E3E8"/>
    <a:srgbClr val="2AF5FA"/>
    <a:srgbClr val="B9DE00"/>
    <a:srgbClr val="FFFF00"/>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50" d="100"/>
          <a:sy n="50" d="100"/>
        </p:scale>
        <p:origin x="1076" y="2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my sorathiya" userId="c8748806f1572a9f" providerId="LiveId" clId="{8D42060F-339B-4E48-B012-C192431C05F3}"/>
    <pc:docChg chg="undo redo custSel addSld delSld modSld sldOrd">
      <pc:chgData name="krimy sorathiya" userId="c8748806f1572a9f" providerId="LiveId" clId="{8D42060F-339B-4E48-B012-C192431C05F3}" dt="2025-01-18T04:32:08.281" v="2236" actId="27107"/>
      <pc:docMkLst>
        <pc:docMk/>
      </pc:docMkLst>
      <pc:sldChg chg="addSp delSp modSp mod">
        <pc:chgData name="krimy sorathiya" userId="c8748806f1572a9f" providerId="LiveId" clId="{8D42060F-339B-4E48-B012-C192431C05F3}" dt="2025-01-17T16:07:00.500" v="2060" actId="1035"/>
        <pc:sldMkLst>
          <pc:docMk/>
          <pc:sldMk cId="0" sldId="256"/>
        </pc:sldMkLst>
        <pc:spChg chg="add mod">
          <ac:chgData name="krimy sorathiya" userId="c8748806f1572a9f" providerId="LiveId" clId="{8D42060F-339B-4E48-B012-C192431C05F3}" dt="2025-01-17T09:33:02.045" v="8"/>
          <ac:spMkLst>
            <pc:docMk/>
            <pc:sldMk cId="0" sldId="256"/>
            <ac:spMk id="2" creationId="{40C651C9-949C-AB04-3E04-CDF915F82978}"/>
          </ac:spMkLst>
        </pc:spChg>
        <pc:spChg chg="add mod">
          <ac:chgData name="krimy sorathiya" userId="c8748806f1572a9f" providerId="LiveId" clId="{8D42060F-339B-4E48-B012-C192431C05F3}" dt="2025-01-17T09:33:01.046" v="6" actId="571"/>
          <ac:spMkLst>
            <pc:docMk/>
            <pc:sldMk cId="0" sldId="256"/>
            <ac:spMk id="3" creationId="{007C60BB-F6DF-7BC9-39A6-C307BFE85340}"/>
          </ac:spMkLst>
        </pc:spChg>
        <pc:spChg chg="add mod">
          <ac:chgData name="krimy sorathiya" userId="c8748806f1572a9f" providerId="LiveId" clId="{8D42060F-339B-4E48-B012-C192431C05F3}" dt="2025-01-17T15:48:01.433" v="1948" actId="20577"/>
          <ac:spMkLst>
            <pc:docMk/>
            <pc:sldMk cId="0" sldId="256"/>
            <ac:spMk id="4" creationId="{8263567A-4E23-B428-3D6A-B33ADCF45BFB}"/>
          </ac:spMkLst>
        </pc:spChg>
        <pc:spChg chg="add mod">
          <ac:chgData name="krimy sorathiya" userId="c8748806f1572a9f" providerId="LiveId" clId="{8D42060F-339B-4E48-B012-C192431C05F3}" dt="2025-01-17T09:34:13.233" v="65" actId="571"/>
          <ac:spMkLst>
            <pc:docMk/>
            <pc:sldMk cId="0" sldId="256"/>
            <ac:spMk id="5" creationId="{B4D173CB-8403-4461-4DEC-D85712BDB4BF}"/>
          </ac:spMkLst>
        </pc:spChg>
        <pc:spChg chg="mod">
          <ac:chgData name="krimy sorathiya" userId="c8748806f1572a9f" providerId="LiveId" clId="{8D42060F-339B-4E48-B012-C192431C05F3}" dt="2025-01-17T09:35:23.254" v="70" actId="2711"/>
          <ac:spMkLst>
            <pc:docMk/>
            <pc:sldMk cId="0" sldId="256"/>
            <ac:spMk id="90" creationId="{00000000-0000-0000-0000-000000000000}"/>
          </ac:spMkLst>
        </pc:spChg>
        <pc:spChg chg="add del mod">
          <ac:chgData name="krimy sorathiya" userId="c8748806f1572a9f" providerId="LiveId" clId="{8D42060F-339B-4E48-B012-C192431C05F3}" dt="2025-01-17T15:47:41.765" v="1932" actId="122"/>
          <ac:spMkLst>
            <pc:docMk/>
            <pc:sldMk cId="0" sldId="256"/>
            <ac:spMk id="93" creationId="{00000000-0000-0000-0000-000000000000}"/>
          </ac:spMkLst>
        </pc:spChg>
        <pc:picChg chg="mod">
          <ac:chgData name="krimy sorathiya" userId="c8748806f1572a9f" providerId="LiveId" clId="{8D42060F-339B-4E48-B012-C192431C05F3}" dt="2025-01-17T16:07:00.500" v="2060" actId="1035"/>
          <ac:picMkLst>
            <pc:docMk/>
            <pc:sldMk cId="0" sldId="256"/>
            <ac:picMk id="92" creationId="{00000000-0000-0000-0000-000000000000}"/>
          </ac:picMkLst>
        </pc:picChg>
      </pc:sldChg>
      <pc:sldChg chg="modSp del mod">
        <pc:chgData name="krimy sorathiya" userId="c8748806f1572a9f" providerId="LiveId" clId="{8D42060F-339B-4E48-B012-C192431C05F3}" dt="2025-01-17T15:43:10.607" v="1915" actId="47"/>
        <pc:sldMkLst>
          <pc:docMk/>
          <pc:sldMk cId="0" sldId="257"/>
        </pc:sldMkLst>
        <pc:spChg chg="mod">
          <ac:chgData name="krimy sorathiya" userId="c8748806f1572a9f" providerId="LiveId" clId="{8D42060F-339B-4E48-B012-C192431C05F3}" dt="2025-01-17T09:35:40.203" v="72" actId="2711"/>
          <ac:spMkLst>
            <pc:docMk/>
            <pc:sldMk cId="0" sldId="257"/>
            <ac:spMk id="98" creationId="{00000000-0000-0000-0000-000000000000}"/>
          </ac:spMkLst>
        </pc:spChg>
      </pc:sldChg>
      <pc:sldChg chg="addSp delSp modSp mod">
        <pc:chgData name="krimy sorathiya" userId="c8748806f1572a9f" providerId="LiveId" clId="{8D42060F-339B-4E48-B012-C192431C05F3}" dt="2025-01-17T16:07:03.174" v="2061"/>
        <pc:sldMkLst>
          <pc:docMk/>
          <pc:sldMk cId="1864620233" sldId="258"/>
        </pc:sldMkLst>
        <pc:spChg chg="mod">
          <ac:chgData name="krimy sorathiya" userId="c8748806f1572a9f" providerId="LiveId" clId="{8D42060F-339B-4E48-B012-C192431C05F3}" dt="2025-01-17T15:51:34.004" v="1991" actId="113"/>
          <ac:spMkLst>
            <pc:docMk/>
            <pc:sldMk cId="1864620233" sldId="258"/>
            <ac:spMk id="2" creationId="{4B976396-0A17-C4BD-BE53-D7B69AACF51C}"/>
          </ac:spMkLst>
        </pc:spChg>
        <pc:spChg chg="add del mod">
          <ac:chgData name="krimy sorathiya" userId="c8748806f1572a9f" providerId="LiveId" clId="{8D42060F-339B-4E48-B012-C192431C05F3}" dt="2025-01-17T09:56:13.211" v="335" actId="478"/>
          <ac:spMkLst>
            <pc:docMk/>
            <pc:sldMk cId="1864620233" sldId="258"/>
            <ac:spMk id="3" creationId="{A218B0B8-5DFD-0D69-8DC2-FD03C8E9BF4D}"/>
          </ac:spMkLst>
        </pc:spChg>
        <pc:spChg chg="add del mod">
          <ac:chgData name="krimy sorathiya" userId="c8748806f1572a9f" providerId="LiveId" clId="{8D42060F-339B-4E48-B012-C192431C05F3}" dt="2025-01-17T09:42:45.718" v="89" actId="478"/>
          <ac:spMkLst>
            <pc:docMk/>
            <pc:sldMk cId="1864620233" sldId="258"/>
            <ac:spMk id="6" creationId="{FC360F1A-8B26-A3A8-476F-C31C6B12150A}"/>
          </ac:spMkLst>
        </pc:spChg>
        <pc:spChg chg="add del mod">
          <ac:chgData name="krimy sorathiya" userId="c8748806f1572a9f" providerId="LiveId" clId="{8D42060F-339B-4E48-B012-C192431C05F3}" dt="2025-01-17T09:43:25.327" v="93" actId="478"/>
          <ac:spMkLst>
            <pc:docMk/>
            <pc:sldMk cId="1864620233" sldId="258"/>
            <ac:spMk id="8" creationId="{7F66C843-877F-2A34-596D-938180805FAA}"/>
          </ac:spMkLst>
        </pc:spChg>
        <pc:spChg chg="add mod ord">
          <ac:chgData name="krimy sorathiya" userId="c8748806f1572a9f" providerId="LiveId" clId="{8D42060F-339B-4E48-B012-C192431C05F3}" dt="2025-01-17T09:57:08.773" v="342" actId="164"/>
          <ac:spMkLst>
            <pc:docMk/>
            <pc:sldMk cId="1864620233" sldId="258"/>
            <ac:spMk id="9" creationId="{F0A3E294-1475-99A4-2F5F-F4D64DC6A499}"/>
          </ac:spMkLst>
        </pc:spChg>
        <pc:spChg chg="add mod ord">
          <ac:chgData name="krimy sorathiya" userId="c8748806f1572a9f" providerId="LiveId" clId="{8D42060F-339B-4E48-B012-C192431C05F3}" dt="2025-01-17T10:00:30.783" v="409" actId="2085"/>
          <ac:spMkLst>
            <pc:docMk/>
            <pc:sldMk cId="1864620233" sldId="258"/>
            <ac:spMk id="18" creationId="{8EE28C72-9F62-D86B-DC4A-288146995963}"/>
          </ac:spMkLst>
        </pc:spChg>
        <pc:spChg chg="add mod">
          <ac:chgData name="krimy sorathiya" userId="c8748806f1572a9f" providerId="LiveId" clId="{8D42060F-339B-4E48-B012-C192431C05F3}" dt="2025-01-17T09:57:01.471" v="341" actId="164"/>
          <ac:spMkLst>
            <pc:docMk/>
            <pc:sldMk cId="1864620233" sldId="258"/>
            <ac:spMk id="19" creationId="{2C21795E-70EA-4852-515C-74FFEB2C2446}"/>
          </ac:spMkLst>
        </pc:spChg>
        <pc:spChg chg="add mod">
          <ac:chgData name="krimy sorathiya" userId="c8748806f1572a9f" providerId="LiveId" clId="{8D42060F-339B-4E48-B012-C192431C05F3}" dt="2025-01-17T09:57:01.471" v="341" actId="164"/>
          <ac:spMkLst>
            <pc:docMk/>
            <pc:sldMk cId="1864620233" sldId="258"/>
            <ac:spMk id="20" creationId="{2E39B2A1-B79A-E98A-D9CC-A07A839E2039}"/>
          </ac:spMkLst>
        </pc:spChg>
        <pc:spChg chg="add mod">
          <ac:chgData name="krimy sorathiya" userId="c8748806f1572a9f" providerId="LiveId" clId="{8D42060F-339B-4E48-B012-C192431C05F3}" dt="2025-01-17T09:56:56.519" v="340" actId="164"/>
          <ac:spMkLst>
            <pc:docMk/>
            <pc:sldMk cId="1864620233" sldId="258"/>
            <ac:spMk id="24" creationId="{F9200107-1A83-E29E-48C6-B743A266798A}"/>
          </ac:spMkLst>
        </pc:spChg>
        <pc:spChg chg="add mod">
          <ac:chgData name="krimy sorathiya" userId="c8748806f1572a9f" providerId="LiveId" clId="{8D42060F-339B-4E48-B012-C192431C05F3}" dt="2025-01-17T09:56:56.519" v="340" actId="164"/>
          <ac:spMkLst>
            <pc:docMk/>
            <pc:sldMk cId="1864620233" sldId="258"/>
            <ac:spMk id="25" creationId="{A1EA224D-262F-BD80-4ECD-E8B02A6E0D1D}"/>
          </ac:spMkLst>
        </pc:spChg>
        <pc:spChg chg="add mod">
          <ac:chgData name="krimy sorathiya" userId="c8748806f1572a9f" providerId="LiveId" clId="{8D42060F-339B-4E48-B012-C192431C05F3}" dt="2025-01-17T09:56:49.618" v="339" actId="164"/>
          <ac:spMkLst>
            <pc:docMk/>
            <pc:sldMk cId="1864620233" sldId="258"/>
            <ac:spMk id="29" creationId="{BF5AF436-D891-677E-EECF-C6EFC531A6AE}"/>
          </ac:spMkLst>
        </pc:spChg>
        <pc:spChg chg="add mod">
          <ac:chgData name="krimy sorathiya" userId="c8748806f1572a9f" providerId="LiveId" clId="{8D42060F-339B-4E48-B012-C192431C05F3}" dt="2025-01-17T09:56:49.618" v="339" actId="164"/>
          <ac:spMkLst>
            <pc:docMk/>
            <pc:sldMk cId="1864620233" sldId="258"/>
            <ac:spMk id="30" creationId="{3129517C-AA4C-AB00-AFD9-1A37F14D164A}"/>
          </ac:spMkLst>
        </pc:spChg>
        <pc:spChg chg="add mod">
          <ac:chgData name="krimy sorathiya" userId="c8748806f1572a9f" providerId="LiveId" clId="{8D42060F-339B-4E48-B012-C192431C05F3}" dt="2025-01-17T09:56:40.382" v="338" actId="164"/>
          <ac:spMkLst>
            <pc:docMk/>
            <pc:sldMk cId="1864620233" sldId="258"/>
            <ac:spMk id="31" creationId="{E75135D8-091F-5FFA-570F-755677CA6EF1}"/>
          </ac:spMkLst>
        </pc:spChg>
        <pc:spChg chg="add mod">
          <ac:chgData name="krimy sorathiya" userId="c8748806f1572a9f" providerId="LiveId" clId="{8D42060F-339B-4E48-B012-C192431C05F3}" dt="2025-01-17T09:56:40.382" v="338" actId="164"/>
          <ac:spMkLst>
            <pc:docMk/>
            <pc:sldMk cId="1864620233" sldId="258"/>
            <ac:spMk id="32" creationId="{2F94159A-2CDD-FEF8-B3A0-9949E0B01753}"/>
          </ac:spMkLst>
        </pc:spChg>
        <pc:spChg chg="add del mod">
          <ac:chgData name="krimy sorathiya" userId="c8748806f1572a9f" providerId="LiveId" clId="{8D42060F-339B-4E48-B012-C192431C05F3}" dt="2025-01-17T09:56:17.064" v="336" actId="478"/>
          <ac:spMkLst>
            <pc:docMk/>
            <pc:sldMk cId="1864620233" sldId="258"/>
            <ac:spMk id="34" creationId="{D12A3251-BC52-7139-AC2F-6600F4843A7A}"/>
          </ac:spMkLst>
        </pc:spChg>
        <pc:grpChg chg="add mod">
          <ac:chgData name="krimy sorathiya" userId="c8748806f1572a9f" providerId="LiveId" clId="{8D42060F-339B-4E48-B012-C192431C05F3}" dt="2025-01-17T15:49:30.510" v="1950" actId="1076"/>
          <ac:grpSpMkLst>
            <pc:docMk/>
            <pc:sldMk cId="1864620233" sldId="258"/>
            <ac:grpSpMk id="3" creationId="{6A5C6195-CA54-8E3F-C2CC-849C7BC7A83B}"/>
          </ac:grpSpMkLst>
        </pc:grpChg>
        <pc:grpChg chg="add mod">
          <ac:chgData name="krimy sorathiya" userId="c8748806f1572a9f" providerId="LiveId" clId="{8D42060F-339B-4E48-B012-C192431C05F3}" dt="2025-01-17T15:49:24.184" v="1949" actId="164"/>
          <ac:grpSpMkLst>
            <pc:docMk/>
            <pc:sldMk cId="1864620233" sldId="258"/>
            <ac:grpSpMk id="35" creationId="{FF5D83EE-8164-52F4-3D67-5E013AA283A3}"/>
          </ac:grpSpMkLst>
        </pc:grpChg>
        <pc:grpChg chg="add mod">
          <ac:chgData name="krimy sorathiya" userId="c8748806f1572a9f" providerId="LiveId" clId="{8D42060F-339B-4E48-B012-C192431C05F3}" dt="2025-01-17T15:49:24.184" v="1949" actId="164"/>
          <ac:grpSpMkLst>
            <pc:docMk/>
            <pc:sldMk cId="1864620233" sldId="258"/>
            <ac:grpSpMk id="36" creationId="{A2FAF60B-9D21-F7F7-779A-A9C45FC585C0}"/>
          </ac:grpSpMkLst>
        </pc:grpChg>
        <pc:grpChg chg="add mod">
          <ac:chgData name="krimy sorathiya" userId="c8748806f1572a9f" providerId="LiveId" clId="{8D42060F-339B-4E48-B012-C192431C05F3}" dt="2025-01-17T15:49:24.184" v="1949" actId="164"/>
          <ac:grpSpMkLst>
            <pc:docMk/>
            <pc:sldMk cId="1864620233" sldId="258"/>
            <ac:grpSpMk id="37" creationId="{29E1078D-3358-F80A-CC50-0553B94B49DA}"/>
          </ac:grpSpMkLst>
        </pc:grpChg>
        <pc:grpChg chg="add mod">
          <ac:chgData name="krimy sorathiya" userId="c8748806f1572a9f" providerId="LiveId" clId="{8D42060F-339B-4E48-B012-C192431C05F3}" dt="2025-01-17T15:49:24.184" v="1949" actId="164"/>
          <ac:grpSpMkLst>
            <pc:docMk/>
            <pc:sldMk cId="1864620233" sldId="258"/>
            <ac:grpSpMk id="38" creationId="{72AA5397-6B21-6B7E-B69C-3C8A540C2466}"/>
          </ac:grpSpMkLst>
        </pc:grpChg>
        <pc:grpChg chg="add mod">
          <ac:chgData name="krimy sorathiya" userId="c8748806f1572a9f" providerId="LiveId" clId="{8D42060F-339B-4E48-B012-C192431C05F3}" dt="2025-01-17T15:49:24.184" v="1949" actId="164"/>
          <ac:grpSpMkLst>
            <pc:docMk/>
            <pc:sldMk cId="1864620233" sldId="258"/>
            <ac:grpSpMk id="39" creationId="{C9AC3485-50DF-AF8E-14EC-2CD47D90AD67}"/>
          </ac:grpSpMkLst>
        </pc:grpChg>
        <pc:picChg chg="add mod">
          <ac:chgData name="krimy sorathiya" userId="c8748806f1572a9f" providerId="LiveId" clId="{8D42060F-339B-4E48-B012-C192431C05F3}" dt="2025-01-17T16:07:03.174" v="2061"/>
          <ac:picMkLst>
            <pc:docMk/>
            <pc:sldMk cId="1864620233" sldId="258"/>
            <ac:picMk id="5" creationId="{D092A94B-794B-95C2-E8FD-565964A7FB17}"/>
          </ac:picMkLst>
        </pc:picChg>
        <pc:picChg chg="add mod">
          <ac:chgData name="krimy sorathiya" userId="c8748806f1572a9f" providerId="LiveId" clId="{8D42060F-339B-4E48-B012-C192431C05F3}" dt="2025-01-17T15:49:24.184" v="1949" actId="164"/>
          <ac:picMkLst>
            <pc:docMk/>
            <pc:sldMk cId="1864620233" sldId="258"/>
            <ac:picMk id="16" creationId="{2FE94E25-024E-3BED-F9C4-228AFF2DC966}"/>
          </ac:picMkLst>
        </pc:picChg>
        <pc:cxnChg chg="add mod">
          <ac:chgData name="krimy sorathiya" userId="c8748806f1572a9f" providerId="LiveId" clId="{8D42060F-339B-4E48-B012-C192431C05F3}" dt="2025-01-17T15:49:24.184" v="1949" actId="164"/>
          <ac:cxnSpMkLst>
            <pc:docMk/>
            <pc:sldMk cId="1864620233" sldId="258"/>
            <ac:cxnSpMk id="11" creationId="{9024FD54-8D39-F7B8-F622-4C92D23C1334}"/>
          </ac:cxnSpMkLst>
        </pc:cxnChg>
        <pc:cxnChg chg="add mod">
          <ac:chgData name="krimy sorathiya" userId="c8748806f1572a9f" providerId="LiveId" clId="{8D42060F-339B-4E48-B012-C192431C05F3}" dt="2025-01-17T15:49:24.184" v="1949" actId="164"/>
          <ac:cxnSpMkLst>
            <pc:docMk/>
            <pc:sldMk cId="1864620233" sldId="258"/>
            <ac:cxnSpMk id="21" creationId="{98FA942E-C659-B581-8ACA-0B3546DA5392}"/>
          </ac:cxnSpMkLst>
        </pc:cxnChg>
        <pc:cxnChg chg="add mod">
          <ac:chgData name="krimy sorathiya" userId="c8748806f1572a9f" providerId="LiveId" clId="{8D42060F-339B-4E48-B012-C192431C05F3}" dt="2025-01-17T15:49:24.184" v="1949" actId="164"/>
          <ac:cxnSpMkLst>
            <pc:docMk/>
            <pc:sldMk cId="1864620233" sldId="258"/>
            <ac:cxnSpMk id="26" creationId="{842A53DB-9421-E87F-3907-22F248133E89}"/>
          </ac:cxnSpMkLst>
        </pc:cxnChg>
        <pc:cxnChg chg="add mod">
          <ac:chgData name="krimy sorathiya" userId="c8748806f1572a9f" providerId="LiveId" clId="{8D42060F-339B-4E48-B012-C192431C05F3}" dt="2025-01-17T09:59:22.732" v="406" actId="1037"/>
          <ac:cxnSpMkLst>
            <pc:docMk/>
            <pc:sldMk cId="1864620233" sldId="258"/>
            <ac:cxnSpMk id="43" creationId="{EABB5FDE-26CB-47D9-53FA-3E47615C75EB}"/>
          </ac:cxnSpMkLst>
        </pc:cxnChg>
        <pc:cxnChg chg="add mod">
          <ac:chgData name="krimy sorathiya" userId="c8748806f1572a9f" providerId="LiveId" clId="{8D42060F-339B-4E48-B012-C192431C05F3}" dt="2025-01-17T09:58:50.440" v="381" actId="1038"/>
          <ac:cxnSpMkLst>
            <pc:docMk/>
            <pc:sldMk cId="1864620233" sldId="258"/>
            <ac:cxnSpMk id="45" creationId="{82C1A232-5255-A4B5-8F7C-2EF76D201359}"/>
          </ac:cxnSpMkLst>
        </pc:cxnChg>
      </pc:sldChg>
      <pc:sldChg chg="addSp modSp mod">
        <pc:chgData name="krimy sorathiya" userId="c8748806f1572a9f" providerId="LiveId" clId="{8D42060F-339B-4E48-B012-C192431C05F3}" dt="2025-01-17T16:07:13.051" v="2064" actId="1035"/>
        <pc:sldMkLst>
          <pc:docMk/>
          <pc:sldMk cId="3270654205" sldId="259"/>
        </pc:sldMkLst>
        <pc:spChg chg="mod">
          <ac:chgData name="krimy sorathiya" userId="c8748806f1572a9f" providerId="LiveId" clId="{8D42060F-339B-4E48-B012-C192431C05F3}" dt="2025-01-17T15:49:45.763" v="1952" actId="122"/>
          <ac:spMkLst>
            <pc:docMk/>
            <pc:sldMk cId="3270654205" sldId="259"/>
            <ac:spMk id="2" creationId="{D7504142-7AF3-130A-B9F2-28F05C2EE352}"/>
          </ac:spMkLst>
        </pc:spChg>
        <pc:spChg chg="mod">
          <ac:chgData name="krimy sorathiya" userId="c8748806f1572a9f" providerId="LiveId" clId="{8D42060F-339B-4E48-B012-C192431C05F3}" dt="2025-01-17T09:35:56.482" v="74" actId="2711"/>
          <ac:spMkLst>
            <pc:docMk/>
            <pc:sldMk cId="3270654205" sldId="259"/>
            <ac:spMk id="3" creationId="{137FC4B7-43EB-B285-4B34-EB2105AEDE16}"/>
          </ac:spMkLst>
        </pc:spChg>
        <pc:picChg chg="add mod">
          <ac:chgData name="krimy sorathiya" userId="c8748806f1572a9f" providerId="LiveId" clId="{8D42060F-339B-4E48-B012-C192431C05F3}" dt="2025-01-17T16:07:13.051" v="2064" actId="1035"/>
          <ac:picMkLst>
            <pc:docMk/>
            <pc:sldMk cId="3270654205" sldId="259"/>
            <ac:picMk id="5" creationId="{4057E6E0-4A15-7D49-B91F-AF8B7DF07B75}"/>
          </ac:picMkLst>
        </pc:picChg>
      </pc:sldChg>
      <pc:sldChg chg="addSp delSp modSp mod">
        <pc:chgData name="krimy sorathiya" userId="c8748806f1572a9f" providerId="LiveId" clId="{8D42060F-339B-4E48-B012-C192431C05F3}" dt="2025-01-18T04:31:31.036" v="2233"/>
        <pc:sldMkLst>
          <pc:docMk/>
          <pc:sldMk cId="2409608710" sldId="260"/>
        </pc:sldMkLst>
        <pc:spChg chg="mod">
          <ac:chgData name="krimy sorathiya" userId="c8748806f1572a9f" providerId="LiveId" clId="{8D42060F-339B-4E48-B012-C192431C05F3}" dt="2025-01-17T16:08:31.696" v="2084" actId="20577"/>
          <ac:spMkLst>
            <pc:docMk/>
            <pc:sldMk cId="2409608710" sldId="260"/>
            <ac:spMk id="2" creationId="{DB297472-AA0F-CDC7-E14F-DD966A6E99BE}"/>
          </ac:spMkLst>
        </pc:spChg>
        <pc:spChg chg="del mod">
          <ac:chgData name="krimy sorathiya" userId="c8748806f1572a9f" providerId="LiveId" clId="{8D42060F-339B-4E48-B012-C192431C05F3}" dt="2025-01-17T12:20:23.494" v="1756" actId="478"/>
          <ac:spMkLst>
            <pc:docMk/>
            <pc:sldMk cId="2409608710" sldId="260"/>
            <ac:spMk id="3" creationId="{D749007F-09AB-3256-425C-41858FE00D4D}"/>
          </ac:spMkLst>
        </pc:spChg>
        <pc:spChg chg="add del mod">
          <ac:chgData name="krimy sorathiya" userId="c8748806f1572a9f" providerId="LiveId" clId="{8D42060F-339B-4E48-B012-C192431C05F3}" dt="2025-01-17T12:20:25.240" v="1757" actId="478"/>
          <ac:spMkLst>
            <pc:docMk/>
            <pc:sldMk cId="2409608710" sldId="260"/>
            <ac:spMk id="6" creationId="{B492D1E8-DA4E-79AB-9AC3-1003D0D221BB}"/>
          </ac:spMkLst>
        </pc:spChg>
        <pc:graphicFrameChg chg="add mod modGraphic">
          <ac:chgData name="krimy sorathiya" userId="c8748806f1572a9f" providerId="LiveId" clId="{8D42060F-339B-4E48-B012-C192431C05F3}" dt="2025-01-18T04:31:31.036" v="2233"/>
          <ac:graphicFrameMkLst>
            <pc:docMk/>
            <pc:sldMk cId="2409608710" sldId="260"/>
            <ac:graphicFrameMk id="7" creationId="{919302AF-7377-0E0F-76AA-498C2F46DD1F}"/>
          </ac:graphicFrameMkLst>
        </pc:graphicFrameChg>
        <pc:picChg chg="add mod">
          <ac:chgData name="krimy sorathiya" userId="c8748806f1572a9f" providerId="LiveId" clId="{8D42060F-339B-4E48-B012-C192431C05F3}" dt="2025-01-17T16:07:15.372" v="2065"/>
          <ac:picMkLst>
            <pc:docMk/>
            <pc:sldMk cId="2409608710" sldId="260"/>
            <ac:picMk id="3" creationId="{BCBDEAD3-87AB-A4BE-551A-5CCB4B3BB8BA}"/>
          </ac:picMkLst>
        </pc:picChg>
      </pc:sldChg>
      <pc:sldChg chg="modSp del mod">
        <pc:chgData name="krimy sorathiya" userId="c8748806f1572a9f" providerId="LiveId" clId="{8D42060F-339B-4E48-B012-C192431C05F3}" dt="2025-01-17T12:20:19.674" v="1755" actId="47"/>
        <pc:sldMkLst>
          <pc:docMk/>
          <pc:sldMk cId="3428036113" sldId="262"/>
        </pc:sldMkLst>
        <pc:spChg chg="mod">
          <ac:chgData name="krimy sorathiya" userId="c8748806f1572a9f" providerId="LiveId" clId="{8D42060F-339B-4E48-B012-C192431C05F3}" dt="2025-01-17T09:36:14.804" v="76" actId="2711"/>
          <ac:spMkLst>
            <pc:docMk/>
            <pc:sldMk cId="3428036113" sldId="262"/>
            <ac:spMk id="2" creationId="{DB297472-AA0F-CDC7-E14F-DD966A6E99BE}"/>
          </ac:spMkLst>
        </pc:spChg>
        <pc:spChg chg="mod">
          <ac:chgData name="krimy sorathiya" userId="c8748806f1572a9f" providerId="LiveId" clId="{8D42060F-339B-4E48-B012-C192431C05F3}" dt="2025-01-17T09:36:14.804" v="76" actId="2711"/>
          <ac:spMkLst>
            <pc:docMk/>
            <pc:sldMk cId="3428036113" sldId="262"/>
            <ac:spMk id="3" creationId="{D749007F-09AB-3256-425C-41858FE00D4D}"/>
          </ac:spMkLst>
        </pc:spChg>
      </pc:sldChg>
      <pc:sldChg chg="addSp delSp modSp mod">
        <pc:chgData name="krimy sorathiya" userId="c8748806f1572a9f" providerId="LiveId" clId="{8D42060F-339B-4E48-B012-C192431C05F3}" dt="2025-01-17T16:07:37.212" v="2069"/>
        <pc:sldMkLst>
          <pc:docMk/>
          <pc:sldMk cId="542242307" sldId="263"/>
        </pc:sldMkLst>
        <pc:spChg chg="mod">
          <ac:chgData name="krimy sorathiya" userId="c8748806f1572a9f" providerId="LiveId" clId="{8D42060F-339B-4E48-B012-C192431C05F3}" dt="2025-01-17T15:49:58.657" v="1954" actId="122"/>
          <ac:spMkLst>
            <pc:docMk/>
            <pc:sldMk cId="542242307" sldId="263"/>
            <ac:spMk id="2" creationId="{64EB2D63-EC18-0C38-A1DF-A5664702CF66}"/>
          </ac:spMkLst>
        </pc:spChg>
        <pc:spChg chg="del mod">
          <ac:chgData name="krimy sorathiya" userId="c8748806f1572a9f" providerId="LiveId" clId="{8D42060F-339B-4E48-B012-C192431C05F3}" dt="2025-01-17T10:02:20.279" v="411" actId="478"/>
          <ac:spMkLst>
            <pc:docMk/>
            <pc:sldMk cId="542242307" sldId="263"/>
            <ac:spMk id="3" creationId="{AB470FCE-20EE-9351-5069-A90D77BEA14B}"/>
          </ac:spMkLst>
        </pc:spChg>
        <pc:spChg chg="mod">
          <ac:chgData name="krimy sorathiya" userId="c8748806f1572a9f" providerId="LiveId" clId="{8D42060F-339B-4E48-B012-C192431C05F3}" dt="2025-01-17T10:05:59.467" v="449" actId="1076"/>
          <ac:spMkLst>
            <pc:docMk/>
            <pc:sldMk cId="542242307" sldId="263"/>
            <ac:spMk id="4" creationId="{0C45A70C-84A7-2088-1DA2-FF65B5EE995D}"/>
          </ac:spMkLst>
        </pc:spChg>
        <pc:spChg chg="add del mod">
          <ac:chgData name="krimy sorathiya" userId="c8748806f1572a9f" providerId="LiveId" clId="{8D42060F-339B-4E48-B012-C192431C05F3}" dt="2025-01-17T10:02:22.451" v="412" actId="478"/>
          <ac:spMkLst>
            <pc:docMk/>
            <pc:sldMk cId="542242307" sldId="263"/>
            <ac:spMk id="6" creationId="{5F8B6B72-F725-698B-A69B-C56723768B10}"/>
          </ac:spMkLst>
        </pc:spChg>
        <pc:spChg chg="add del mod">
          <ac:chgData name="krimy sorathiya" userId="c8748806f1572a9f" providerId="LiveId" clId="{8D42060F-339B-4E48-B012-C192431C05F3}" dt="2025-01-17T10:02:41.762" v="415" actId="478"/>
          <ac:spMkLst>
            <pc:docMk/>
            <pc:sldMk cId="542242307" sldId="263"/>
            <ac:spMk id="7" creationId="{FC840C2D-CC7A-F198-9E40-4D4586E735F4}"/>
          </ac:spMkLst>
        </pc:spChg>
        <pc:spChg chg="mod">
          <ac:chgData name="krimy sorathiya" userId="c8748806f1572a9f" providerId="LiveId" clId="{8D42060F-339B-4E48-B012-C192431C05F3}" dt="2025-01-17T10:03:46.368" v="416"/>
          <ac:spMkLst>
            <pc:docMk/>
            <pc:sldMk cId="542242307" sldId="263"/>
            <ac:spMk id="9" creationId="{A9834B09-8025-5057-51DF-9736B5116AFB}"/>
          </ac:spMkLst>
        </pc:spChg>
        <pc:spChg chg="mod">
          <ac:chgData name="krimy sorathiya" userId="c8748806f1572a9f" providerId="LiveId" clId="{8D42060F-339B-4E48-B012-C192431C05F3}" dt="2025-01-17T10:03:46.368" v="416"/>
          <ac:spMkLst>
            <pc:docMk/>
            <pc:sldMk cId="542242307" sldId="263"/>
            <ac:spMk id="10" creationId="{AEB2B47B-E70E-22E6-90E0-51D30E9250FA}"/>
          </ac:spMkLst>
        </pc:spChg>
        <pc:spChg chg="del mod">
          <ac:chgData name="krimy sorathiya" userId="c8748806f1572a9f" providerId="LiveId" clId="{8D42060F-339B-4E48-B012-C192431C05F3}" dt="2025-01-17T10:04:16.794" v="424" actId="21"/>
          <ac:spMkLst>
            <pc:docMk/>
            <pc:sldMk cId="542242307" sldId="263"/>
            <ac:spMk id="11" creationId="{F36488F8-415E-BF95-C83B-7210ED2CBF3D}"/>
          </ac:spMkLst>
        </pc:spChg>
        <pc:spChg chg="mod">
          <ac:chgData name="krimy sorathiya" userId="c8748806f1572a9f" providerId="LiveId" clId="{8D42060F-339B-4E48-B012-C192431C05F3}" dt="2025-01-17T10:03:46.368" v="416"/>
          <ac:spMkLst>
            <pc:docMk/>
            <pc:sldMk cId="542242307" sldId="263"/>
            <ac:spMk id="13" creationId="{A6D8F2CF-4633-1534-DFC7-8CDEAC5478E4}"/>
          </ac:spMkLst>
        </pc:spChg>
        <pc:spChg chg="mod">
          <ac:chgData name="krimy sorathiya" userId="c8748806f1572a9f" providerId="LiveId" clId="{8D42060F-339B-4E48-B012-C192431C05F3}" dt="2025-01-17T10:03:46.368" v="416"/>
          <ac:spMkLst>
            <pc:docMk/>
            <pc:sldMk cId="542242307" sldId="263"/>
            <ac:spMk id="14" creationId="{060DCAEF-A833-597C-1D5F-E2D0B98B521E}"/>
          </ac:spMkLst>
        </pc:spChg>
        <pc:spChg chg="add del mod">
          <ac:chgData name="krimy sorathiya" userId="c8748806f1572a9f" providerId="LiveId" clId="{8D42060F-339B-4E48-B012-C192431C05F3}" dt="2025-01-17T10:04:16.794" v="424" actId="21"/>
          <ac:spMkLst>
            <pc:docMk/>
            <pc:sldMk cId="542242307" sldId="263"/>
            <ac:spMk id="15" creationId="{E9C2417E-552B-EF18-1230-6215721DE43D}"/>
          </ac:spMkLst>
        </pc:spChg>
        <pc:spChg chg="mod">
          <ac:chgData name="krimy sorathiya" userId="c8748806f1572a9f" providerId="LiveId" clId="{8D42060F-339B-4E48-B012-C192431C05F3}" dt="2025-01-17T10:03:46.368" v="416"/>
          <ac:spMkLst>
            <pc:docMk/>
            <pc:sldMk cId="542242307" sldId="263"/>
            <ac:spMk id="17" creationId="{27B700B6-8D6E-0261-0801-7445530D391E}"/>
          </ac:spMkLst>
        </pc:spChg>
        <pc:spChg chg="del mod">
          <ac:chgData name="krimy sorathiya" userId="c8748806f1572a9f" providerId="LiveId" clId="{8D42060F-339B-4E48-B012-C192431C05F3}" dt="2025-01-17T10:04:16.794" v="424" actId="21"/>
          <ac:spMkLst>
            <pc:docMk/>
            <pc:sldMk cId="542242307" sldId="263"/>
            <ac:spMk id="19" creationId="{B52AC638-D4EC-F8C1-0E29-A6703E061CDE}"/>
          </ac:spMkLst>
        </pc:spChg>
        <pc:spChg chg="add del mod">
          <ac:chgData name="krimy sorathiya" userId="c8748806f1572a9f" providerId="LiveId" clId="{8D42060F-339B-4E48-B012-C192431C05F3}" dt="2025-01-17T10:04:16.794" v="424" actId="21"/>
          <ac:spMkLst>
            <pc:docMk/>
            <pc:sldMk cId="542242307" sldId="263"/>
            <ac:spMk id="26" creationId="{1578426C-428F-07F9-2914-FF8DF571C6D8}"/>
          </ac:spMkLst>
        </pc:spChg>
        <pc:spChg chg="add del mod">
          <ac:chgData name="krimy sorathiya" userId="c8748806f1572a9f" providerId="LiveId" clId="{8D42060F-339B-4E48-B012-C192431C05F3}" dt="2025-01-17T10:04:16.794" v="424" actId="21"/>
          <ac:spMkLst>
            <pc:docMk/>
            <pc:sldMk cId="542242307" sldId="263"/>
            <ac:spMk id="30" creationId="{15E23D9E-269C-D5D3-C150-62654C3D0966}"/>
          </ac:spMkLst>
        </pc:spChg>
        <pc:spChg chg="add del mod">
          <ac:chgData name="krimy sorathiya" userId="c8748806f1572a9f" providerId="LiveId" clId="{8D42060F-339B-4E48-B012-C192431C05F3}" dt="2025-01-17T10:04:16.794" v="424" actId="21"/>
          <ac:spMkLst>
            <pc:docMk/>
            <pc:sldMk cId="542242307" sldId="263"/>
            <ac:spMk id="31" creationId="{118B81A2-CC80-FD21-066A-91D1E7F6B158}"/>
          </ac:spMkLst>
        </pc:spChg>
        <pc:spChg chg="add del mod">
          <ac:chgData name="krimy sorathiya" userId="c8748806f1572a9f" providerId="LiveId" clId="{8D42060F-339B-4E48-B012-C192431C05F3}" dt="2025-01-17T10:04:16.794" v="424" actId="21"/>
          <ac:spMkLst>
            <pc:docMk/>
            <pc:sldMk cId="542242307" sldId="263"/>
            <ac:spMk id="32" creationId="{A145195C-9C78-EFD0-DB4A-E9AAEAC8B390}"/>
          </ac:spMkLst>
        </pc:spChg>
        <pc:spChg chg="mod">
          <ac:chgData name="krimy sorathiya" userId="c8748806f1572a9f" providerId="LiveId" clId="{8D42060F-339B-4E48-B012-C192431C05F3}" dt="2025-01-17T10:05:20.736" v="437" actId="404"/>
          <ac:spMkLst>
            <pc:docMk/>
            <pc:sldMk cId="542242307" sldId="263"/>
            <ac:spMk id="34" creationId="{A9834B09-8025-5057-51DF-9736B5116AFB}"/>
          </ac:spMkLst>
        </pc:spChg>
        <pc:spChg chg="mod">
          <ac:chgData name="krimy sorathiya" userId="c8748806f1572a9f" providerId="LiveId" clId="{8D42060F-339B-4E48-B012-C192431C05F3}" dt="2025-01-17T10:04:54.045" v="433" actId="14100"/>
          <ac:spMkLst>
            <pc:docMk/>
            <pc:sldMk cId="542242307" sldId="263"/>
            <ac:spMk id="35" creationId="{AEB2B47B-E70E-22E6-90E0-51D30E9250FA}"/>
          </ac:spMkLst>
        </pc:spChg>
        <pc:spChg chg="del mod">
          <ac:chgData name="krimy sorathiya" userId="c8748806f1572a9f" providerId="LiveId" clId="{8D42060F-339B-4E48-B012-C192431C05F3}" dt="2025-01-17T10:06:33.470" v="455" actId="478"/>
          <ac:spMkLst>
            <pc:docMk/>
            <pc:sldMk cId="542242307" sldId="263"/>
            <ac:spMk id="36" creationId="{F36488F8-415E-BF95-C83B-7210ED2CBF3D}"/>
          </ac:spMkLst>
        </pc:spChg>
        <pc:spChg chg="mod">
          <ac:chgData name="krimy sorathiya" userId="c8748806f1572a9f" providerId="LiveId" clId="{8D42060F-339B-4E48-B012-C192431C05F3}" dt="2025-01-17T10:05:20.736" v="437" actId="404"/>
          <ac:spMkLst>
            <pc:docMk/>
            <pc:sldMk cId="542242307" sldId="263"/>
            <ac:spMk id="38" creationId="{A6D8F2CF-4633-1534-DFC7-8CDEAC5478E4}"/>
          </ac:spMkLst>
        </pc:spChg>
        <pc:spChg chg="mod">
          <ac:chgData name="krimy sorathiya" userId="c8748806f1572a9f" providerId="LiveId" clId="{8D42060F-339B-4E48-B012-C192431C05F3}" dt="2025-01-17T10:05:20.736" v="437" actId="404"/>
          <ac:spMkLst>
            <pc:docMk/>
            <pc:sldMk cId="542242307" sldId="263"/>
            <ac:spMk id="39" creationId="{060DCAEF-A833-597C-1D5F-E2D0B98B521E}"/>
          </ac:spMkLst>
        </pc:spChg>
        <pc:spChg chg="mod">
          <ac:chgData name="krimy sorathiya" userId="c8748806f1572a9f" providerId="LiveId" clId="{8D42060F-339B-4E48-B012-C192431C05F3}" dt="2025-01-17T10:06:49.694" v="459" actId="1076"/>
          <ac:spMkLst>
            <pc:docMk/>
            <pc:sldMk cId="542242307" sldId="263"/>
            <ac:spMk id="40" creationId="{E9C2417E-552B-EF18-1230-6215721DE43D}"/>
          </ac:spMkLst>
        </pc:spChg>
        <pc:spChg chg="mod">
          <ac:chgData name="krimy sorathiya" userId="c8748806f1572a9f" providerId="LiveId" clId="{8D42060F-339B-4E48-B012-C192431C05F3}" dt="2025-01-17T10:05:20.736" v="437" actId="404"/>
          <ac:spMkLst>
            <pc:docMk/>
            <pc:sldMk cId="542242307" sldId="263"/>
            <ac:spMk id="42" creationId="{27B700B6-8D6E-0261-0801-7445530D391E}"/>
          </ac:spMkLst>
        </pc:spChg>
        <pc:spChg chg="mod">
          <ac:chgData name="krimy sorathiya" userId="c8748806f1572a9f" providerId="LiveId" clId="{8D42060F-339B-4E48-B012-C192431C05F3}" dt="2025-01-17T10:04:18.231" v="425"/>
          <ac:spMkLst>
            <pc:docMk/>
            <pc:sldMk cId="542242307" sldId="263"/>
            <ac:spMk id="43" creationId="{64B81681-FF83-749C-1759-7135468339ED}"/>
          </ac:spMkLst>
        </pc:spChg>
        <pc:spChg chg="add del mod">
          <ac:chgData name="krimy sorathiya" userId="c8748806f1572a9f" providerId="LiveId" clId="{8D42060F-339B-4E48-B012-C192431C05F3}" dt="2025-01-17T10:05:30.558" v="440" actId="478"/>
          <ac:spMkLst>
            <pc:docMk/>
            <pc:sldMk cId="542242307" sldId="263"/>
            <ac:spMk id="44" creationId="{B52AC638-D4EC-F8C1-0E29-A6703E061CDE}"/>
          </ac:spMkLst>
        </pc:spChg>
        <pc:spChg chg="mod">
          <ac:chgData name="krimy sorathiya" userId="c8748806f1572a9f" providerId="LiveId" clId="{8D42060F-339B-4E48-B012-C192431C05F3}" dt="2025-01-17T10:04:18.231" v="425"/>
          <ac:spMkLst>
            <pc:docMk/>
            <pc:sldMk cId="542242307" sldId="263"/>
            <ac:spMk id="46" creationId="{3A6D4080-4B50-07D5-21BC-2A6615D042B0}"/>
          </ac:spMkLst>
        </pc:spChg>
        <pc:spChg chg="mod">
          <ac:chgData name="krimy sorathiya" userId="c8748806f1572a9f" providerId="LiveId" clId="{8D42060F-339B-4E48-B012-C192431C05F3}" dt="2025-01-17T10:04:18.231" v="425"/>
          <ac:spMkLst>
            <pc:docMk/>
            <pc:sldMk cId="542242307" sldId="263"/>
            <ac:spMk id="47" creationId="{BA351158-9CE6-AAAA-86C8-63D39274D0EA}"/>
          </ac:spMkLst>
        </pc:spChg>
        <pc:spChg chg="mod">
          <ac:chgData name="krimy sorathiya" userId="c8748806f1572a9f" providerId="LiveId" clId="{8D42060F-339B-4E48-B012-C192431C05F3}" dt="2025-01-17T10:04:18.231" v="425"/>
          <ac:spMkLst>
            <pc:docMk/>
            <pc:sldMk cId="542242307" sldId="263"/>
            <ac:spMk id="49" creationId="{39AA986A-86A8-C5D4-314E-55AAE8DB758D}"/>
          </ac:spMkLst>
        </pc:spChg>
        <pc:spChg chg="mod">
          <ac:chgData name="krimy sorathiya" userId="c8748806f1572a9f" providerId="LiveId" clId="{8D42060F-339B-4E48-B012-C192431C05F3}" dt="2025-01-17T10:05:20.736" v="437" actId="404"/>
          <ac:spMkLst>
            <pc:docMk/>
            <pc:sldMk cId="542242307" sldId="263"/>
            <ac:spMk id="50" creationId="{2310893E-A817-980A-6E07-C35E15748DA9}"/>
          </ac:spMkLst>
        </pc:spChg>
        <pc:spChg chg="add del mod">
          <ac:chgData name="krimy sorathiya" userId="c8748806f1572a9f" providerId="LiveId" clId="{8D42060F-339B-4E48-B012-C192431C05F3}" dt="2025-01-17T10:07:44.088" v="471" actId="478"/>
          <ac:spMkLst>
            <pc:docMk/>
            <pc:sldMk cId="542242307" sldId="263"/>
            <ac:spMk id="51" creationId="{1578426C-428F-07F9-2914-FF8DF571C6D8}"/>
          </ac:spMkLst>
        </pc:spChg>
        <pc:spChg chg="mod">
          <ac:chgData name="krimy sorathiya" userId="c8748806f1572a9f" providerId="LiveId" clId="{8D42060F-339B-4E48-B012-C192431C05F3}" dt="2025-01-17T10:05:20.736" v="437" actId="404"/>
          <ac:spMkLst>
            <pc:docMk/>
            <pc:sldMk cId="542242307" sldId="263"/>
            <ac:spMk id="53" creationId="{235ED706-269A-E54A-C790-65A961AF7447}"/>
          </ac:spMkLst>
        </pc:spChg>
        <pc:spChg chg="mod">
          <ac:chgData name="krimy sorathiya" userId="c8748806f1572a9f" providerId="LiveId" clId="{8D42060F-339B-4E48-B012-C192431C05F3}" dt="2025-01-17T10:09:36.694" v="534" actId="20577"/>
          <ac:spMkLst>
            <pc:docMk/>
            <pc:sldMk cId="542242307" sldId="263"/>
            <ac:spMk id="54" creationId="{8659E885-4A89-A0AB-8A19-97D494A112D2}"/>
          </ac:spMkLst>
        </pc:spChg>
        <pc:spChg chg="del mod">
          <ac:chgData name="krimy sorathiya" userId="c8748806f1572a9f" providerId="LiveId" clId="{8D42060F-339B-4E48-B012-C192431C05F3}" dt="2025-01-17T10:09:51.618" v="535" actId="478"/>
          <ac:spMkLst>
            <pc:docMk/>
            <pc:sldMk cId="542242307" sldId="263"/>
            <ac:spMk id="55" creationId="{15E23D9E-269C-D5D3-C150-62654C3D0966}"/>
          </ac:spMkLst>
        </pc:spChg>
        <pc:spChg chg="mod">
          <ac:chgData name="krimy sorathiya" userId="c8748806f1572a9f" providerId="LiveId" clId="{8D42060F-339B-4E48-B012-C192431C05F3}" dt="2025-01-17T10:09:06.847" v="519" actId="1038"/>
          <ac:spMkLst>
            <pc:docMk/>
            <pc:sldMk cId="542242307" sldId="263"/>
            <ac:spMk id="56" creationId="{118B81A2-CC80-FD21-066A-91D1E7F6B158}"/>
          </ac:spMkLst>
        </pc:spChg>
        <pc:spChg chg="add del mod">
          <ac:chgData name="krimy sorathiya" userId="c8748806f1572a9f" providerId="LiveId" clId="{8D42060F-339B-4E48-B012-C192431C05F3}" dt="2025-01-17T10:09:51.618" v="535" actId="478"/>
          <ac:spMkLst>
            <pc:docMk/>
            <pc:sldMk cId="542242307" sldId="263"/>
            <ac:spMk id="57" creationId="{A145195C-9C78-EFD0-DB4A-E9AAEAC8B390}"/>
          </ac:spMkLst>
        </pc:spChg>
        <pc:spChg chg="add mod">
          <ac:chgData name="krimy sorathiya" userId="c8748806f1572a9f" providerId="LiveId" clId="{8D42060F-339B-4E48-B012-C192431C05F3}" dt="2025-01-17T10:06:55.734" v="461" actId="1076"/>
          <ac:spMkLst>
            <pc:docMk/>
            <pc:sldMk cId="542242307" sldId="263"/>
            <ac:spMk id="58" creationId="{EAAB5EC2-DD37-9782-75F2-CD2A608B1544}"/>
          </ac:spMkLst>
        </pc:spChg>
        <pc:spChg chg="add mod">
          <ac:chgData name="krimy sorathiya" userId="c8748806f1572a9f" providerId="LiveId" clId="{8D42060F-339B-4E48-B012-C192431C05F3}" dt="2025-01-17T10:09:13.867" v="528" actId="1037"/>
          <ac:spMkLst>
            <pc:docMk/>
            <pc:sldMk cId="542242307" sldId="263"/>
            <ac:spMk id="59" creationId="{F90F51A9-0552-D6E7-546B-AA503F90242B}"/>
          </ac:spMkLst>
        </pc:spChg>
        <pc:spChg chg="mod">
          <ac:chgData name="krimy sorathiya" userId="c8748806f1572a9f" providerId="LiveId" clId="{8D42060F-339B-4E48-B012-C192431C05F3}" dt="2025-01-17T10:09:58.241" v="536"/>
          <ac:spMkLst>
            <pc:docMk/>
            <pc:sldMk cId="542242307" sldId="263"/>
            <ac:spMk id="61" creationId="{249F2A20-D3CE-3C40-0241-9E0D568B361E}"/>
          </ac:spMkLst>
        </pc:spChg>
        <pc:spChg chg="mod">
          <ac:chgData name="krimy sorathiya" userId="c8748806f1572a9f" providerId="LiveId" clId="{8D42060F-339B-4E48-B012-C192431C05F3}" dt="2025-01-17T10:10:27.599" v="605" actId="1037"/>
          <ac:spMkLst>
            <pc:docMk/>
            <pc:sldMk cId="542242307" sldId="263"/>
            <ac:spMk id="62" creationId="{97F5178E-AFCE-011B-C565-1811EAB59081}"/>
          </ac:spMkLst>
        </pc:spChg>
        <pc:spChg chg="add mod">
          <ac:chgData name="krimy sorathiya" userId="c8748806f1572a9f" providerId="LiveId" clId="{8D42060F-339B-4E48-B012-C192431C05F3}" dt="2025-01-17T10:10:07.819" v="567" actId="1035"/>
          <ac:spMkLst>
            <pc:docMk/>
            <pc:sldMk cId="542242307" sldId="263"/>
            <ac:spMk id="63" creationId="{36DB261F-407F-77D8-9417-6414134C7350}"/>
          </ac:spMkLst>
        </pc:spChg>
        <pc:spChg chg="add mod">
          <ac:chgData name="krimy sorathiya" userId="c8748806f1572a9f" providerId="LiveId" clId="{8D42060F-339B-4E48-B012-C192431C05F3}" dt="2025-01-17T10:11:04.283" v="621" actId="1038"/>
          <ac:spMkLst>
            <pc:docMk/>
            <pc:sldMk cId="542242307" sldId="263"/>
            <ac:spMk id="64" creationId="{B8DF85CF-A609-511D-8D84-F30E5632F84F}"/>
          </ac:spMkLst>
        </pc:spChg>
        <pc:spChg chg="add mod">
          <ac:chgData name="krimy sorathiya" userId="c8748806f1572a9f" providerId="LiveId" clId="{8D42060F-339B-4E48-B012-C192431C05F3}" dt="2025-01-17T10:39:06.165" v="1372"/>
          <ac:spMkLst>
            <pc:docMk/>
            <pc:sldMk cId="542242307" sldId="263"/>
            <ac:spMk id="65" creationId="{B1FBD7E5-D7EC-DB4E-168E-7316332BD2DD}"/>
          </ac:spMkLst>
        </pc:spChg>
        <pc:grpChg chg="del mod">
          <ac:chgData name="krimy sorathiya" userId="c8748806f1572a9f" providerId="LiveId" clId="{8D42060F-339B-4E48-B012-C192431C05F3}" dt="2025-01-17T10:04:16.794" v="424" actId="21"/>
          <ac:grpSpMkLst>
            <pc:docMk/>
            <pc:sldMk cId="542242307" sldId="263"/>
            <ac:grpSpMk id="12" creationId="{4255B716-91B5-66A2-75E3-54CBEBBDD09A}"/>
          </ac:grpSpMkLst>
        </pc:grpChg>
        <pc:grpChg chg="del mod">
          <ac:chgData name="krimy sorathiya" userId="c8748806f1572a9f" providerId="LiveId" clId="{8D42060F-339B-4E48-B012-C192431C05F3}" dt="2025-01-17T10:04:16.794" v="424" actId="21"/>
          <ac:grpSpMkLst>
            <pc:docMk/>
            <pc:sldMk cId="542242307" sldId="263"/>
            <ac:grpSpMk id="16" creationId="{FF079537-C30C-AD50-5982-AFE2EB5F4A46}"/>
          </ac:grpSpMkLst>
        </pc:grpChg>
        <pc:grpChg chg="del mod">
          <ac:chgData name="krimy sorathiya" userId="c8748806f1572a9f" providerId="LiveId" clId="{8D42060F-339B-4E48-B012-C192431C05F3}" dt="2025-01-17T10:04:16.794" v="424" actId="21"/>
          <ac:grpSpMkLst>
            <pc:docMk/>
            <pc:sldMk cId="542242307" sldId="263"/>
            <ac:grpSpMk id="20" creationId="{44700DAB-A9CF-3F45-CFC4-45EF1CA9671F}"/>
          </ac:grpSpMkLst>
        </pc:grpChg>
        <pc:grpChg chg="mod">
          <ac:chgData name="krimy sorathiya" userId="c8748806f1572a9f" providerId="LiveId" clId="{8D42060F-339B-4E48-B012-C192431C05F3}" dt="2025-01-17T10:06:09.398" v="450" actId="1076"/>
          <ac:grpSpMkLst>
            <pc:docMk/>
            <pc:sldMk cId="542242307" sldId="263"/>
            <ac:grpSpMk id="33" creationId="{605A3C42-DD25-50B7-DA64-D521CE764120}"/>
          </ac:grpSpMkLst>
        </pc:grpChg>
        <pc:grpChg chg="mod">
          <ac:chgData name="krimy sorathiya" userId="c8748806f1572a9f" providerId="LiveId" clId="{8D42060F-339B-4E48-B012-C192431C05F3}" dt="2025-01-17T10:06:26.363" v="453" actId="14100"/>
          <ac:grpSpMkLst>
            <pc:docMk/>
            <pc:sldMk cId="542242307" sldId="263"/>
            <ac:grpSpMk id="37" creationId="{4255B716-91B5-66A2-75E3-54CBEBBDD09A}"/>
          </ac:grpSpMkLst>
        </pc:grpChg>
        <pc:grpChg chg="mod">
          <ac:chgData name="krimy sorathiya" userId="c8748806f1572a9f" providerId="LiveId" clId="{8D42060F-339B-4E48-B012-C192431C05F3}" dt="2025-01-17T10:07:13.274" v="464" actId="1076"/>
          <ac:grpSpMkLst>
            <pc:docMk/>
            <pc:sldMk cId="542242307" sldId="263"/>
            <ac:grpSpMk id="41" creationId="{FF079537-C30C-AD50-5982-AFE2EB5F4A46}"/>
          </ac:grpSpMkLst>
        </pc:grpChg>
        <pc:grpChg chg="mod">
          <ac:chgData name="krimy sorathiya" userId="c8748806f1572a9f" providerId="LiveId" clId="{8D42060F-339B-4E48-B012-C192431C05F3}" dt="2025-01-17T10:09:13.867" v="528" actId="1037"/>
          <ac:grpSpMkLst>
            <pc:docMk/>
            <pc:sldMk cId="542242307" sldId="263"/>
            <ac:grpSpMk id="45" creationId="{44700DAB-A9CF-3F45-CFC4-45EF1CA9671F}"/>
          </ac:grpSpMkLst>
        </pc:grpChg>
        <pc:grpChg chg="mod">
          <ac:chgData name="krimy sorathiya" userId="c8748806f1572a9f" providerId="LiveId" clId="{8D42060F-339B-4E48-B012-C192431C05F3}" dt="2025-01-17T10:09:13.867" v="528" actId="1037"/>
          <ac:grpSpMkLst>
            <pc:docMk/>
            <pc:sldMk cId="542242307" sldId="263"/>
            <ac:grpSpMk id="48" creationId="{BADB074C-D9AC-6862-5921-392657E07A13}"/>
          </ac:grpSpMkLst>
        </pc:grpChg>
        <pc:grpChg chg="mod">
          <ac:chgData name="krimy sorathiya" userId="c8748806f1572a9f" providerId="LiveId" clId="{8D42060F-339B-4E48-B012-C192431C05F3}" dt="2025-01-17T10:11:12.853" v="622" actId="14100"/>
          <ac:grpSpMkLst>
            <pc:docMk/>
            <pc:sldMk cId="542242307" sldId="263"/>
            <ac:grpSpMk id="52" creationId="{8CC367AA-DC86-8768-9E4F-8771342A53CF}"/>
          </ac:grpSpMkLst>
        </pc:grpChg>
        <pc:grpChg chg="add mod">
          <ac:chgData name="krimy sorathiya" userId="c8748806f1572a9f" providerId="LiveId" clId="{8D42060F-339B-4E48-B012-C192431C05F3}" dt="2025-01-17T10:10:03.228" v="537" actId="1076"/>
          <ac:grpSpMkLst>
            <pc:docMk/>
            <pc:sldMk cId="542242307" sldId="263"/>
            <ac:grpSpMk id="60" creationId="{B728F7E4-F9AB-4001-45B8-0BD56CC7D283}"/>
          </ac:grpSpMkLst>
        </pc:grpChg>
        <pc:picChg chg="add mod">
          <ac:chgData name="krimy sorathiya" userId="c8748806f1572a9f" providerId="LiveId" clId="{8D42060F-339B-4E48-B012-C192431C05F3}" dt="2025-01-17T16:07:37.212" v="2069"/>
          <ac:picMkLst>
            <pc:docMk/>
            <pc:sldMk cId="542242307" sldId="263"/>
            <ac:picMk id="3" creationId="{1168801B-5AA9-4185-4115-D805336B09F8}"/>
          </ac:picMkLst>
        </pc:picChg>
      </pc:sldChg>
      <pc:sldChg chg="modSp del mod">
        <pc:chgData name="krimy sorathiya" userId="c8748806f1572a9f" providerId="LiveId" clId="{8D42060F-339B-4E48-B012-C192431C05F3}" dt="2025-01-17T10:01:12.806" v="410" actId="47"/>
        <pc:sldMkLst>
          <pc:docMk/>
          <pc:sldMk cId="1415339840" sldId="264"/>
        </pc:sldMkLst>
        <pc:spChg chg="mod">
          <ac:chgData name="krimy sorathiya" userId="c8748806f1572a9f" providerId="LiveId" clId="{8D42060F-339B-4E48-B012-C192431C05F3}" dt="2025-01-17T09:36:49.079" v="78" actId="2711"/>
          <ac:spMkLst>
            <pc:docMk/>
            <pc:sldMk cId="1415339840" sldId="264"/>
            <ac:spMk id="2" creationId="{64EB2D63-EC18-0C38-A1DF-A5664702CF66}"/>
          </ac:spMkLst>
        </pc:spChg>
        <pc:spChg chg="mod">
          <ac:chgData name="krimy sorathiya" userId="c8748806f1572a9f" providerId="LiveId" clId="{8D42060F-339B-4E48-B012-C192431C05F3}" dt="2025-01-17T09:36:49.079" v="78" actId="2711"/>
          <ac:spMkLst>
            <pc:docMk/>
            <pc:sldMk cId="1415339840" sldId="264"/>
            <ac:spMk id="3" creationId="{AB470FCE-20EE-9351-5069-A90D77BEA14B}"/>
          </ac:spMkLst>
        </pc:spChg>
        <pc:spChg chg="mod">
          <ac:chgData name="krimy sorathiya" userId="c8748806f1572a9f" providerId="LiveId" clId="{8D42060F-339B-4E48-B012-C192431C05F3}" dt="2025-01-17T09:36:49.079" v="78" actId="2711"/>
          <ac:spMkLst>
            <pc:docMk/>
            <pc:sldMk cId="1415339840" sldId="264"/>
            <ac:spMk id="4" creationId="{0C45A70C-84A7-2088-1DA2-FF65B5EE995D}"/>
          </ac:spMkLst>
        </pc:spChg>
      </pc:sldChg>
      <pc:sldChg chg="addSp delSp modSp mod">
        <pc:chgData name="krimy sorathiya" userId="c8748806f1572a9f" providerId="LiveId" clId="{8D42060F-339B-4E48-B012-C192431C05F3}" dt="2025-01-17T16:07:39.904" v="2070"/>
        <pc:sldMkLst>
          <pc:docMk/>
          <pc:sldMk cId="30945185" sldId="265"/>
        </pc:sldMkLst>
        <pc:spChg chg="mod">
          <ac:chgData name="krimy sorathiya" userId="c8748806f1572a9f" providerId="LiveId" clId="{8D42060F-339B-4E48-B012-C192431C05F3}" dt="2025-01-17T15:50:05.023" v="1955" actId="122"/>
          <ac:spMkLst>
            <pc:docMk/>
            <pc:sldMk cId="30945185" sldId="265"/>
            <ac:spMk id="2" creationId="{37FE413D-BC8E-A98A-9BAF-7253AD986F68}"/>
          </ac:spMkLst>
        </pc:spChg>
        <pc:spChg chg="del mod">
          <ac:chgData name="krimy sorathiya" userId="c8748806f1572a9f" providerId="LiveId" clId="{8D42060F-339B-4E48-B012-C192431C05F3}" dt="2025-01-17T10:37:04.422" v="1359" actId="478"/>
          <ac:spMkLst>
            <pc:docMk/>
            <pc:sldMk cId="30945185" sldId="265"/>
            <ac:spMk id="3" creationId="{A92CA008-2B39-1E63-CFCC-A61022A2D4E7}"/>
          </ac:spMkLst>
        </pc:spChg>
        <pc:spChg chg="add del mod">
          <ac:chgData name="krimy sorathiya" userId="c8748806f1572a9f" providerId="LiveId" clId="{8D42060F-339B-4E48-B012-C192431C05F3}" dt="2025-01-17T10:37:23.180" v="1362" actId="478"/>
          <ac:spMkLst>
            <pc:docMk/>
            <pc:sldMk cId="30945185" sldId="265"/>
            <ac:spMk id="4" creationId="{D5B25838-06D6-97B3-8C41-DF6B91B43752}"/>
          </ac:spMkLst>
        </pc:spChg>
        <pc:spChg chg="add del mod">
          <ac:chgData name="krimy sorathiya" userId="c8748806f1572a9f" providerId="LiveId" clId="{8D42060F-339B-4E48-B012-C192431C05F3}" dt="2025-01-17T10:37:31.197" v="1364" actId="478"/>
          <ac:spMkLst>
            <pc:docMk/>
            <pc:sldMk cId="30945185" sldId="265"/>
            <ac:spMk id="6" creationId="{68FFB531-ED20-6642-083D-2991C63C508F}"/>
          </ac:spMkLst>
        </pc:spChg>
        <pc:spChg chg="add del mod">
          <ac:chgData name="krimy sorathiya" userId="c8748806f1572a9f" providerId="LiveId" clId="{8D42060F-339B-4E48-B012-C192431C05F3}" dt="2025-01-17T10:37:32.750" v="1365" actId="478"/>
          <ac:spMkLst>
            <pc:docMk/>
            <pc:sldMk cId="30945185" sldId="265"/>
            <ac:spMk id="8" creationId="{F2317257-52AC-50EF-2BF2-7BFB95F56336}"/>
          </ac:spMkLst>
        </pc:spChg>
        <pc:spChg chg="add mod">
          <ac:chgData name="krimy sorathiya" userId="c8748806f1572a9f" providerId="LiveId" clId="{8D42060F-339B-4E48-B012-C192431C05F3}" dt="2025-01-17T10:38:25.969" v="1371"/>
          <ac:spMkLst>
            <pc:docMk/>
            <pc:sldMk cId="30945185" sldId="265"/>
            <ac:spMk id="9" creationId="{DCB8B14A-CFD6-D5C0-08F7-967EE1293F33}"/>
          </ac:spMkLst>
        </pc:spChg>
        <pc:picChg chg="add mod">
          <ac:chgData name="krimy sorathiya" userId="c8748806f1572a9f" providerId="LiveId" clId="{8D42060F-339B-4E48-B012-C192431C05F3}" dt="2025-01-17T16:07:39.904" v="2070"/>
          <ac:picMkLst>
            <pc:docMk/>
            <pc:sldMk cId="30945185" sldId="265"/>
            <ac:picMk id="3" creationId="{63FCE0B3-22D6-5B1B-F6E9-131326B2FF10}"/>
          </ac:picMkLst>
        </pc:picChg>
        <pc:picChg chg="add mod">
          <ac:chgData name="krimy sorathiya" userId="c8748806f1572a9f" providerId="LiveId" clId="{8D42060F-339B-4E48-B012-C192431C05F3}" dt="2025-01-17T15:50:14.371" v="1971" actId="1036"/>
          <ac:picMkLst>
            <pc:docMk/>
            <pc:sldMk cId="30945185" sldId="265"/>
            <ac:picMk id="5" creationId="{3A9A6EB6-B968-7269-8977-03BA20599B49}"/>
          </ac:picMkLst>
        </pc:picChg>
      </pc:sldChg>
      <pc:sldChg chg="modSp del mod">
        <pc:chgData name="krimy sorathiya" userId="c8748806f1572a9f" providerId="LiveId" clId="{8D42060F-339B-4E48-B012-C192431C05F3}" dt="2025-01-17T10:39:21.077" v="1373" actId="47"/>
        <pc:sldMkLst>
          <pc:docMk/>
          <pc:sldMk cId="3730957019" sldId="266"/>
        </pc:sldMkLst>
        <pc:spChg chg="mod">
          <ac:chgData name="krimy sorathiya" userId="c8748806f1572a9f" providerId="LiveId" clId="{8D42060F-339B-4E48-B012-C192431C05F3}" dt="2025-01-17T09:37:02.886" v="80" actId="2711"/>
          <ac:spMkLst>
            <pc:docMk/>
            <pc:sldMk cId="3730957019" sldId="266"/>
            <ac:spMk id="2" creationId="{37FE413D-BC8E-A98A-9BAF-7253AD986F68}"/>
          </ac:spMkLst>
        </pc:spChg>
        <pc:spChg chg="mod">
          <ac:chgData name="krimy sorathiya" userId="c8748806f1572a9f" providerId="LiveId" clId="{8D42060F-339B-4E48-B012-C192431C05F3}" dt="2025-01-17T09:37:02.886" v="80" actId="2711"/>
          <ac:spMkLst>
            <pc:docMk/>
            <pc:sldMk cId="3730957019" sldId="266"/>
            <ac:spMk id="3" creationId="{A92CA008-2B39-1E63-CFCC-A61022A2D4E7}"/>
          </ac:spMkLst>
        </pc:spChg>
        <pc:spChg chg="mod">
          <ac:chgData name="krimy sorathiya" userId="c8748806f1572a9f" providerId="LiveId" clId="{8D42060F-339B-4E48-B012-C192431C05F3}" dt="2025-01-17T09:37:02.886" v="80" actId="2711"/>
          <ac:spMkLst>
            <pc:docMk/>
            <pc:sldMk cId="3730957019" sldId="266"/>
            <ac:spMk id="4" creationId="{D5B25838-06D6-97B3-8C41-DF6B91B43752}"/>
          </ac:spMkLst>
        </pc:spChg>
      </pc:sldChg>
      <pc:sldChg chg="addSp delSp modSp mod">
        <pc:chgData name="krimy sorathiya" userId="c8748806f1572a9f" providerId="LiveId" clId="{8D42060F-339B-4E48-B012-C192431C05F3}" dt="2025-01-17T16:08:07.686" v="2072"/>
        <pc:sldMkLst>
          <pc:docMk/>
          <pc:sldMk cId="3689979370" sldId="267"/>
        </pc:sldMkLst>
        <pc:spChg chg="mod">
          <ac:chgData name="krimy sorathiya" userId="c8748806f1572a9f" providerId="LiveId" clId="{8D42060F-339B-4E48-B012-C192431C05F3}" dt="2025-01-17T15:45:01.768" v="1918" actId="122"/>
          <ac:spMkLst>
            <pc:docMk/>
            <pc:sldMk cId="3689979370" sldId="267"/>
            <ac:spMk id="2" creationId="{DBCA15E7-0A9E-E612-91F9-4312AE3E3E58}"/>
          </ac:spMkLst>
        </pc:spChg>
        <pc:spChg chg="del mod">
          <ac:chgData name="krimy sorathiya" userId="c8748806f1572a9f" providerId="LiveId" clId="{8D42060F-339B-4E48-B012-C192431C05F3}" dt="2025-01-17T11:06:42.391" v="1642" actId="478"/>
          <ac:spMkLst>
            <pc:docMk/>
            <pc:sldMk cId="3689979370" sldId="267"/>
            <ac:spMk id="3" creationId="{F6962B56-40CD-7F23-C9C2-2751B0D7ADFB}"/>
          </ac:spMkLst>
        </pc:spChg>
        <pc:spChg chg="del mod">
          <ac:chgData name="krimy sorathiya" userId="c8748806f1572a9f" providerId="LiveId" clId="{8D42060F-339B-4E48-B012-C192431C05F3}" dt="2025-01-17T11:02:34.803" v="1498" actId="478"/>
          <ac:spMkLst>
            <pc:docMk/>
            <pc:sldMk cId="3689979370" sldId="267"/>
            <ac:spMk id="4" creationId="{FD568964-2602-7352-1CE8-40D7E112EACC}"/>
          </ac:spMkLst>
        </pc:spChg>
        <pc:spChg chg="mod">
          <ac:chgData name="krimy sorathiya" userId="c8748806f1572a9f" providerId="LiveId" clId="{8D42060F-339B-4E48-B012-C192431C05F3}" dt="2025-01-17T11:00:08.266" v="1397" actId="14100"/>
          <ac:spMkLst>
            <pc:docMk/>
            <pc:sldMk cId="3689979370" sldId="267"/>
            <ac:spMk id="6" creationId="{3772C3F9-6E6C-10E0-3826-B13A936D1CF8}"/>
          </ac:spMkLst>
        </pc:spChg>
        <pc:spChg chg="mod">
          <ac:chgData name="krimy sorathiya" userId="c8748806f1572a9f" providerId="LiveId" clId="{8D42060F-339B-4E48-B012-C192431C05F3}" dt="2025-01-17T11:00:21.204" v="1421" actId="1037"/>
          <ac:spMkLst>
            <pc:docMk/>
            <pc:sldMk cId="3689979370" sldId="267"/>
            <ac:spMk id="7" creationId="{95D54B85-E418-40F2-7634-D870590973C9}"/>
          </ac:spMkLst>
        </pc:spChg>
        <pc:spChg chg="add mod">
          <ac:chgData name="krimy sorathiya" userId="c8748806f1572a9f" providerId="LiveId" clId="{8D42060F-339B-4E48-B012-C192431C05F3}" dt="2025-01-17T11:01:55.500" v="1497" actId="1035"/>
          <ac:spMkLst>
            <pc:docMk/>
            <pc:sldMk cId="3689979370" sldId="267"/>
            <ac:spMk id="11" creationId="{5B1FBC27-E2C0-75E7-2FBB-3BA8616CD9AA}"/>
          </ac:spMkLst>
        </pc:spChg>
        <pc:spChg chg="mod">
          <ac:chgData name="krimy sorathiya" userId="c8748806f1572a9f" providerId="LiveId" clId="{8D42060F-339B-4E48-B012-C192431C05F3}" dt="2025-01-17T11:03:15.387" v="1518" actId="12788"/>
          <ac:spMkLst>
            <pc:docMk/>
            <pc:sldMk cId="3689979370" sldId="267"/>
            <ac:spMk id="13" creationId="{781DBDF3-F0F4-F13D-4D9F-872000BDB884}"/>
          </ac:spMkLst>
        </pc:spChg>
        <pc:spChg chg="mod">
          <ac:chgData name="krimy sorathiya" userId="c8748806f1572a9f" providerId="LiveId" clId="{8D42060F-339B-4E48-B012-C192431C05F3}" dt="2025-01-17T11:03:15.387" v="1518" actId="12788"/>
          <ac:spMkLst>
            <pc:docMk/>
            <pc:sldMk cId="3689979370" sldId="267"/>
            <ac:spMk id="14" creationId="{59EB946F-3AF1-090F-9267-AA1F3201AFC3}"/>
          </ac:spMkLst>
        </pc:spChg>
        <pc:spChg chg="mod">
          <ac:chgData name="krimy sorathiya" userId="c8748806f1572a9f" providerId="LiveId" clId="{8D42060F-339B-4E48-B012-C192431C05F3}" dt="2025-01-17T10:59:03.180" v="1375"/>
          <ac:spMkLst>
            <pc:docMk/>
            <pc:sldMk cId="3689979370" sldId="267"/>
            <ac:spMk id="19" creationId="{CCAE23BB-CFB0-8F4C-8C2B-0140A480B678}"/>
          </ac:spMkLst>
        </pc:spChg>
        <pc:spChg chg="del mod topLvl">
          <ac:chgData name="krimy sorathiya" userId="c8748806f1572a9f" providerId="LiveId" clId="{8D42060F-339B-4E48-B012-C192431C05F3}" dt="2025-01-17T11:02:39.642" v="1500" actId="478"/>
          <ac:spMkLst>
            <pc:docMk/>
            <pc:sldMk cId="3689979370" sldId="267"/>
            <ac:spMk id="22" creationId="{03E53740-5C09-8202-48FC-D93D633131D5}"/>
          </ac:spMkLst>
        </pc:spChg>
        <pc:spChg chg="del mod topLvl">
          <ac:chgData name="krimy sorathiya" userId="c8748806f1572a9f" providerId="LiveId" clId="{8D42060F-339B-4E48-B012-C192431C05F3}" dt="2025-01-17T11:02:37.212" v="1499" actId="478"/>
          <ac:spMkLst>
            <pc:docMk/>
            <pc:sldMk cId="3689979370" sldId="267"/>
            <ac:spMk id="23" creationId="{6E98EBC9-5E1A-347A-B29B-E13210D8709B}"/>
          </ac:spMkLst>
        </pc:spChg>
        <pc:spChg chg="mod">
          <ac:chgData name="krimy sorathiya" userId="c8748806f1572a9f" providerId="LiveId" clId="{8D42060F-339B-4E48-B012-C192431C05F3}" dt="2025-01-17T11:02:42.517" v="1501" actId="1076"/>
          <ac:spMkLst>
            <pc:docMk/>
            <pc:sldMk cId="3689979370" sldId="267"/>
            <ac:spMk id="24" creationId="{9E0D580B-711E-0E3B-C8D7-6104ECD282AD}"/>
          </ac:spMkLst>
        </pc:spChg>
        <pc:spChg chg="add mod">
          <ac:chgData name="krimy sorathiya" userId="c8748806f1572a9f" providerId="LiveId" clId="{8D42060F-339B-4E48-B012-C192431C05F3}" dt="2025-01-17T10:59:03.180" v="1375"/>
          <ac:spMkLst>
            <pc:docMk/>
            <pc:sldMk cId="3689979370" sldId="267"/>
            <ac:spMk id="25" creationId="{D6539D3F-D6FD-22DF-23E0-94A60E86C28C}"/>
          </ac:spMkLst>
        </pc:spChg>
        <pc:spChg chg="del">
          <ac:chgData name="krimy sorathiya" userId="c8748806f1572a9f" providerId="LiveId" clId="{8D42060F-339B-4E48-B012-C192431C05F3}" dt="2025-01-17T11:02:34.803" v="1498" actId="478"/>
          <ac:spMkLst>
            <pc:docMk/>
            <pc:sldMk cId="3689979370" sldId="267"/>
            <ac:spMk id="26" creationId="{606D2865-AADC-FB51-976B-CD863C3B521F}"/>
          </ac:spMkLst>
        </pc:spChg>
        <pc:spChg chg="mod">
          <ac:chgData name="krimy sorathiya" userId="c8748806f1572a9f" providerId="LiveId" clId="{8D42060F-339B-4E48-B012-C192431C05F3}" dt="2025-01-17T10:59:03.180" v="1375"/>
          <ac:spMkLst>
            <pc:docMk/>
            <pc:sldMk cId="3689979370" sldId="267"/>
            <ac:spMk id="28" creationId="{99704EA1-5623-B3C4-1D7B-85DAB5948991}"/>
          </ac:spMkLst>
        </pc:spChg>
        <pc:spChg chg="mod">
          <ac:chgData name="krimy sorathiya" userId="c8748806f1572a9f" providerId="LiveId" clId="{8D42060F-339B-4E48-B012-C192431C05F3}" dt="2025-01-17T10:59:03.180" v="1375"/>
          <ac:spMkLst>
            <pc:docMk/>
            <pc:sldMk cId="3689979370" sldId="267"/>
            <ac:spMk id="29" creationId="{0302A1E2-388D-F98B-155C-C187751C8445}"/>
          </ac:spMkLst>
        </pc:spChg>
        <pc:spChg chg="del">
          <ac:chgData name="krimy sorathiya" userId="c8748806f1572a9f" providerId="LiveId" clId="{8D42060F-339B-4E48-B012-C192431C05F3}" dt="2025-01-17T11:02:34.803" v="1498" actId="478"/>
          <ac:spMkLst>
            <pc:docMk/>
            <pc:sldMk cId="3689979370" sldId="267"/>
            <ac:spMk id="30" creationId="{C54E3DD2-2091-4E47-5DA7-50955F7E1024}"/>
          </ac:spMkLst>
        </pc:spChg>
        <pc:spChg chg="add del mod">
          <ac:chgData name="krimy sorathiya" userId="c8748806f1572a9f" providerId="LiveId" clId="{8D42060F-339B-4E48-B012-C192431C05F3}" dt="2025-01-17T11:02:34.803" v="1498" actId="478"/>
          <ac:spMkLst>
            <pc:docMk/>
            <pc:sldMk cId="3689979370" sldId="267"/>
            <ac:spMk id="31" creationId="{55FB4B4C-1ED1-D4CE-339B-D9C0BA72B26E}"/>
          </ac:spMkLst>
        </pc:spChg>
        <pc:spChg chg="mod">
          <ac:chgData name="krimy sorathiya" userId="c8748806f1572a9f" providerId="LiveId" clId="{8D42060F-339B-4E48-B012-C192431C05F3}" dt="2025-01-17T11:01:05.905" v="1441" actId="12788"/>
          <ac:spMkLst>
            <pc:docMk/>
            <pc:sldMk cId="3689979370" sldId="267"/>
            <ac:spMk id="34" creationId="{1CEE4105-A440-8055-7B69-C79C4FEEF7AA}"/>
          </ac:spMkLst>
        </pc:spChg>
        <pc:spChg chg="mod">
          <ac:chgData name="krimy sorathiya" userId="c8748806f1572a9f" providerId="LiveId" clId="{8D42060F-339B-4E48-B012-C192431C05F3}" dt="2025-01-17T11:01:05.905" v="1441" actId="12788"/>
          <ac:spMkLst>
            <pc:docMk/>
            <pc:sldMk cId="3689979370" sldId="267"/>
            <ac:spMk id="35" creationId="{BCAA4C53-E8A5-B978-5858-60435869573A}"/>
          </ac:spMkLst>
        </pc:spChg>
        <pc:spChg chg="mod">
          <ac:chgData name="krimy sorathiya" userId="c8748806f1572a9f" providerId="LiveId" clId="{8D42060F-339B-4E48-B012-C192431C05F3}" dt="2025-01-17T11:02:44.396" v="1502"/>
          <ac:spMkLst>
            <pc:docMk/>
            <pc:sldMk cId="3689979370" sldId="267"/>
            <ac:spMk id="37" creationId="{362676CA-5231-39F7-0CAD-672EEA82425C}"/>
          </ac:spMkLst>
        </pc:spChg>
        <pc:spChg chg="mod">
          <ac:chgData name="krimy sorathiya" userId="c8748806f1572a9f" providerId="LiveId" clId="{8D42060F-339B-4E48-B012-C192431C05F3}" dt="2025-01-17T11:02:44.396" v="1502"/>
          <ac:spMkLst>
            <pc:docMk/>
            <pc:sldMk cId="3689979370" sldId="267"/>
            <ac:spMk id="38" creationId="{1EC0174C-CF06-D0C2-555D-B08E16F6D15F}"/>
          </ac:spMkLst>
        </pc:spChg>
        <pc:spChg chg="mod">
          <ac:chgData name="krimy sorathiya" userId="c8748806f1572a9f" providerId="LiveId" clId="{8D42060F-339B-4E48-B012-C192431C05F3}" dt="2025-01-17T11:04:23.201" v="1585"/>
          <ac:spMkLst>
            <pc:docMk/>
            <pc:sldMk cId="3689979370" sldId="267"/>
            <ac:spMk id="40" creationId="{E1F4DA4B-96F8-0491-DDE7-61A72578BA27}"/>
          </ac:spMkLst>
        </pc:spChg>
        <pc:spChg chg="mod">
          <ac:chgData name="krimy sorathiya" userId="c8748806f1572a9f" providerId="LiveId" clId="{8D42060F-339B-4E48-B012-C192431C05F3}" dt="2025-01-17T11:04:23.201" v="1585"/>
          <ac:spMkLst>
            <pc:docMk/>
            <pc:sldMk cId="3689979370" sldId="267"/>
            <ac:spMk id="41" creationId="{BF4A31F0-E1CA-23E9-DE4F-9077C4A558FC}"/>
          </ac:spMkLst>
        </pc:spChg>
        <pc:spChg chg="mod">
          <ac:chgData name="krimy sorathiya" userId="c8748806f1572a9f" providerId="LiveId" clId="{8D42060F-339B-4E48-B012-C192431C05F3}" dt="2025-01-17T11:03:47.448" v="1541"/>
          <ac:spMkLst>
            <pc:docMk/>
            <pc:sldMk cId="3689979370" sldId="267"/>
            <ac:spMk id="43" creationId="{B5F24E00-CF0D-CD7A-E260-A97A7606A699}"/>
          </ac:spMkLst>
        </pc:spChg>
        <pc:spChg chg="mod">
          <ac:chgData name="krimy sorathiya" userId="c8748806f1572a9f" providerId="LiveId" clId="{8D42060F-339B-4E48-B012-C192431C05F3}" dt="2025-01-17T11:03:47.448" v="1541"/>
          <ac:spMkLst>
            <pc:docMk/>
            <pc:sldMk cId="3689979370" sldId="267"/>
            <ac:spMk id="44" creationId="{5EAA5391-B5DA-6112-C89F-03D43CF17D89}"/>
          </ac:spMkLst>
        </pc:spChg>
        <pc:spChg chg="add mod">
          <ac:chgData name="krimy sorathiya" userId="c8748806f1572a9f" providerId="LiveId" clId="{8D42060F-339B-4E48-B012-C192431C05F3}" dt="2025-01-17T11:04:23.201" v="1585"/>
          <ac:spMkLst>
            <pc:docMk/>
            <pc:sldMk cId="3689979370" sldId="267"/>
            <ac:spMk id="45" creationId="{06DFC3CD-FE4B-948B-06D6-24ABC81B28A9}"/>
          </ac:spMkLst>
        </pc:spChg>
        <pc:spChg chg="mod">
          <ac:chgData name="krimy sorathiya" userId="c8748806f1572a9f" providerId="LiveId" clId="{8D42060F-339B-4E48-B012-C192431C05F3}" dt="2025-01-17T11:04:26.109" v="1586"/>
          <ac:spMkLst>
            <pc:docMk/>
            <pc:sldMk cId="3689979370" sldId="267"/>
            <ac:spMk id="47" creationId="{AB803B94-39DB-A837-042B-08233FBCFF9B}"/>
          </ac:spMkLst>
        </pc:spChg>
        <pc:spChg chg="mod">
          <ac:chgData name="krimy sorathiya" userId="c8748806f1572a9f" providerId="LiveId" clId="{8D42060F-339B-4E48-B012-C192431C05F3}" dt="2025-01-17T11:04:55.258" v="1605" actId="14100"/>
          <ac:spMkLst>
            <pc:docMk/>
            <pc:sldMk cId="3689979370" sldId="267"/>
            <ac:spMk id="48" creationId="{E5EF3449-773F-AC8B-8D1F-04DE818DD240}"/>
          </ac:spMkLst>
        </pc:spChg>
        <pc:spChg chg="mod">
          <ac:chgData name="krimy sorathiya" userId="c8748806f1572a9f" providerId="LiveId" clId="{8D42060F-339B-4E48-B012-C192431C05F3}" dt="2025-01-17T11:04:57.757" v="1606"/>
          <ac:spMkLst>
            <pc:docMk/>
            <pc:sldMk cId="3689979370" sldId="267"/>
            <ac:spMk id="50" creationId="{BB6CFAA0-75AA-382A-1707-3EA36E5B57F7}"/>
          </ac:spMkLst>
        </pc:spChg>
        <pc:spChg chg="mod">
          <ac:chgData name="krimy sorathiya" userId="c8748806f1572a9f" providerId="LiveId" clId="{8D42060F-339B-4E48-B012-C192431C05F3}" dt="2025-01-17T11:05:58.638" v="1631" actId="14100"/>
          <ac:spMkLst>
            <pc:docMk/>
            <pc:sldMk cId="3689979370" sldId="267"/>
            <ac:spMk id="51" creationId="{350D1E12-0912-975C-93B8-9E272F41918D}"/>
          </ac:spMkLst>
        </pc:spChg>
        <pc:spChg chg="add mod">
          <ac:chgData name="krimy sorathiya" userId="c8748806f1572a9f" providerId="LiveId" clId="{8D42060F-339B-4E48-B012-C192431C05F3}" dt="2025-01-17T11:06:15.247" v="1635" actId="688"/>
          <ac:spMkLst>
            <pc:docMk/>
            <pc:sldMk cId="3689979370" sldId="267"/>
            <ac:spMk id="52" creationId="{57DFDDE7-F729-7D7D-8319-DC67D99876EE}"/>
          </ac:spMkLst>
        </pc:spChg>
        <pc:spChg chg="add mod">
          <ac:chgData name="krimy sorathiya" userId="c8748806f1572a9f" providerId="LiveId" clId="{8D42060F-339B-4E48-B012-C192431C05F3}" dt="2025-01-17T11:06:26.339" v="1638" actId="688"/>
          <ac:spMkLst>
            <pc:docMk/>
            <pc:sldMk cId="3689979370" sldId="267"/>
            <ac:spMk id="53" creationId="{6D6BC0E8-458C-4C81-776C-F9C65793CCCE}"/>
          </ac:spMkLst>
        </pc:spChg>
        <pc:spChg chg="add mod">
          <ac:chgData name="krimy sorathiya" userId="c8748806f1572a9f" providerId="LiveId" clId="{8D42060F-339B-4E48-B012-C192431C05F3}" dt="2025-01-17T11:06:37.627" v="1641" actId="688"/>
          <ac:spMkLst>
            <pc:docMk/>
            <pc:sldMk cId="3689979370" sldId="267"/>
            <ac:spMk id="54" creationId="{65E7BAA9-E420-35FB-B2CC-37D2DABF573A}"/>
          </ac:spMkLst>
        </pc:spChg>
        <pc:spChg chg="add del mod">
          <ac:chgData name="krimy sorathiya" userId="c8748806f1572a9f" providerId="LiveId" clId="{8D42060F-339B-4E48-B012-C192431C05F3}" dt="2025-01-17T11:33:23.908" v="1754" actId="478"/>
          <ac:spMkLst>
            <pc:docMk/>
            <pc:sldMk cId="3689979370" sldId="267"/>
            <ac:spMk id="56" creationId="{D5D34F83-52FE-45C7-DE0B-2F3BB57C24CA}"/>
          </ac:spMkLst>
        </pc:spChg>
        <pc:grpChg chg="mod">
          <ac:chgData name="krimy sorathiya" userId="c8748806f1572a9f" providerId="LiveId" clId="{8D42060F-339B-4E48-B012-C192431C05F3}" dt="2025-01-17T11:00:34.701" v="1422" actId="1076"/>
          <ac:grpSpMkLst>
            <pc:docMk/>
            <pc:sldMk cId="3689979370" sldId="267"/>
            <ac:grpSpMk id="5" creationId="{EB8DACB9-7344-200F-E2BC-0D0D39C1976D}"/>
          </ac:grpSpMkLst>
        </pc:grpChg>
        <pc:grpChg chg="del">
          <ac:chgData name="krimy sorathiya" userId="c8748806f1572a9f" providerId="LiveId" clId="{8D42060F-339B-4E48-B012-C192431C05F3}" dt="2025-01-17T11:00:38.808" v="1423" actId="478"/>
          <ac:grpSpMkLst>
            <pc:docMk/>
            <pc:sldMk cId="3689979370" sldId="267"/>
            <ac:grpSpMk id="8" creationId="{F980F0D9-86C3-A534-5882-4C4EC26E7CB2}"/>
          </ac:grpSpMkLst>
        </pc:grpChg>
        <pc:grpChg chg="mod">
          <ac:chgData name="krimy sorathiya" userId="c8748806f1572a9f" providerId="LiveId" clId="{8D42060F-339B-4E48-B012-C192431C05F3}" dt="2025-01-17T11:02:50.011" v="1503" actId="1076"/>
          <ac:grpSpMkLst>
            <pc:docMk/>
            <pc:sldMk cId="3689979370" sldId="267"/>
            <ac:grpSpMk id="12" creationId="{AD7C4E5A-7483-6B1C-B82F-E3D3225418BA}"/>
          </ac:grpSpMkLst>
        </pc:grpChg>
        <pc:grpChg chg="del">
          <ac:chgData name="krimy sorathiya" userId="c8748806f1572a9f" providerId="LiveId" clId="{8D42060F-339B-4E48-B012-C192431C05F3}" dt="2025-01-17T11:02:34.803" v="1498" actId="478"/>
          <ac:grpSpMkLst>
            <pc:docMk/>
            <pc:sldMk cId="3689979370" sldId="267"/>
            <ac:grpSpMk id="15" creationId="{DE5415CF-B658-7F71-6CFC-71D27336494C}"/>
          </ac:grpSpMkLst>
        </pc:grpChg>
        <pc:grpChg chg="del">
          <ac:chgData name="krimy sorathiya" userId="c8748806f1572a9f" providerId="LiveId" clId="{8D42060F-339B-4E48-B012-C192431C05F3}" dt="2025-01-17T11:02:34.803" v="1498" actId="478"/>
          <ac:grpSpMkLst>
            <pc:docMk/>
            <pc:sldMk cId="3689979370" sldId="267"/>
            <ac:grpSpMk id="18" creationId="{2F2B406E-502A-14F9-9295-D49438499001}"/>
          </ac:grpSpMkLst>
        </pc:grpChg>
        <pc:grpChg chg="del">
          <ac:chgData name="krimy sorathiya" userId="c8748806f1572a9f" providerId="LiveId" clId="{8D42060F-339B-4E48-B012-C192431C05F3}" dt="2025-01-17T11:02:37.212" v="1499" actId="478"/>
          <ac:grpSpMkLst>
            <pc:docMk/>
            <pc:sldMk cId="3689979370" sldId="267"/>
            <ac:grpSpMk id="21" creationId="{340DEBE4-1904-E93E-50A7-53D23F1170DD}"/>
          </ac:grpSpMkLst>
        </pc:grpChg>
        <pc:grpChg chg="del">
          <ac:chgData name="krimy sorathiya" userId="c8748806f1572a9f" providerId="LiveId" clId="{8D42060F-339B-4E48-B012-C192431C05F3}" dt="2025-01-17T11:02:34.803" v="1498" actId="478"/>
          <ac:grpSpMkLst>
            <pc:docMk/>
            <pc:sldMk cId="3689979370" sldId="267"/>
            <ac:grpSpMk id="27" creationId="{93ED0B13-EE17-4B51-85ED-132D0E44194B}"/>
          </ac:grpSpMkLst>
        </pc:grpChg>
        <pc:grpChg chg="add mod">
          <ac:chgData name="krimy sorathiya" userId="c8748806f1572a9f" providerId="LiveId" clId="{8D42060F-339B-4E48-B012-C192431C05F3}" dt="2025-01-17T11:00:43.800" v="1425" actId="1076"/>
          <ac:grpSpMkLst>
            <pc:docMk/>
            <pc:sldMk cId="3689979370" sldId="267"/>
            <ac:grpSpMk id="33" creationId="{DFACAC0A-012D-411C-0CE1-C2378942674F}"/>
          </ac:grpSpMkLst>
        </pc:grpChg>
        <pc:grpChg chg="add mod">
          <ac:chgData name="krimy sorathiya" userId="c8748806f1572a9f" providerId="LiveId" clId="{8D42060F-339B-4E48-B012-C192431C05F3}" dt="2025-01-17T11:02:44.396" v="1502"/>
          <ac:grpSpMkLst>
            <pc:docMk/>
            <pc:sldMk cId="3689979370" sldId="267"/>
            <ac:grpSpMk id="36" creationId="{E0CC3E81-00A7-6101-7020-9B2310AE03C5}"/>
          </ac:grpSpMkLst>
        </pc:grpChg>
        <pc:grpChg chg="add mod">
          <ac:chgData name="krimy sorathiya" userId="c8748806f1572a9f" providerId="LiveId" clId="{8D42060F-339B-4E48-B012-C192431C05F3}" dt="2025-01-17T11:04:23.201" v="1585"/>
          <ac:grpSpMkLst>
            <pc:docMk/>
            <pc:sldMk cId="3689979370" sldId="267"/>
            <ac:grpSpMk id="39" creationId="{FE4B822A-DF05-443C-D194-738A5AC7D2AA}"/>
          </ac:grpSpMkLst>
        </pc:grpChg>
        <pc:grpChg chg="add mod">
          <ac:chgData name="krimy sorathiya" userId="c8748806f1572a9f" providerId="LiveId" clId="{8D42060F-339B-4E48-B012-C192431C05F3}" dt="2025-01-17T11:04:02.496" v="1568" actId="1076"/>
          <ac:grpSpMkLst>
            <pc:docMk/>
            <pc:sldMk cId="3689979370" sldId="267"/>
            <ac:grpSpMk id="42" creationId="{DB64421E-36A3-0ECE-DD5E-031D8BDAC2E3}"/>
          </ac:grpSpMkLst>
        </pc:grpChg>
        <pc:grpChg chg="add mod">
          <ac:chgData name="krimy sorathiya" userId="c8748806f1572a9f" providerId="LiveId" clId="{8D42060F-339B-4E48-B012-C192431C05F3}" dt="2025-01-17T11:04:32.843" v="1587" actId="1076"/>
          <ac:grpSpMkLst>
            <pc:docMk/>
            <pc:sldMk cId="3689979370" sldId="267"/>
            <ac:grpSpMk id="46" creationId="{7CBFFB1D-6B00-4FF1-3B81-08C5569393E0}"/>
          </ac:grpSpMkLst>
        </pc:grpChg>
        <pc:grpChg chg="add del mod">
          <ac:chgData name="krimy sorathiya" userId="c8748806f1572a9f" providerId="LiveId" clId="{8D42060F-339B-4E48-B012-C192431C05F3}" dt="2025-01-17T11:06:03.084" v="1632" actId="478"/>
          <ac:grpSpMkLst>
            <pc:docMk/>
            <pc:sldMk cId="3689979370" sldId="267"/>
            <ac:grpSpMk id="49" creationId="{CC1E1908-01E8-41E9-D0F4-49223B7417FA}"/>
          </ac:grpSpMkLst>
        </pc:grpChg>
        <pc:picChg chg="add mod">
          <ac:chgData name="krimy sorathiya" userId="c8748806f1572a9f" providerId="LiveId" clId="{8D42060F-339B-4E48-B012-C192431C05F3}" dt="2025-01-17T16:08:07.686" v="2072"/>
          <ac:picMkLst>
            <pc:docMk/>
            <pc:sldMk cId="3689979370" sldId="267"/>
            <ac:picMk id="3" creationId="{B516A20D-3EFD-0D31-24DE-DF5C9F042FBD}"/>
          </ac:picMkLst>
        </pc:picChg>
      </pc:sldChg>
      <pc:sldChg chg="modSp del mod">
        <pc:chgData name="krimy sorathiya" userId="c8748806f1572a9f" providerId="LiveId" clId="{8D42060F-339B-4E48-B012-C192431C05F3}" dt="2025-01-17T11:07:07.431" v="1645" actId="47"/>
        <pc:sldMkLst>
          <pc:docMk/>
          <pc:sldMk cId="1886783048" sldId="268"/>
        </pc:sldMkLst>
        <pc:spChg chg="mod">
          <ac:chgData name="krimy sorathiya" userId="c8748806f1572a9f" providerId="LiveId" clId="{8D42060F-339B-4E48-B012-C192431C05F3}" dt="2025-01-17T09:37:28.495" v="84" actId="2711"/>
          <ac:spMkLst>
            <pc:docMk/>
            <pc:sldMk cId="1886783048" sldId="268"/>
            <ac:spMk id="2" creationId="{DBCA15E7-0A9E-E612-91F9-4312AE3E3E58}"/>
          </ac:spMkLst>
        </pc:spChg>
        <pc:spChg chg="mod">
          <ac:chgData name="krimy sorathiya" userId="c8748806f1572a9f" providerId="LiveId" clId="{8D42060F-339B-4E48-B012-C192431C05F3}" dt="2025-01-17T09:37:28.495" v="84" actId="2711"/>
          <ac:spMkLst>
            <pc:docMk/>
            <pc:sldMk cId="1886783048" sldId="268"/>
            <ac:spMk id="3" creationId="{F6962B56-40CD-7F23-C9C2-2751B0D7ADFB}"/>
          </ac:spMkLst>
        </pc:spChg>
        <pc:spChg chg="mod">
          <ac:chgData name="krimy sorathiya" userId="c8748806f1572a9f" providerId="LiveId" clId="{8D42060F-339B-4E48-B012-C192431C05F3}" dt="2025-01-17T09:37:28.495" v="84" actId="2711"/>
          <ac:spMkLst>
            <pc:docMk/>
            <pc:sldMk cId="1886783048" sldId="268"/>
            <ac:spMk id="4" creationId="{FD568964-2602-7352-1CE8-40D7E112EACC}"/>
          </ac:spMkLst>
        </pc:spChg>
      </pc:sldChg>
      <pc:sldChg chg="modSp del mod">
        <pc:chgData name="krimy sorathiya" userId="c8748806f1572a9f" providerId="LiveId" clId="{8D42060F-339B-4E48-B012-C192431C05F3}" dt="2025-01-17T11:07:00.812" v="1643" actId="47"/>
        <pc:sldMkLst>
          <pc:docMk/>
          <pc:sldMk cId="2446861332" sldId="269"/>
        </pc:sldMkLst>
        <pc:spChg chg="mod">
          <ac:chgData name="krimy sorathiya" userId="c8748806f1572a9f" providerId="LiveId" clId="{8D42060F-339B-4E48-B012-C192431C05F3}" dt="2025-01-17T09:37:12.837" v="82" actId="2711"/>
          <ac:spMkLst>
            <pc:docMk/>
            <pc:sldMk cId="2446861332" sldId="269"/>
            <ac:spMk id="2" creationId="{DBCA15E7-0A9E-E612-91F9-4312AE3E3E58}"/>
          </ac:spMkLst>
        </pc:spChg>
        <pc:spChg chg="mod">
          <ac:chgData name="krimy sorathiya" userId="c8748806f1572a9f" providerId="LiveId" clId="{8D42060F-339B-4E48-B012-C192431C05F3}" dt="2025-01-17T09:37:12.837" v="82" actId="2711"/>
          <ac:spMkLst>
            <pc:docMk/>
            <pc:sldMk cId="2446861332" sldId="269"/>
            <ac:spMk id="3" creationId="{F6962B56-40CD-7F23-C9C2-2751B0D7ADFB}"/>
          </ac:spMkLst>
        </pc:spChg>
        <pc:spChg chg="mod">
          <ac:chgData name="krimy sorathiya" userId="c8748806f1572a9f" providerId="LiveId" clId="{8D42060F-339B-4E48-B012-C192431C05F3}" dt="2025-01-17T09:37:12.837" v="82" actId="2711"/>
          <ac:spMkLst>
            <pc:docMk/>
            <pc:sldMk cId="2446861332" sldId="269"/>
            <ac:spMk id="4" creationId="{FD568964-2602-7352-1CE8-40D7E112EACC}"/>
          </ac:spMkLst>
        </pc:spChg>
        <pc:spChg chg="mod">
          <ac:chgData name="krimy sorathiya" userId="c8748806f1572a9f" providerId="LiveId" clId="{8D42060F-339B-4E48-B012-C192431C05F3}" dt="2025-01-17T09:37:12.837" v="82" actId="2711"/>
          <ac:spMkLst>
            <pc:docMk/>
            <pc:sldMk cId="2446861332" sldId="269"/>
            <ac:spMk id="5" creationId="{759087AE-8588-D196-41F0-92DE3B24EAB5}"/>
          </ac:spMkLst>
        </pc:spChg>
        <pc:spChg chg="mod">
          <ac:chgData name="krimy sorathiya" userId="c8748806f1572a9f" providerId="LiveId" clId="{8D42060F-339B-4E48-B012-C192431C05F3}" dt="2025-01-17T09:37:12.837" v="82" actId="2711"/>
          <ac:spMkLst>
            <pc:docMk/>
            <pc:sldMk cId="2446861332" sldId="269"/>
            <ac:spMk id="6" creationId="{86AAC7BD-8690-63EE-4D48-EA0FDF665B86}"/>
          </ac:spMkLst>
        </pc:spChg>
      </pc:sldChg>
      <pc:sldChg chg="addSp modSp mod">
        <pc:chgData name="krimy sorathiya" userId="c8748806f1572a9f" providerId="LiveId" clId="{8D42060F-339B-4E48-B012-C192431C05F3}" dt="2025-01-17T16:28:15.461" v="2145" actId="20577"/>
        <pc:sldMkLst>
          <pc:docMk/>
          <pc:sldMk cId="1064500911" sldId="270"/>
        </pc:sldMkLst>
        <pc:spChg chg="mod">
          <ac:chgData name="krimy sorathiya" userId="c8748806f1572a9f" providerId="LiveId" clId="{8D42060F-339B-4E48-B012-C192431C05F3}" dt="2025-01-17T16:18:44.904" v="2104" actId="20577"/>
          <ac:spMkLst>
            <pc:docMk/>
            <pc:sldMk cId="1064500911" sldId="270"/>
            <ac:spMk id="2" creationId="{AC62C668-E5DF-A090-1566-EDD68DF060BF}"/>
          </ac:spMkLst>
        </pc:spChg>
        <pc:spChg chg="mod">
          <ac:chgData name="krimy sorathiya" userId="c8748806f1572a9f" providerId="LiveId" clId="{8D42060F-339B-4E48-B012-C192431C05F3}" dt="2025-01-17T16:28:15.461" v="2145" actId="20577"/>
          <ac:spMkLst>
            <pc:docMk/>
            <pc:sldMk cId="1064500911" sldId="270"/>
            <ac:spMk id="3" creationId="{1BBB88FA-F9E9-C5B6-C11A-A6F307AF33E4}"/>
          </ac:spMkLst>
        </pc:spChg>
        <pc:spChg chg="mod">
          <ac:chgData name="krimy sorathiya" userId="c8748806f1572a9f" providerId="LiveId" clId="{8D42060F-339B-4E48-B012-C192431C05F3}" dt="2025-01-17T09:38:08.555" v="85" actId="2711"/>
          <ac:spMkLst>
            <pc:docMk/>
            <pc:sldMk cId="1064500911" sldId="270"/>
            <ac:spMk id="4" creationId="{3C8A3AE4-8C19-BE03-674E-4F9247E697C0}"/>
          </ac:spMkLst>
        </pc:spChg>
        <pc:picChg chg="add mod">
          <ac:chgData name="krimy sorathiya" userId="c8748806f1572a9f" providerId="LiveId" clId="{8D42060F-339B-4E48-B012-C192431C05F3}" dt="2025-01-17T16:08:09.540" v="2073"/>
          <ac:picMkLst>
            <pc:docMk/>
            <pc:sldMk cId="1064500911" sldId="270"/>
            <ac:picMk id="5" creationId="{86857FEF-31D2-4024-81F8-70FFECAB69D6}"/>
          </ac:picMkLst>
        </pc:picChg>
      </pc:sldChg>
      <pc:sldChg chg="addSp delSp modSp mod">
        <pc:chgData name="krimy sorathiya" userId="c8748806f1572a9f" providerId="LiveId" clId="{8D42060F-339B-4E48-B012-C192431C05F3}" dt="2025-01-17T16:08:11.242" v="2074"/>
        <pc:sldMkLst>
          <pc:docMk/>
          <pc:sldMk cId="2873102481" sldId="271"/>
        </pc:sldMkLst>
        <pc:spChg chg="mod">
          <ac:chgData name="krimy sorathiya" userId="c8748806f1572a9f" providerId="LiveId" clId="{8D42060F-339B-4E48-B012-C192431C05F3}" dt="2025-01-17T15:44:51.771" v="1917" actId="122"/>
          <ac:spMkLst>
            <pc:docMk/>
            <pc:sldMk cId="2873102481" sldId="271"/>
            <ac:spMk id="2" creationId="{79EF3ABF-B1C7-B536-EA5C-7C67A4370238}"/>
          </ac:spMkLst>
        </pc:spChg>
        <pc:spChg chg="mod">
          <ac:chgData name="krimy sorathiya" userId="c8748806f1572a9f" providerId="LiveId" clId="{8D42060F-339B-4E48-B012-C192431C05F3}" dt="2025-01-17T09:38:16.030" v="86" actId="2711"/>
          <ac:spMkLst>
            <pc:docMk/>
            <pc:sldMk cId="2873102481" sldId="271"/>
            <ac:spMk id="4" creationId="{05A877C1-21FD-9883-4403-B4DF87D8F524}"/>
          </ac:spMkLst>
        </pc:spChg>
        <pc:spChg chg="add mod">
          <ac:chgData name="krimy sorathiya" userId="c8748806f1572a9f" providerId="LiveId" clId="{8D42060F-339B-4E48-B012-C192431C05F3}" dt="2025-01-17T15:50:45.539" v="1989" actId="2711"/>
          <ac:spMkLst>
            <pc:docMk/>
            <pc:sldMk cId="2873102481" sldId="271"/>
            <ac:spMk id="15" creationId="{C6479659-7034-1AC4-97D0-B39B6C9C17DD}"/>
          </ac:spMkLst>
        </pc:spChg>
        <pc:spChg chg="add mod">
          <ac:chgData name="krimy sorathiya" userId="c8748806f1572a9f" providerId="LiveId" clId="{8D42060F-339B-4E48-B012-C192431C05F3}" dt="2025-01-17T15:50:41.156" v="1988" actId="2711"/>
          <ac:spMkLst>
            <pc:docMk/>
            <pc:sldMk cId="2873102481" sldId="271"/>
            <ac:spMk id="16" creationId="{F7289D70-0834-8C69-DC8C-C5C545AB145C}"/>
          </ac:spMkLst>
        </pc:spChg>
        <pc:spChg chg="add mod">
          <ac:chgData name="krimy sorathiya" userId="c8748806f1572a9f" providerId="LiveId" clId="{8D42060F-339B-4E48-B012-C192431C05F3}" dt="2025-01-17T15:50:52.231" v="1990" actId="2711"/>
          <ac:spMkLst>
            <pc:docMk/>
            <pc:sldMk cId="2873102481" sldId="271"/>
            <ac:spMk id="17" creationId="{46701CCF-FD38-A9A5-E2AD-81CB59F89964}"/>
          </ac:spMkLst>
        </pc:spChg>
        <pc:picChg chg="add mod">
          <ac:chgData name="krimy sorathiya" userId="c8748806f1572a9f" providerId="LiveId" clId="{8D42060F-339B-4E48-B012-C192431C05F3}" dt="2025-01-17T16:08:11.242" v="2074"/>
          <ac:picMkLst>
            <pc:docMk/>
            <pc:sldMk cId="2873102481" sldId="271"/>
            <ac:picMk id="3" creationId="{0E270234-0BA9-0484-3E1A-5295515233F7}"/>
          </ac:picMkLst>
        </pc:picChg>
        <pc:picChg chg="add mod">
          <ac:chgData name="krimy sorathiya" userId="c8748806f1572a9f" providerId="LiveId" clId="{8D42060F-339B-4E48-B012-C192431C05F3}" dt="2025-01-17T11:24:24.900" v="1671" actId="1076"/>
          <ac:picMkLst>
            <pc:docMk/>
            <pc:sldMk cId="2873102481" sldId="271"/>
            <ac:picMk id="6" creationId="{495803BD-FA3F-7FE7-E35A-0F87DBB9135F}"/>
          </ac:picMkLst>
        </pc:picChg>
        <pc:picChg chg="mod">
          <ac:chgData name="krimy sorathiya" userId="c8748806f1572a9f" providerId="LiveId" clId="{8D42060F-339B-4E48-B012-C192431C05F3}" dt="2025-01-17T11:26:27.546" v="1683" actId="1076"/>
          <ac:picMkLst>
            <pc:docMk/>
            <pc:sldMk cId="2873102481" sldId="271"/>
            <ac:picMk id="8" creationId="{86EB8A92-BB86-DD36-C074-CF9B7D1826D1}"/>
          </ac:picMkLst>
        </pc:picChg>
        <pc:picChg chg="del">
          <ac:chgData name="krimy sorathiya" userId="c8748806f1572a9f" providerId="LiveId" clId="{8D42060F-339B-4E48-B012-C192431C05F3}" dt="2025-01-17T11:24:14.580" v="1666" actId="478"/>
          <ac:picMkLst>
            <pc:docMk/>
            <pc:sldMk cId="2873102481" sldId="271"/>
            <ac:picMk id="9" creationId="{1F09D3EB-173A-23CF-427A-B3485915A033}"/>
          </ac:picMkLst>
        </pc:picChg>
        <pc:picChg chg="del">
          <ac:chgData name="krimy sorathiya" userId="c8748806f1572a9f" providerId="LiveId" clId="{8D42060F-339B-4E48-B012-C192431C05F3}" dt="2025-01-17T11:24:13.564" v="1665" actId="478"/>
          <ac:picMkLst>
            <pc:docMk/>
            <pc:sldMk cId="2873102481" sldId="271"/>
            <ac:picMk id="10" creationId="{9D2DCB66-A75C-19EE-3FCE-43A43490809A}"/>
          </ac:picMkLst>
        </pc:picChg>
        <pc:picChg chg="add mod">
          <ac:chgData name="krimy sorathiya" userId="c8748806f1572a9f" providerId="LiveId" clId="{8D42060F-339B-4E48-B012-C192431C05F3}" dt="2025-01-17T11:24:31.925" v="1674" actId="1076"/>
          <ac:picMkLst>
            <pc:docMk/>
            <pc:sldMk cId="2873102481" sldId="271"/>
            <ac:picMk id="12" creationId="{CF0D82EB-4CF6-428E-25D9-B7EA9FADEAEA}"/>
          </ac:picMkLst>
        </pc:picChg>
        <pc:picChg chg="add mod">
          <ac:chgData name="krimy sorathiya" userId="c8748806f1572a9f" providerId="LiveId" clId="{8D42060F-339B-4E48-B012-C192431C05F3}" dt="2025-01-17T11:26:25.155" v="1682" actId="1076"/>
          <ac:picMkLst>
            <pc:docMk/>
            <pc:sldMk cId="2873102481" sldId="271"/>
            <ac:picMk id="14" creationId="{CEE69B35-B62A-A123-837E-CFB8AD1538A5}"/>
          </ac:picMkLst>
        </pc:picChg>
      </pc:sldChg>
      <pc:sldChg chg="modSp del mod">
        <pc:chgData name="krimy sorathiya" userId="c8748806f1572a9f" providerId="LiveId" clId="{8D42060F-339B-4E48-B012-C192431C05F3}" dt="2025-01-17T11:07:05.843" v="1644" actId="47"/>
        <pc:sldMkLst>
          <pc:docMk/>
          <pc:sldMk cId="2154438268" sldId="272"/>
        </pc:sldMkLst>
        <pc:spChg chg="mod">
          <ac:chgData name="krimy sorathiya" userId="c8748806f1572a9f" providerId="LiveId" clId="{8D42060F-339B-4E48-B012-C192431C05F3}" dt="2025-01-17T09:37:19.441" v="83" actId="2711"/>
          <ac:spMkLst>
            <pc:docMk/>
            <pc:sldMk cId="2154438268" sldId="272"/>
            <ac:spMk id="2" creationId="{464143D3-20B1-A481-8EFC-C9635E50BEB6}"/>
          </ac:spMkLst>
        </pc:spChg>
        <pc:spChg chg="mod">
          <ac:chgData name="krimy sorathiya" userId="c8748806f1572a9f" providerId="LiveId" clId="{8D42060F-339B-4E48-B012-C192431C05F3}" dt="2025-01-17T09:37:19.441" v="83" actId="2711"/>
          <ac:spMkLst>
            <pc:docMk/>
            <pc:sldMk cId="2154438268" sldId="272"/>
            <ac:spMk id="3" creationId="{52284F53-5C4E-FE2E-7391-8D052197012C}"/>
          </ac:spMkLst>
        </pc:spChg>
        <pc:spChg chg="mod">
          <ac:chgData name="krimy sorathiya" userId="c8748806f1572a9f" providerId="LiveId" clId="{8D42060F-339B-4E48-B012-C192431C05F3}" dt="2025-01-17T09:37:19.441" v="83" actId="2711"/>
          <ac:spMkLst>
            <pc:docMk/>
            <pc:sldMk cId="2154438268" sldId="272"/>
            <ac:spMk id="4" creationId="{96B248C3-DB50-E8E5-680C-9FE79FA6D3B3}"/>
          </ac:spMkLst>
        </pc:spChg>
      </pc:sldChg>
      <pc:sldChg chg="addSp delSp modSp add mod">
        <pc:chgData name="krimy sorathiya" userId="c8748806f1572a9f" providerId="LiveId" clId="{8D42060F-339B-4E48-B012-C192431C05F3}" dt="2025-01-17T16:08:04.962" v="2071"/>
        <pc:sldMkLst>
          <pc:docMk/>
          <pc:sldMk cId="2327219285" sldId="273"/>
        </pc:sldMkLst>
        <pc:spChg chg="mod">
          <ac:chgData name="krimy sorathiya" userId="c8748806f1572a9f" providerId="LiveId" clId="{8D42060F-339B-4E48-B012-C192431C05F3}" dt="2025-01-17T15:45:05.571" v="1919" actId="122"/>
          <ac:spMkLst>
            <pc:docMk/>
            <pc:sldMk cId="2327219285" sldId="273"/>
            <ac:spMk id="2" creationId="{0D166E8A-BFBC-C70A-A6AE-41A410757499}"/>
          </ac:spMkLst>
        </pc:spChg>
        <pc:spChg chg="del">
          <ac:chgData name="krimy sorathiya" userId="c8748806f1572a9f" providerId="LiveId" clId="{8D42060F-339B-4E48-B012-C192431C05F3}" dt="2025-01-17T10:37:00.925" v="1358" actId="478"/>
          <ac:spMkLst>
            <pc:docMk/>
            <pc:sldMk cId="2327219285" sldId="273"/>
            <ac:spMk id="3" creationId="{82DEF75A-FCF1-CDA9-6ECB-3D1C087E671D}"/>
          </ac:spMkLst>
        </pc:spChg>
        <pc:spChg chg="mod">
          <ac:chgData name="krimy sorathiya" userId="c8748806f1572a9f" providerId="LiveId" clId="{8D42060F-339B-4E48-B012-C192431C05F3}" dt="2025-01-17T10:36:51.318" v="1357" actId="14100"/>
          <ac:spMkLst>
            <pc:docMk/>
            <pc:sldMk cId="2327219285" sldId="273"/>
            <ac:spMk id="6" creationId="{67BC4474-79D4-9547-186B-8295859D147C}"/>
          </ac:spMkLst>
        </pc:spChg>
        <pc:spChg chg="add del mod">
          <ac:chgData name="krimy sorathiya" userId="c8748806f1572a9f" providerId="LiveId" clId="{8D42060F-339B-4E48-B012-C192431C05F3}" dt="2025-01-17T10:38:05.976" v="1370" actId="478"/>
          <ac:spMkLst>
            <pc:docMk/>
            <pc:sldMk cId="2327219285" sldId="273"/>
            <ac:spMk id="8" creationId="{2304D3E2-6D82-0D5C-0B48-0BE852942941}"/>
          </ac:spMkLst>
        </pc:spChg>
        <pc:picChg chg="add mod">
          <ac:chgData name="krimy sorathiya" userId="c8748806f1572a9f" providerId="LiveId" clId="{8D42060F-339B-4E48-B012-C192431C05F3}" dt="2025-01-17T16:08:04.962" v="2071"/>
          <ac:picMkLst>
            <pc:docMk/>
            <pc:sldMk cId="2327219285" sldId="273"/>
            <ac:picMk id="3" creationId="{3ECE22B6-8D56-0EDC-1C42-61901AF5F7CC}"/>
          </ac:picMkLst>
        </pc:picChg>
        <pc:picChg chg="mod">
          <ac:chgData name="krimy sorathiya" userId="c8748806f1572a9f" providerId="LiveId" clId="{8D42060F-339B-4E48-B012-C192431C05F3}" dt="2025-01-17T15:50:23.829" v="1987" actId="1036"/>
          <ac:picMkLst>
            <pc:docMk/>
            <pc:sldMk cId="2327219285" sldId="273"/>
            <ac:picMk id="5" creationId="{AD2621E6-4E74-276E-2D81-1BBC933A4525}"/>
          </ac:picMkLst>
        </pc:picChg>
      </pc:sldChg>
      <pc:sldChg chg="addSp delSp modSp add mod ord">
        <pc:chgData name="krimy sorathiya" userId="c8748806f1572a9f" providerId="LiveId" clId="{8D42060F-339B-4E48-B012-C192431C05F3}" dt="2025-01-17T16:08:15.322" v="2075"/>
        <pc:sldMkLst>
          <pc:docMk/>
          <pc:sldMk cId="2528558456" sldId="274"/>
        </pc:sldMkLst>
        <pc:spChg chg="mod">
          <ac:chgData name="krimy sorathiya" userId="c8748806f1572a9f" providerId="LiveId" clId="{8D42060F-339B-4E48-B012-C192431C05F3}" dt="2025-01-17T11:29:45.661" v="1753" actId="1076"/>
          <ac:spMkLst>
            <pc:docMk/>
            <pc:sldMk cId="2528558456" sldId="274"/>
            <ac:spMk id="2" creationId="{51846D09-AB54-ABE9-FEB5-F2F8728C947C}"/>
          </ac:spMkLst>
        </pc:spChg>
        <pc:spChg chg="del">
          <ac:chgData name="krimy sorathiya" userId="c8748806f1572a9f" providerId="LiveId" clId="{8D42060F-339B-4E48-B012-C192431C05F3}" dt="2025-01-17T11:29:24.308" v="1741" actId="478"/>
          <ac:spMkLst>
            <pc:docMk/>
            <pc:sldMk cId="2528558456" sldId="274"/>
            <ac:spMk id="3" creationId="{AC7B518A-962E-56AF-A48E-37088DEC4B48}"/>
          </ac:spMkLst>
        </pc:spChg>
        <pc:spChg chg="add del mod">
          <ac:chgData name="krimy sorathiya" userId="c8748806f1572a9f" providerId="LiveId" clId="{8D42060F-339B-4E48-B012-C192431C05F3}" dt="2025-01-17T11:29:26.412" v="1742" actId="478"/>
          <ac:spMkLst>
            <pc:docMk/>
            <pc:sldMk cId="2528558456" sldId="274"/>
            <ac:spMk id="6" creationId="{0EEA300B-DF18-F0E8-98F9-C1B9E0C8F94A}"/>
          </ac:spMkLst>
        </pc:spChg>
        <pc:picChg chg="add mod">
          <ac:chgData name="krimy sorathiya" userId="c8748806f1572a9f" providerId="LiveId" clId="{8D42060F-339B-4E48-B012-C192431C05F3}" dt="2025-01-17T16:08:15.322" v="2075"/>
          <ac:picMkLst>
            <pc:docMk/>
            <pc:sldMk cId="2528558456" sldId="274"/>
            <ac:picMk id="3" creationId="{DAB3A424-5096-9760-5C51-FF8F9932AC8C}"/>
          </ac:picMkLst>
        </pc:picChg>
      </pc:sldChg>
      <pc:sldChg chg="addSp modSp add mod">
        <pc:chgData name="krimy sorathiya" userId="c8748806f1572a9f" providerId="LiveId" clId="{8D42060F-339B-4E48-B012-C192431C05F3}" dt="2025-01-18T04:32:08.281" v="2236" actId="27107"/>
        <pc:sldMkLst>
          <pc:docMk/>
          <pc:sldMk cId="129609284" sldId="275"/>
        </pc:sldMkLst>
        <pc:spChg chg="mod">
          <ac:chgData name="krimy sorathiya" userId="c8748806f1572a9f" providerId="LiveId" clId="{8D42060F-339B-4E48-B012-C192431C05F3}" dt="2025-01-17T16:08:36.913" v="2091" actId="20577"/>
          <ac:spMkLst>
            <pc:docMk/>
            <pc:sldMk cId="129609284" sldId="275"/>
            <ac:spMk id="2" creationId="{76EE4FA9-EEE0-7B33-36EA-32E2819147B9}"/>
          </ac:spMkLst>
        </pc:spChg>
        <pc:graphicFrameChg chg="mod modGraphic">
          <ac:chgData name="krimy sorathiya" userId="c8748806f1572a9f" providerId="LiveId" clId="{8D42060F-339B-4E48-B012-C192431C05F3}" dt="2025-01-18T04:32:08.281" v="2236" actId="27107"/>
          <ac:graphicFrameMkLst>
            <pc:docMk/>
            <pc:sldMk cId="129609284" sldId="275"/>
            <ac:graphicFrameMk id="7" creationId="{DBE26E32-A4DC-AAD9-2BD0-C8462D354C48}"/>
          </ac:graphicFrameMkLst>
        </pc:graphicFrameChg>
        <pc:picChg chg="add mod">
          <ac:chgData name="krimy sorathiya" userId="c8748806f1572a9f" providerId="LiveId" clId="{8D42060F-339B-4E48-B012-C192431C05F3}" dt="2025-01-17T16:07:29.860" v="2067"/>
          <ac:picMkLst>
            <pc:docMk/>
            <pc:sldMk cId="129609284" sldId="275"/>
            <ac:picMk id="3" creationId="{D26CFD11-02C2-A7CB-65DC-E29B1294359D}"/>
          </ac:picMkLst>
        </pc:picChg>
      </pc:sldChg>
      <pc:sldChg chg="add">
        <pc:chgData name="krimy sorathiya" userId="c8748806f1572a9f" providerId="LiveId" clId="{8D42060F-339B-4E48-B012-C192431C05F3}" dt="2025-01-17T16:18:38.727" v="2092" actId="2890"/>
        <pc:sldMkLst>
          <pc:docMk/>
          <pc:sldMk cId="495527179" sldId="276"/>
        </pc:sldMkLst>
      </pc:sldChg>
      <pc:sldChg chg="addSp delSp modSp add mod">
        <pc:chgData name="krimy sorathiya" userId="c8748806f1572a9f" providerId="LiveId" clId="{8D42060F-339B-4E48-B012-C192431C05F3}" dt="2025-01-18T04:30:41.278" v="2230" actId="122"/>
        <pc:sldMkLst>
          <pc:docMk/>
          <pc:sldMk cId="1305096910" sldId="277"/>
        </pc:sldMkLst>
        <pc:spChg chg="mod">
          <ac:chgData name="krimy sorathiya" userId="c8748806f1572a9f" providerId="LiveId" clId="{8D42060F-339B-4E48-B012-C192431C05F3}" dt="2025-01-18T04:11:58.749" v="2155" actId="404"/>
          <ac:spMkLst>
            <pc:docMk/>
            <pc:sldMk cId="1305096910" sldId="277"/>
            <ac:spMk id="2" creationId="{2B70393D-F9C9-9EEE-CA4F-83A59B5EF543}"/>
          </ac:spMkLst>
        </pc:spChg>
        <pc:spChg chg="del mod">
          <ac:chgData name="krimy sorathiya" userId="c8748806f1572a9f" providerId="LiveId" clId="{8D42060F-339B-4E48-B012-C192431C05F3}" dt="2025-01-18T04:24:36.901" v="2186" actId="478"/>
          <ac:spMkLst>
            <pc:docMk/>
            <pc:sldMk cId="1305096910" sldId="277"/>
            <ac:spMk id="3" creationId="{141C3269-3A2F-8CA6-A793-DAF45A9A9E03}"/>
          </ac:spMkLst>
        </pc:spChg>
        <pc:spChg chg="add">
          <ac:chgData name="krimy sorathiya" userId="c8748806f1572a9f" providerId="LiveId" clId="{8D42060F-339B-4E48-B012-C192431C05F3}" dt="2025-01-18T04:13:14.222" v="2178"/>
          <ac:spMkLst>
            <pc:docMk/>
            <pc:sldMk cId="1305096910" sldId="277"/>
            <ac:spMk id="6" creationId="{E00DCDBD-95DB-2425-B008-104F34AC432F}"/>
          </ac:spMkLst>
        </pc:spChg>
        <pc:spChg chg="add">
          <ac:chgData name="krimy sorathiya" userId="c8748806f1572a9f" providerId="LiveId" clId="{8D42060F-339B-4E48-B012-C192431C05F3}" dt="2025-01-18T04:13:18.697" v="2179"/>
          <ac:spMkLst>
            <pc:docMk/>
            <pc:sldMk cId="1305096910" sldId="277"/>
            <ac:spMk id="7" creationId="{E4DCB2BB-2131-D992-A1C8-1074E3A4B82D}"/>
          </ac:spMkLst>
        </pc:spChg>
        <pc:spChg chg="add">
          <ac:chgData name="krimy sorathiya" userId="c8748806f1572a9f" providerId="LiveId" clId="{8D42060F-339B-4E48-B012-C192431C05F3}" dt="2025-01-18T04:13:24.788" v="2180"/>
          <ac:spMkLst>
            <pc:docMk/>
            <pc:sldMk cId="1305096910" sldId="277"/>
            <ac:spMk id="8" creationId="{6C3C3349-5E2E-1C92-9FDC-98BF41CFED2D}"/>
          </ac:spMkLst>
        </pc:spChg>
        <pc:graphicFrameChg chg="add del mod modGraphic">
          <ac:chgData name="krimy sorathiya" userId="c8748806f1572a9f" providerId="LiveId" clId="{8D42060F-339B-4E48-B012-C192431C05F3}" dt="2025-01-18T04:25:37.063" v="2193" actId="478"/>
          <ac:graphicFrameMkLst>
            <pc:docMk/>
            <pc:sldMk cId="1305096910" sldId="277"/>
            <ac:graphicFrameMk id="9" creationId="{55D9F78B-BBCA-B695-E225-B444C221CC5E}"/>
          </ac:graphicFrameMkLst>
        </pc:graphicFrameChg>
        <pc:graphicFrameChg chg="add del mod modGraphic">
          <ac:chgData name="krimy sorathiya" userId="c8748806f1572a9f" providerId="LiveId" clId="{8D42060F-339B-4E48-B012-C192431C05F3}" dt="2025-01-18T04:27:07.530" v="2209" actId="478"/>
          <ac:graphicFrameMkLst>
            <pc:docMk/>
            <pc:sldMk cId="1305096910" sldId="277"/>
            <ac:graphicFrameMk id="10" creationId="{4AF1F4E7-4413-FC48-EEA4-5C6382AD54C5}"/>
          </ac:graphicFrameMkLst>
        </pc:graphicFrameChg>
        <pc:graphicFrameChg chg="add mod modGraphic">
          <ac:chgData name="krimy sorathiya" userId="c8748806f1572a9f" providerId="LiveId" clId="{8D42060F-339B-4E48-B012-C192431C05F3}" dt="2025-01-18T04:30:41.278" v="2230" actId="122"/>
          <ac:graphicFrameMkLst>
            <pc:docMk/>
            <pc:sldMk cId="1305096910" sldId="277"/>
            <ac:graphicFrameMk id="11" creationId="{1D8F1C32-C6A3-FBD6-997A-6A5A8C5C5721}"/>
          </ac:graphicFrameMkLst>
        </pc:graphicFrameChg>
      </pc:sldChg>
      <pc:sldChg chg="add del">
        <pc:chgData name="krimy sorathiya" userId="c8748806f1572a9f" providerId="LiveId" clId="{8D42060F-339B-4E48-B012-C192431C05F3}" dt="2025-01-18T04:12:32.421" v="2157" actId="2890"/>
        <pc:sldMkLst>
          <pc:docMk/>
          <pc:sldMk cId="620689823" sldId="2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471054"/>
          </a:xfrm>
          <a:prstGeom prst="rect">
            <a:avLst/>
          </a:prstGeom>
          <a:noFill/>
          <a:ln>
            <a:noFill/>
          </a:ln>
        </p:spPr>
        <p:txBody>
          <a:bodyPr spcFirstLastPara="1" wrap="square" lIns="94225" tIns="47100" rIns="94225" bIns="471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471054"/>
          </a:xfrm>
          <a:prstGeom prst="rect">
            <a:avLst/>
          </a:prstGeom>
          <a:noFill/>
          <a:ln>
            <a:noFill/>
          </a:ln>
        </p:spPr>
        <p:txBody>
          <a:bodyPr spcFirstLastPara="1" wrap="square" lIns="94225" tIns="47100" rIns="94225" bIns="471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17422"/>
            <a:ext cx="3077739" cy="471053"/>
          </a:xfrm>
          <a:prstGeom prst="rect">
            <a:avLst/>
          </a:prstGeom>
          <a:noFill/>
          <a:ln>
            <a:noFill/>
          </a:ln>
        </p:spPr>
        <p:txBody>
          <a:bodyPr spcFirstLastPara="1" wrap="square" lIns="94225" tIns="47100" rIns="94225" bIns="471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710248" y="4518204"/>
            <a:ext cx="5681980" cy="3696712"/>
          </a:xfrm>
          <a:prstGeom prst="rect">
            <a:avLst/>
          </a:prstGeom>
          <a:noFill/>
          <a:ln>
            <a:noFill/>
          </a:ln>
        </p:spPr>
        <p:txBody>
          <a:bodyPr spcFirstLastPara="1" wrap="square" lIns="94225" tIns="47100" rIns="94225" bIns="471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4023092" y="8917422"/>
            <a:ext cx="3077739" cy="471053"/>
          </a:xfrm>
          <a:prstGeom prst="rect">
            <a:avLst/>
          </a:prstGeom>
          <a:noFill/>
          <a:ln>
            <a:noFill/>
          </a:ln>
        </p:spPr>
        <p:txBody>
          <a:bodyPr spcFirstLastPara="1" wrap="square" lIns="94225" tIns="47100" rIns="94225" bIns="471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sz="900"/>
          </a:p>
        </p:txBody>
      </p:sp>
      <p:sp>
        <p:nvSpPr>
          <p:cNvPr id="90" name="Google Shape;90;p13"/>
          <p:cNvSpPr/>
          <p:nvPr/>
        </p:nvSpPr>
        <p:spPr>
          <a:xfrm>
            <a:off x="1714500" y="3646500"/>
            <a:ext cx="2868386" cy="270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060606"/>
                </a:solidFill>
                <a:latin typeface="Times New Roman" panose="02020603050405020304" pitchFamily="18" charset="0"/>
                <a:ea typeface="Cambria"/>
                <a:cs typeface="Times New Roman" panose="02020603050405020304" pitchFamily="18" charset="0"/>
                <a:sym typeface="Cambria"/>
              </a:rPr>
              <a:t>Team Members Name</a:t>
            </a:r>
            <a:endParaRPr sz="1600" b="1" dirty="0">
              <a:solidFill>
                <a:srgbClr val="060606"/>
              </a:solidFill>
              <a:latin typeface="Times New Roman" panose="02020603050405020304" pitchFamily="18" charset="0"/>
              <a:ea typeface="Cambria"/>
              <a:cs typeface="Times New Roman" panose="02020603050405020304" pitchFamily="18" charset="0"/>
              <a:sym typeface="Cambria"/>
            </a:endParaRPr>
          </a:p>
          <a:p>
            <a:pPr marL="457200" marR="0" lvl="0" indent="-330200" algn="l" rtl="0">
              <a:spcBef>
                <a:spcPts val="0"/>
              </a:spcBef>
              <a:spcAft>
                <a:spcPts val="0"/>
              </a:spcAft>
              <a:buClr>
                <a:srgbClr val="060606"/>
              </a:buClr>
              <a:buSzPts val="1600"/>
              <a:buFont typeface="Cambria"/>
              <a:buAutoNum type="arabicPeriod"/>
            </a:pPr>
            <a:r>
              <a:rPr lang="en-US" sz="1600" b="1" dirty="0">
                <a:solidFill>
                  <a:srgbClr val="060606"/>
                </a:solidFill>
                <a:latin typeface="Times New Roman" panose="02020603050405020304" pitchFamily="18" charset="0"/>
                <a:ea typeface="Cambria"/>
                <a:cs typeface="Times New Roman" panose="02020603050405020304" pitchFamily="18" charset="0"/>
                <a:sym typeface="Cambria"/>
              </a:rPr>
              <a:t>Falgun </a:t>
            </a:r>
            <a:r>
              <a:rPr lang="en-US" sz="1600" b="1" dirty="0" err="1">
                <a:solidFill>
                  <a:srgbClr val="060606"/>
                </a:solidFill>
                <a:latin typeface="Times New Roman" panose="02020603050405020304" pitchFamily="18" charset="0"/>
                <a:ea typeface="Cambria"/>
                <a:cs typeface="Times New Roman" panose="02020603050405020304" pitchFamily="18" charset="0"/>
                <a:sym typeface="Cambria"/>
              </a:rPr>
              <a:t>Sorathiya</a:t>
            </a:r>
            <a:endParaRPr sz="1600" b="1" dirty="0">
              <a:solidFill>
                <a:srgbClr val="060606"/>
              </a:solidFill>
              <a:latin typeface="Times New Roman" panose="02020603050405020304" pitchFamily="18" charset="0"/>
              <a:ea typeface="Cambria"/>
              <a:cs typeface="Times New Roman" panose="02020603050405020304" pitchFamily="18" charset="0"/>
              <a:sym typeface="Cambria"/>
            </a:endParaRPr>
          </a:p>
          <a:p>
            <a:pPr marL="457200" marR="0" lvl="0" indent="-330200" algn="l" rtl="0">
              <a:spcBef>
                <a:spcPts val="0"/>
              </a:spcBef>
              <a:spcAft>
                <a:spcPts val="0"/>
              </a:spcAft>
              <a:buClr>
                <a:srgbClr val="060606"/>
              </a:buClr>
              <a:buSzPts val="1600"/>
              <a:buFont typeface="Cambria"/>
              <a:buAutoNum type="arabicPeriod"/>
            </a:pPr>
            <a:r>
              <a:rPr lang="en-US" sz="1600" b="1" dirty="0">
                <a:solidFill>
                  <a:srgbClr val="060606"/>
                </a:solidFill>
                <a:latin typeface="Times New Roman" panose="02020603050405020304" pitchFamily="18" charset="0"/>
                <a:ea typeface="Cambria"/>
                <a:cs typeface="Times New Roman" panose="02020603050405020304" pitchFamily="18" charset="0"/>
                <a:sym typeface="Cambria"/>
              </a:rPr>
              <a:t>Om Patel</a:t>
            </a:r>
            <a:endParaRPr sz="1600" b="1" dirty="0">
              <a:solidFill>
                <a:srgbClr val="060606"/>
              </a:solidFill>
              <a:latin typeface="Times New Roman" panose="02020603050405020304" pitchFamily="18" charset="0"/>
              <a:ea typeface="Cambria"/>
              <a:cs typeface="Times New Roman" panose="02020603050405020304" pitchFamily="18" charset="0"/>
              <a:sym typeface="Cambria"/>
            </a:endParaRPr>
          </a:p>
          <a:p>
            <a:pPr marL="457200" marR="0" lvl="0" indent="-330200" algn="l" rtl="0">
              <a:spcBef>
                <a:spcPts val="0"/>
              </a:spcBef>
              <a:spcAft>
                <a:spcPts val="0"/>
              </a:spcAft>
              <a:buClr>
                <a:srgbClr val="060606"/>
              </a:buClr>
              <a:buSzPts val="1600"/>
              <a:buFont typeface="Cambria"/>
              <a:buAutoNum type="arabicPeriod"/>
            </a:pPr>
            <a:r>
              <a:rPr lang="en-US" sz="1600" b="1" dirty="0">
                <a:solidFill>
                  <a:srgbClr val="060606"/>
                </a:solidFill>
                <a:latin typeface="Times New Roman" panose="02020603050405020304" pitchFamily="18" charset="0"/>
                <a:ea typeface="Cambria"/>
                <a:cs typeface="Times New Roman" panose="02020603050405020304" pitchFamily="18" charset="0"/>
                <a:sym typeface="Cambria"/>
              </a:rPr>
              <a:t>Nishith Mehta</a:t>
            </a:r>
            <a:endParaRPr sz="1600" b="1" dirty="0">
              <a:solidFill>
                <a:srgbClr val="060606"/>
              </a:solidFill>
              <a:latin typeface="Times New Roman" panose="02020603050405020304" pitchFamily="18" charset="0"/>
              <a:ea typeface="Cambria"/>
              <a:cs typeface="Times New Roman" panose="02020603050405020304" pitchFamily="18" charset="0"/>
              <a:sym typeface="Cambria"/>
            </a:endParaRPr>
          </a:p>
          <a:p>
            <a:pPr marL="457200" marR="0" lvl="0" indent="-330200" algn="l" rtl="0">
              <a:spcBef>
                <a:spcPts val="0"/>
              </a:spcBef>
              <a:spcAft>
                <a:spcPts val="0"/>
              </a:spcAft>
              <a:buClr>
                <a:srgbClr val="060606"/>
              </a:buClr>
              <a:buSzPts val="1600"/>
              <a:buFont typeface="Cambria"/>
              <a:buAutoNum type="arabicPeriod"/>
            </a:pPr>
            <a:r>
              <a:rPr lang="en-US" sz="1600" b="1" dirty="0">
                <a:solidFill>
                  <a:srgbClr val="060606"/>
                </a:solidFill>
                <a:latin typeface="Times New Roman" panose="02020603050405020304" pitchFamily="18" charset="0"/>
                <a:ea typeface="Cambria"/>
                <a:cs typeface="Times New Roman" panose="02020603050405020304" pitchFamily="18" charset="0"/>
                <a:sym typeface="Cambria"/>
              </a:rPr>
              <a:t>Naman </a:t>
            </a:r>
            <a:r>
              <a:rPr lang="en-US" sz="1600" b="1" dirty="0" err="1">
                <a:solidFill>
                  <a:srgbClr val="060606"/>
                </a:solidFill>
                <a:latin typeface="Times New Roman" panose="02020603050405020304" pitchFamily="18" charset="0"/>
                <a:ea typeface="Cambria"/>
                <a:cs typeface="Times New Roman" panose="02020603050405020304" pitchFamily="18" charset="0"/>
                <a:sym typeface="Cambria"/>
              </a:rPr>
              <a:t>Umraniya</a:t>
            </a:r>
            <a:endParaRPr lang="en-US" sz="1600" b="1" dirty="0">
              <a:solidFill>
                <a:srgbClr val="060606"/>
              </a:solidFill>
              <a:latin typeface="Times New Roman" panose="02020603050405020304" pitchFamily="18" charset="0"/>
              <a:ea typeface="Cambria"/>
              <a:cs typeface="Times New Roman" panose="02020603050405020304" pitchFamily="18" charset="0"/>
              <a:sym typeface="Cambria"/>
            </a:endParaRPr>
          </a:p>
          <a:p>
            <a:pPr marL="457200" marR="0" lvl="0" indent="-330200" algn="l" rtl="0">
              <a:spcBef>
                <a:spcPts val="0"/>
              </a:spcBef>
              <a:spcAft>
                <a:spcPts val="0"/>
              </a:spcAft>
              <a:buClr>
                <a:srgbClr val="060606"/>
              </a:buClr>
              <a:buSzPts val="1600"/>
              <a:buFont typeface="Cambria"/>
              <a:buAutoNum type="arabicPeriod"/>
            </a:pPr>
            <a:r>
              <a:rPr lang="en-US" sz="1600" b="1" dirty="0">
                <a:solidFill>
                  <a:srgbClr val="060606"/>
                </a:solidFill>
                <a:latin typeface="Times New Roman" panose="02020603050405020304" pitchFamily="18" charset="0"/>
                <a:ea typeface="Cambria"/>
                <a:cs typeface="Times New Roman" panose="02020603050405020304" pitchFamily="18" charset="0"/>
                <a:sym typeface="Cambria"/>
              </a:rPr>
              <a:t>Jaydeep Solanki</a:t>
            </a:r>
            <a:endParaRPr sz="1600" b="1" dirty="0">
              <a:solidFill>
                <a:srgbClr val="060606"/>
              </a:solidFill>
              <a:latin typeface="Times New Roman" panose="02020603050405020304" pitchFamily="18" charset="0"/>
              <a:ea typeface="Cambria"/>
              <a:cs typeface="Times New Roman" panose="02020603050405020304" pitchFamily="18" charset="0"/>
              <a:sym typeface="Cambria"/>
            </a:endParaRPr>
          </a:p>
        </p:txBody>
      </p:sp>
      <p:sp>
        <p:nvSpPr>
          <p:cNvPr id="91" name="Google Shape;91;p13"/>
          <p:cNvSpPr/>
          <p:nvPr/>
        </p:nvSpPr>
        <p:spPr>
          <a:xfrm>
            <a:off x="1637725" y="1610975"/>
            <a:ext cx="9301800" cy="8199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4400" b="1" dirty="0">
                <a:solidFill>
                  <a:schemeClr val="dk1"/>
                </a:solidFill>
                <a:latin typeface="Times New Roman"/>
                <a:ea typeface="Times New Roman"/>
                <a:cs typeface="Times New Roman"/>
                <a:sym typeface="Times New Roman"/>
              </a:rPr>
              <a:t>Vectrofy</a:t>
            </a:r>
            <a:endParaRPr sz="2400" b="1" dirty="0">
              <a:solidFill>
                <a:schemeClr val="dk1"/>
              </a:solidFill>
              <a:latin typeface="Times New Roman"/>
              <a:ea typeface="Times New Roman"/>
              <a:cs typeface="Times New Roman"/>
              <a:sym typeface="Times New Roman"/>
            </a:endParaRPr>
          </a:p>
        </p:txBody>
      </p:sp>
      <p:pic>
        <p:nvPicPr>
          <p:cNvPr id="92" name="Google Shape;92;p13" descr="Silver Oak College of Engineering &amp; Technology | EDUCATION ..."/>
          <p:cNvPicPr preferRelativeResize="0"/>
          <p:nvPr/>
        </p:nvPicPr>
        <p:blipFill rotWithShape="1">
          <a:blip r:embed="rId3">
            <a:alphaModFix/>
          </a:blip>
          <a:srcRect/>
          <a:stretch/>
        </p:blipFill>
        <p:spPr>
          <a:xfrm>
            <a:off x="9304393" y="204713"/>
            <a:ext cx="2722818" cy="1008117"/>
          </a:xfrm>
          <a:prstGeom prst="rect">
            <a:avLst/>
          </a:prstGeom>
          <a:noFill/>
          <a:ln>
            <a:noFill/>
          </a:ln>
        </p:spPr>
      </p:pic>
      <p:sp>
        <p:nvSpPr>
          <p:cNvPr id="93" name="Google Shape;93;p13"/>
          <p:cNvSpPr txBox="1"/>
          <p:nvPr/>
        </p:nvSpPr>
        <p:spPr>
          <a:xfrm>
            <a:off x="1637725" y="2829025"/>
            <a:ext cx="9301800" cy="511800"/>
          </a:xfrm>
          <a:prstGeom prst="rect">
            <a:avLst/>
          </a:prstGeom>
          <a:solidFill>
            <a:srgbClr val="D9EAD3"/>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solidFill>
                  <a:schemeClr val="dk1"/>
                </a:solidFill>
                <a:latin typeface="Times New Roman" panose="02020603050405020304" pitchFamily="18" charset="0"/>
                <a:ea typeface="Cambria"/>
                <a:cs typeface="Times New Roman" panose="02020603050405020304" pitchFamily="18" charset="0"/>
                <a:sym typeface="Cambria"/>
              </a:rPr>
              <a:t>SCHOOL OF TECHNOLOGY,DESIGN AND COMPUTER APPLICATION</a:t>
            </a:r>
          </a:p>
        </p:txBody>
      </p:sp>
      <p:sp>
        <p:nvSpPr>
          <p:cNvPr id="4" name="Google Shape;90;p13">
            <a:extLst>
              <a:ext uri="{FF2B5EF4-FFF2-40B4-BE49-F238E27FC236}">
                <a16:creationId xmlns:a16="http://schemas.microsoft.com/office/drawing/2014/main" id="{8263567A-4E23-B428-3D6A-B33ADCF45BFB}"/>
              </a:ext>
            </a:extLst>
          </p:cNvPr>
          <p:cNvSpPr/>
          <p:nvPr/>
        </p:nvSpPr>
        <p:spPr>
          <a:xfrm>
            <a:off x="7797416" y="3646500"/>
            <a:ext cx="2868386" cy="270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dirty="0">
                <a:solidFill>
                  <a:srgbClr val="060606"/>
                </a:solidFill>
                <a:latin typeface="Times New Roman" panose="02020603050405020304" pitchFamily="18" charset="0"/>
                <a:ea typeface="Cambria"/>
                <a:cs typeface="Times New Roman" panose="02020603050405020304" pitchFamily="18" charset="0"/>
                <a:sym typeface="Cambria"/>
              </a:rPr>
              <a:t>Guide- Prof. </a:t>
            </a:r>
            <a:r>
              <a:rPr lang="en-US" sz="1600" b="1" dirty="0" err="1">
                <a:solidFill>
                  <a:srgbClr val="060606"/>
                </a:solidFill>
                <a:latin typeface="Times New Roman" panose="02020603050405020304" pitchFamily="18" charset="0"/>
                <a:ea typeface="Cambria"/>
                <a:cs typeface="Times New Roman" panose="02020603050405020304" pitchFamily="18" charset="0"/>
                <a:sym typeface="Cambria"/>
              </a:rPr>
              <a:t>Trishir</a:t>
            </a:r>
            <a:r>
              <a:rPr lang="en-US" sz="1600" b="1" dirty="0">
                <a:solidFill>
                  <a:srgbClr val="060606"/>
                </a:solidFill>
                <a:latin typeface="Times New Roman" panose="02020603050405020304" pitchFamily="18" charset="0"/>
                <a:ea typeface="Cambria"/>
                <a:cs typeface="Times New Roman" panose="02020603050405020304" pitchFamily="18" charset="0"/>
                <a:sym typeface="Cambria"/>
              </a:rPr>
              <a:t> </a:t>
            </a:r>
            <a:r>
              <a:rPr lang="en-US" sz="1600" b="1" dirty="0" err="1">
                <a:solidFill>
                  <a:srgbClr val="060606"/>
                </a:solidFill>
                <a:latin typeface="Times New Roman" panose="02020603050405020304" pitchFamily="18" charset="0"/>
                <a:ea typeface="Cambria"/>
                <a:cs typeface="Times New Roman" panose="02020603050405020304" pitchFamily="18" charset="0"/>
                <a:sym typeface="Cambria"/>
              </a:rPr>
              <a:t>Wadbude</a:t>
            </a:r>
            <a:r>
              <a:rPr lang="en-US" sz="1600" b="1" dirty="0">
                <a:solidFill>
                  <a:srgbClr val="060606"/>
                </a:solidFill>
                <a:latin typeface="Times New Roman" panose="02020603050405020304" pitchFamily="18" charset="0"/>
                <a:ea typeface="Cambria"/>
                <a:cs typeface="Times New Roman" panose="02020603050405020304" pitchFamily="18" charset="0"/>
                <a:sym typeface="Cambria"/>
              </a:rPr>
              <a:t> Department-BCA</a:t>
            </a:r>
            <a:endParaRPr sz="1600" b="1" dirty="0">
              <a:solidFill>
                <a:srgbClr val="060606"/>
              </a:solidFill>
              <a:latin typeface="Times New Roman" panose="02020603050405020304" pitchFamily="18" charset="0"/>
              <a:ea typeface="Cambria"/>
              <a:cs typeface="Times New Roman" panose="02020603050405020304" pitchFamily="18" charset="0"/>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62EFA-3AD7-BB96-8295-90F79C17AD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2C668-E5DF-A090-1566-EDD68DF060BF}"/>
              </a:ext>
            </a:extLst>
          </p:cNvPr>
          <p:cNvSpPr>
            <a:spLocks noGrp="1"/>
          </p:cNvSpPr>
          <p:nvPr>
            <p:ph type="title"/>
          </p:nvPr>
        </p:nvSpPr>
        <p:spPr/>
        <p:txBody>
          <a:bodyPr/>
          <a:lstStyle/>
          <a:p>
            <a:pPr algn="ct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Future Scope</a:t>
            </a:r>
          </a:p>
        </p:txBody>
      </p:sp>
      <p:sp>
        <p:nvSpPr>
          <p:cNvPr id="3" name="Text Placeholder 2">
            <a:extLst>
              <a:ext uri="{FF2B5EF4-FFF2-40B4-BE49-F238E27FC236}">
                <a16:creationId xmlns:a16="http://schemas.microsoft.com/office/drawing/2014/main" id="{1BBB88FA-F9E9-C5B6-C11A-A6F307AF33E4}"/>
              </a:ext>
            </a:extLst>
          </p:cNvPr>
          <p:cNvSpPr>
            <a:spLocks noGrp="1"/>
          </p:cNvSpPr>
          <p:nvPr>
            <p:ph type="body" idx="1"/>
          </p:nvPr>
        </p:nvSpPr>
        <p:spPr>
          <a:xfrm>
            <a:off x="838200" y="1825625"/>
            <a:ext cx="10515600" cy="4667250"/>
          </a:xfrm>
        </p:spPr>
        <p:txBody>
          <a:bodyPr>
            <a:noAutofit/>
          </a:bodyPr>
          <a:lstStyle/>
          <a:p>
            <a:r>
              <a:rPr lang="en-US" b="1" dirty="0">
                <a:latin typeface="Times New Roman" panose="02020603050405020304" pitchFamily="18" charset="0"/>
                <a:cs typeface="Times New Roman" panose="02020603050405020304" pitchFamily="18" charset="0"/>
              </a:rPr>
              <a:t>Enhanced Vector Conversion Options:</a:t>
            </a:r>
            <a:r>
              <a:rPr lang="en-US" dirty="0">
                <a:latin typeface="Times New Roman" panose="02020603050405020304" pitchFamily="18" charset="0"/>
                <a:cs typeface="Times New Roman" panose="02020603050405020304" pitchFamily="18" charset="0"/>
              </a:rPr>
              <a:t> Add support for advanced vector formats, including line art and gradient-based vectors.</a:t>
            </a:r>
          </a:p>
          <a:p>
            <a:r>
              <a:rPr lang="en-US" b="1" dirty="0"/>
              <a:t>Integration with Design Tools: </a:t>
            </a:r>
            <a:r>
              <a:rPr lang="en-US" dirty="0"/>
              <a:t>Provide direct export options to popular design tools like Adobe Illustrator, Figma, and Canva.</a:t>
            </a:r>
          </a:p>
          <a:p>
            <a:r>
              <a:rPr lang="en-US" b="1" dirty="0"/>
              <a:t>Offline Functionality: </a:t>
            </a:r>
            <a:r>
              <a:rPr lang="en-US" dirty="0"/>
              <a:t>Offer an offline version of the app where users can perform conversions without requiring internet access.</a:t>
            </a:r>
          </a:p>
          <a:p>
            <a:r>
              <a:rPr lang="en-US" b="1" dirty="0"/>
              <a:t>Subscription Plans and Monetization: </a:t>
            </a:r>
            <a:r>
              <a:rPr lang="en-US" dirty="0"/>
              <a:t>Offer premium features through subscription plans, such as higher storage limits and faster processing.</a:t>
            </a:r>
          </a:p>
        </p:txBody>
      </p:sp>
      <p:sp>
        <p:nvSpPr>
          <p:cNvPr id="4" name="Slide Number Placeholder 3">
            <a:extLst>
              <a:ext uri="{FF2B5EF4-FFF2-40B4-BE49-F238E27FC236}">
                <a16:creationId xmlns:a16="http://schemas.microsoft.com/office/drawing/2014/main" id="{3C8A3AE4-8C19-BE03-674E-4F9247E697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5" name="Google Shape;92;p13" descr="Silver Oak College of Engineering &amp; Technology | EDUCATION ...">
            <a:extLst>
              <a:ext uri="{FF2B5EF4-FFF2-40B4-BE49-F238E27FC236}">
                <a16:creationId xmlns:a16="http://schemas.microsoft.com/office/drawing/2014/main" id="{86857FEF-31D2-4024-81F8-70FFECAB69D6}"/>
              </a:ext>
            </a:extLst>
          </p:cNvPr>
          <p:cNvPicPr preferRelativeResize="0"/>
          <p:nvPr/>
        </p:nvPicPr>
        <p:blipFill rotWithShape="1">
          <a:blip r:embed="rId2">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106450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A31C0-D701-2FA9-0E37-54662BB400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0393D-F9C9-9EEE-CA4F-83A59B5EF543}"/>
              </a:ext>
            </a:extLst>
          </p:cNvPr>
          <p:cNvSpPr>
            <a:spLocks noGrp="1"/>
          </p:cNvSpPr>
          <p:nvPr>
            <p:ph type="title"/>
          </p:nvPr>
        </p:nvSpPr>
        <p:spPr/>
        <p:txBody>
          <a:bodyPr>
            <a:normAutofit/>
          </a:bodyPr>
          <a:lstStyle/>
          <a:p>
            <a:pPr algn="ctr">
              <a:lnSpc>
                <a:spcPct val="70000"/>
              </a:lnSpc>
              <a:buSzPts val="2800"/>
            </a:pPr>
            <a:r>
              <a:rPr lang="en-US" sz="3600" dirty="0">
                <a:latin typeface="Times New Roman" panose="02020603050405020304" pitchFamily="18" charset="0"/>
                <a:ea typeface="Cambria"/>
                <a:cs typeface="Times New Roman" panose="02020603050405020304" pitchFamily="18" charset="0"/>
                <a:sym typeface="Cambria"/>
              </a:rPr>
              <a:t>RESULT AND EVALUATION</a:t>
            </a:r>
          </a:p>
        </p:txBody>
      </p:sp>
      <p:sp>
        <p:nvSpPr>
          <p:cNvPr id="4" name="Slide Number Placeholder 3">
            <a:extLst>
              <a:ext uri="{FF2B5EF4-FFF2-40B4-BE49-F238E27FC236}">
                <a16:creationId xmlns:a16="http://schemas.microsoft.com/office/drawing/2014/main" id="{8091DAB7-814D-7A68-1633-32E1C0F61CE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5" name="Google Shape;92;p13" descr="Silver Oak College of Engineering &amp; Technology | EDUCATION ...">
            <a:extLst>
              <a:ext uri="{FF2B5EF4-FFF2-40B4-BE49-F238E27FC236}">
                <a16:creationId xmlns:a16="http://schemas.microsoft.com/office/drawing/2014/main" id="{A730F673-925C-0CD8-53A5-24A8783E18F5}"/>
              </a:ext>
            </a:extLst>
          </p:cNvPr>
          <p:cNvPicPr preferRelativeResize="0"/>
          <p:nvPr/>
        </p:nvPicPr>
        <p:blipFill rotWithShape="1">
          <a:blip r:embed="rId2">
            <a:alphaModFix/>
          </a:blip>
          <a:srcRect/>
          <a:stretch/>
        </p:blipFill>
        <p:spPr>
          <a:xfrm>
            <a:off x="9304393" y="204713"/>
            <a:ext cx="2722818" cy="1008117"/>
          </a:xfrm>
          <a:prstGeom prst="rect">
            <a:avLst/>
          </a:prstGeom>
          <a:noFill/>
          <a:ln>
            <a:noFill/>
          </a:ln>
        </p:spPr>
      </p:pic>
      <p:graphicFrame>
        <p:nvGraphicFramePr>
          <p:cNvPr id="11" name="Table 10">
            <a:extLst>
              <a:ext uri="{FF2B5EF4-FFF2-40B4-BE49-F238E27FC236}">
                <a16:creationId xmlns:a16="http://schemas.microsoft.com/office/drawing/2014/main" id="{1D8F1C32-C6A3-FBD6-997A-6A5A8C5C5721}"/>
              </a:ext>
            </a:extLst>
          </p:cNvPr>
          <p:cNvGraphicFramePr>
            <a:graphicFrameLocks noGrp="1"/>
          </p:cNvGraphicFramePr>
          <p:nvPr>
            <p:extLst>
              <p:ext uri="{D42A27DB-BD31-4B8C-83A1-F6EECF244321}">
                <p14:modId xmlns:p14="http://schemas.microsoft.com/office/powerpoint/2010/main" val="1667146714"/>
              </p:ext>
            </p:extLst>
          </p:nvPr>
        </p:nvGraphicFramePr>
        <p:xfrm>
          <a:off x="749300" y="1373242"/>
          <a:ext cx="10922000" cy="5430619"/>
        </p:xfrm>
        <a:graphic>
          <a:graphicData uri="http://schemas.openxmlformats.org/drawingml/2006/table">
            <a:tbl>
              <a:tblPr firstRow="1" bandRow="1">
                <a:tableStyleId>{7E9639D4-E3E2-4D34-9284-5A2195B3D0D7}</a:tableStyleId>
              </a:tblPr>
              <a:tblGrid>
                <a:gridCol w="2184400">
                  <a:extLst>
                    <a:ext uri="{9D8B030D-6E8A-4147-A177-3AD203B41FA5}">
                      <a16:colId xmlns:a16="http://schemas.microsoft.com/office/drawing/2014/main" val="417411603"/>
                    </a:ext>
                  </a:extLst>
                </a:gridCol>
                <a:gridCol w="2184400">
                  <a:extLst>
                    <a:ext uri="{9D8B030D-6E8A-4147-A177-3AD203B41FA5}">
                      <a16:colId xmlns:a16="http://schemas.microsoft.com/office/drawing/2014/main" val="3947897804"/>
                    </a:ext>
                  </a:extLst>
                </a:gridCol>
                <a:gridCol w="2184400">
                  <a:extLst>
                    <a:ext uri="{9D8B030D-6E8A-4147-A177-3AD203B41FA5}">
                      <a16:colId xmlns:a16="http://schemas.microsoft.com/office/drawing/2014/main" val="3945041683"/>
                    </a:ext>
                  </a:extLst>
                </a:gridCol>
                <a:gridCol w="2184400">
                  <a:extLst>
                    <a:ext uri="{9D8B030D-6E8A-4147-A177-3AD203B41FA5}">
                      <a16:colId xmlns:a16="http://schemas.microsoft.com/office/drawing/2014/main" val="2826442525"/>
                    </a:ext>
                  </a:extLst>
                </a:gridCol>
                <a:gridCol w="2184400">
                  <a:extLst>
                    <a:ext uri="{9D8B030D-6E8A-4147-A177-3AD203B41FA5}">
                      <a16:colId xmlns:a16="http://schemas.microsoft.com/office/drawing/2014/main" val="2570616464"/>
                    </a:ext>
                  </a:extLst>
                </a:gridCol>
              </a:tblGrid>
              <a:tr h="568463">
                <a:tc>
                  <a:txBody>
                    <a:bodyPr/>
                    <a:lstStyle/>
                    <a:p>
                      <a:pPr algn="ctr" fontAlgn="ctr"/>
                      <a:r>
                        <a:rPr lang="en-IN" sz="1600" b="1" u="none" strike="noStrike" dirty="0">
                          <a:solidFill>
                            <a:schemeClr val="bg1"/>
                          </a:solidFill>
                          <a:effectLst/>
                        </a:rPr>
                        <a:t>Feature</a:t>
                      </a:r>
                      <a:endParaRPr lang="en-IN" sz="1600" b="1" i="0" u="none" strike="noStrike" dirty="0">
                        <a:solidFill>
                          <a:schemeClr val="bg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fontAlgn="ctr"/>
                      <a:r>
                        <a:rPr lang="en-IN" sz="1600" b="1" u="none" strike="noStrike" dirty="0" err="1">
                          <a:solidFill>
                            <a:schemeClr val="bg1"/>
                          </a:solidFill>
                          <a:effectLst/>
                        </a:rPr>
                        <a:t>Vectrofy</a:t>
                      </a:r>
                      <a:endParaRPr lang="en-IN" sz="1600" b="1" i="0" u="none" strike="noStrike" dirty="0">
                        <a:solidFill>
                          <a:schemeClr val="bg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solidFill>
                            <a:schemeClr val="bg1"/>
                          </a:solidFill>
                          <a:effectLst/>
                        </a:rPr>
                        <a:t>Adobe Illustrator</a:t>
                      </a:r>
                      <a:endParaRPr lang="en-IN" sz="1600" b="1" i="0" u="none" strike="noStrike" dirty="0">
                        <a:solidFill>
                          <a:schemeClr val="bg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solidFill>
                            <a:schemeClr val="bg1"/>
                          </a:solidFill>
                          <a:effectLst/>
                        </a:rPr>
                        <a:t>CorelDRAW</a:t>
                      </a:r>
                      <a:endParaRPr lang="en-IN" sz="1600" b="1" i="0" u="none" strike="noStrike" dirty="0">
                        <a:solidFill>
                          <a:schemeClr val="bg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1" u="none" strike="noStrike" dirty="0">
                          <a:solidFill>
                            <a:schemeClr val="bg1"/>
                          </a:solidFill>
                          <a:effectLst/>
                        </a:rPr>
                        <a:t>Inkscape</a:t>
                      </a:r>
                      <a:endParaRPr lang="en-IN" sz="1600" b="1" i="0" u="none" strike="noStrike" dirty="0">
                        <a:solidFill>
                          <a:schemeClr val="bg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439783"/>
                  </a:ext>
                </a:extLst>
              </a:tr>
              <a:tr h="780663">
                <a:tc>
                  <a:txBody>
                    <a:bodyPr/>
                    <a:lstStyle/>
                    <a:p>
                      <a:pPr algn="ctr" fontAlgn="ctr"/>
                      <a:r>
                        <a:rPr lang="en-IN" sz="1600" b="1" u="none" strike="noStrike" dirty="0">
                          <a:solidFill>
                            <a:schemeClr val="tx1"/>
                          </a:solidFill>
                          <a:effectLst/>
                        </a:rPr>
                        <a:t>Ease of Use</a:t>
                      </a:r>
                      <a:endParaRPr lang="en-IN" sz="1600" b="1"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a:solidFill>
                            <a:schemeClr val="tx1"/>
                          </a:solidFill>
                          <a:effectLst/>
                        </a:rPr>
                        <a:t>Simple, user-friendly interface with no steep learning curve.</a:t>
                      </a:r>
                      <a:endParaRPr lang="en-US"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a:solidFill>
                            <a:schemeClr val="tx1"/>
                          </a:solidFill>
                          <a:effectLst/>
                        </a:rPr>
                        <a:t>Professional-grade tools with a steep learning curve.</a:t>
                      </a:r>
                      <a:endParaRPr lang="en-US"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0" u="none" strike="noStrike">
                          <a:solidFill>
                            <a:schemeClr val="tx1"/>
                          </a:solidFill>
                          <a:effectLst/>
                        </a:rPr>
                        <a:t>Professional-grade, requires training or experience.</a:t>
                      </a:r>
                      <a:endParaRPr lang="en-IN"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a:solidFill>
                            <a:schemeClr val="tx1"/>
                          </a:solidFill>
                          <a:effectLst/>
                        </a:rPr>
                        <a:t>Moderate learning curve, suitable for experienced users.</a:t>
                      </a:r>
                      <a:endParaRPr lang="en-US"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9354053"/>
                  </a:ext>
                </a:extLst>
              </a:tr>
              <a:tr h="780663">
                <a:tc>
                  <a:txBody>
                    <a:bodyPr/>
                    <a:lstStyle/>
                    <a:p>
                      <a:pPr algn="ctr" fontAlgn="ctr"/>
                      <a:r>
                        <a:rPr lang="en-IN" sz="1600" b="1" u="none" strike="noStrike">
                          <a:solidFill>
                            <a:schemeClr val="tx1"/>
                          </a:solidFill>
                          <a:effectLst/>
                        </a:rPr>
                        <a:t>Free to Use</a:t>
                      </a:r>
                      <a:endParaRPr lang="en-IN" sz="16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dirty="0">
                          <a:solidFill>
                            <a:schemeClr val="tx1"/>
                          </a:solidFill>
                          <a:effectLst/>
                        </a:rPr>
                        <a:t>Free or offers affordable pricing tiers.</a:t>
                      </a:r>
                      <a:endParaRPr lang="en-US" sz="16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a:solidFill>
                            <a:schemeClr val="tx1"/>
                          </a:solidFill>
                          <a:effectLst/>
                        </a:rPr>
                        <a:t>Requires paid subscription (Creative Cloud).</a:t>
                      </a:r>
                      <a:endParaRPr lang="en-US"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0" u="none" strike="noStrike">
                          <a:solidFill>
                            <a:schemeClr val="tx1"/>
                          </a:solidFill>
                          <a:effectLst/>
                        </a:rPr>
                        <a:t>Requires a paid license.</a:t>
                      </a:r>
                      <a:endParaRPr lang="en-IN"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0" u="none" strike="noStrike">
                          <a:solidFill>
                            <a:schemeClr val="tx1"/>
                          </a:solidFill>
                          <a:effectLst/>
                        </a:rPr>
                        <a:t>Free and open-source.</a:t>
                      </a:r>
                      <a:endParaRPr lang="en-IN"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6097290"/>
                  </a:ext>
                </a:extLst>
              </a:tr>
              <a:tr h="1037640">
                <a:tc>
                  <a:txBody>
                    <a:bodyPr/>
                    <a:lstStyle/>
                    <a:p>
                      <a:pPr algn="ctr" fontAlgn="ctr"/>
                      <a:r>
                        <a:rPr lang="en-IN" sz="1600" b="1" u="none" strike="noStrike">
                          <a:solidFill>
                            <a:schemeClr val="tx1"/>
                          </a:solidFill>
                          <a:effectLst/>
                        </a:rPr>
                        <a:t>No Installation Needed</a:t>
                      </a:r>
                      <a:endParaRPr lang="en-IN" sz="16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dirty="0">
                          <a:solidFill>
                            <a:schemeClr val="tx1"/>
                          </a:solidFill>
                          <a:effectLst/>
                        </a:rPr>
                        <a:t>Web-based application accessible via any browser; no installation required.</a:t>
                      </a:r>
                      <a:endParaRPr lang="en-US" sz="16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0" u="none" strike="noStrike" dirty="0">
                          <a:solidFill>
                            <a:schemeClr val="tx1"/>
                          </a:solidFill>
                          <a:effectLst/>
                        </a:rPr>
                        <a:t>Requires installation on a local device.</a:t>
                      </a:r>
                      <a:endParaRPr lang="en-IN" sz="16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0" u="none" strike="noStrike">
                          <a:solidFill>
                            <a:schemeClr val="tx1"/>
                          </a:solidFill>
                          <a:effectLst/>
                        </a:rPr>
                        <a:t>Requires installation on a local device.</a:t>
                      </a:r>
                      <a:endParaRPr lang="en-IN"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1600" b="0" u="none" strike="noStrike">
                          <a:solidFill>
                            <a:schemeClr val="tx1"/>
                          </a:solidFill>
                          <a:effectLst/>
                        </a:rPr>
                        <a:t>Requires installation on a local device.</a:t>
                      </a:r>
                      <a:endParaRPr lang="en-IN"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727616"/>
                  </a:ext>
                </a:extLst>
              </a:tr>
              <a:tr h="1037640">
                <a:tc>
                  <a:txBody>
                    <a:bodyPr/>
                    <a:lstStyle/>
                    <a:p>
                      <a:pPr algn="ctr" fontAlgn="ctr"/>
                      <a:r>
                        <a:rPr lang="en-IN" sz="1600" b="1" u="none" strike="noStrike">
                          <a:solidFill>
                            <a:schemeClr val="tx1"/>
                          </a:solidFill>
                          <a:effectLst/>
                        </a:rPr>
                        <a:t>Cloud Integration</a:t>
                      </a:r>
                      <a:endParaRPr lang="en-IN" sz="16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a:solidFill>
                            <a:schemeClr val="tx1"/>
                          </a:solidFill>
                          <a:effectLst/>
                        </a:rPr>
                        <a:t>Integrated cloud storage for uploading, storing, and reprocessing images anytime.</a:t>
                      </a:r>
                      <a:endParaRPr lang="en-US"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dirty="0">
                          <a:solidFill>
                            <a:schemeClr val="tx1"/>
                          </a:solidFill>
                          <a:effectLst/>
                        </a:rPr>
                        <a:t>Available but only as part of a paid Creative Cloud subscription.</a:t>
                      </a:r>
                      <a:endParaRPr lang="en-US" sz="16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dirty="0">
                          <a:solidFill>
                            <a:schemeClr val="tx1"/>
                          </a:solidFill>
                          <a:effectLst/>
                        </a:rPr>
                        <a:t>Limited or no cloud features by default.</a:t>
                      </a:r>
                      <a:endParaRPr lang="en-US" sz="16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a:solidFill>
                            <a:schemeClr val="tx1"/>
                          </a:solidFill>
                          <a:effectLst/>
                        </a:rPr>
                        <a:t>No built-in cloud integration; requires plugins.</a:t>
                      </a:r>
                      <a:endParaRPr lang="en-US"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496275"/>
                  </a:ext>
                </a:extLst>
              </a:tr>
              <a:tr h="1037640">
                <a:tc>
                  <a:txBody>
                    <a:bodyPr/>
                    <a:lstStyle/>
                    <a:p>
                      <a:pPr algn="ctr" fontAlgn="ctr"/>
                      <a:r>
                        <a:rPr lang="en-IN" sz="1600" b="1" u="none" strike="noStrike">
                          <a:solidFill>
                            <a:schemeClr val="tx1"/>
                          </a:solidFill>
                          <a:effectLst/>
                        </a:rPr>
                        <a:t>Accuracy</a:t>
                      </a:r>
                      <a:endParaRPr lang="en-IN" sz="1600" b="1"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a:solidFill>
                            <a:schemeClr val="tx1"/>
                          </a:solidFill>
                          <a:effectLst/>
                        </a:rPr>
                        <a:t>High-quality automated raster-to-vector conversion with colored vector output.</a:t>
                      </a:r>
                      <a:endParaRPr lang="en-US"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a:solidFill>
                            <a:schemeClr val="tx1"/>
                          </a:solidFill>
                          <a:effectLst/>
                        </a:rPr>
                        <a:t>Manual raster-to-vector conversion tools available.</a:t>
                      </a:r>
                      <a:endParaRPr lang="en-US"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a:solidFill>
                            <a:schemeClr val="tx1"/>
                          </a:solidFill>
                          <a:effectLst/>
                        </a:rPr>
                        <a:t>Manual raster-to-vector conversion tools available.</a:t>
                      </a:r>
                      <a:endParaRPr lang="en-US" sz="1600" b="0" i="0" u="none" strike="noStrike">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b="0" u="none" strike="noStrike" dirty="0">
                          <a:solidFill>
                            <a:schemeClr val="tx1"/>
                          </a:solidFill>
                          <a:effectLst/>
                        </a:rPr>
                        <a:t>Offers basic conversion tools, but requires manual adjustments.</a:t>
                      </a:r>
                      <a:endParaRPr lang="en-US" sz="1600" b="0" i="0" u="none" strike="noStrike" dirty="0">
                        <a:solidFill>
                          <a:schemeClr val="tx1"/>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0893627"/>
                  </a:ext>
                </a:extLst>
              </a:tr>
            </a:tbl>
          </a:graphicData>
        </a:graphic>
      </p:graphicFrame>
    </p:spTree>
    <p:extLst>
      <p:ext uri="{BB962C8B-B14F-4D97-AF65-F5344CB8AC3E}">
        <p14:creationId xmlns:p14="http://schemas.microsoft.com/office/powerpoint/2010/main" val="1305096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9AF7D-2E0F-3F14-1F56-52E5B2A3D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879847-1A0F-5A9C-15F4-E3BF557AA562}"/>
              </a:ext>
            </a:extLst>
          </p:cNvPr>
          <p:cNvSpPr>
            <a:spLocks noGrp="1"/>
          </p:cNvSpPr>
          <p:nvPr>
            <p:ph type="title"/>
          </p:nvPr>
        </p:nvSpPr>
        <p:spPr/>
        <p:txBody>
          <a:bodyPr/>
          <a:lstStyle/>
          <a:p>
            <a:pPr algn="ct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References</a:t>
            </a:r>
          </a:p>
        </p:txBody>
      </p:sp>
      <p:sp>
        <p:nvSpPr>
          <p:cNvPr id="3" name="Text Placeholder 2">
            <a:extLst>
              <a:ext uri="{FF2B5EF4-FFF2-40B4-BE49-F238E27FC236}">
                <a16:creationId xmlns:a16="http://schemas.microsoft.com/office/drawing/2014/main" id="{36DE160D-A099-C8B7-955C-2A25CC157BE1}"/>
              </a:ext>
            </a:extLst>
          </p:cNvPr>
          <p:cNvSpPr>
            <a:spLocks noGrp="1"/>
          </p:cNvSpPr>
          <p:nvPr>
            <p:ph type="body" idx="1"/>
          </p:nvPr>
        </p:nvSpPr>
        <p:spPr>
          <a:xfrm>
            <a:off x="838200" y="1825625"/>
            <a:ext cx="10515600" cy="4667250"/>
          </a:xfrm>
        </p:spPr>
        <p:txBody>
          <a:bodyPr>
            <a:noAutofit/>
          </a:bodyPr>
          <a:lstStyle/>
          <a:p>
            <a:pPr marL="114300" indent="0">
              <a:buNone/>
            </a:pPr>
            <a:r>
              <a:rPr lang="en-US" sz="1600" dirty="0">
                <a:latin typeface="Times New Roman" panose="02020603050405020304" pitchFamily="18" charset="0"/>
                <a:cs typeface="Times New Roman" panose="02020603050405020304" pitchFamily="18" charset="0"/>
              </a:rPr>
              <a:t>[1] S. </a:t>
            </a:r>
            <a:r>
              <a:rPr lang="en-US" sz="1600" dirty="0" err="1">
                <a:latin typeface="Times New Roman" panose="02020603050405020304" pitchFamily="18" charset="0"/>
                <a:cs typeface="Times New Roman" panose="02020603050405020304" pitchFamily="18" charset="0"/>
              </a:rPr>
              <a:t>Schwarzmüller</a:t>
            </a:r>
            <a:r>
              <a:rPr lang="en-US" sz="1600" dirty="0">
                <a:latin typeface="Times New Roman" panose="02020603050405020304" pitchFamily="18" charset="0"/>
                <a:cs typeface="Times New Roman" panose="02020603050405020304" pitchFamily="18" charset="0"/>
              </a:rPr>
              <a:t>, "React, NodeJS, Express &amp; MongoDB - The MERN </a:t>
            </a:r>
            <a:r>
              <a:rPr lang="en-US" sz="1600" dirty="0" err="1">
                <a:latin typeface="Times New Roman" panose="02020603050405020304" pitchFamily="18" charset="0"/>
                <a:cs typeface="Times New Roman" panose="02020603050405020304" pitchFamily="18" charset="0"/>
              </a:rPr>
              <a:t>Fullstack</a:t>
            </a:r>
            <a:r>
              <a:rPr lang="en-US" sz="1600" dirty="0">
                <a:latin typeface="Times New Roman" panose="02020603050405020304" pitchFamily="18" charset="0"/>
                <a:cs typeface="Times New Roman" panose="02020603050405020304" pitchFamily="18" charset="0"/>
              </a:rPr>
              <a:t> Guide," Udemy. [Online]. Available: https://www.udemy.com/course/react-</a:t>
            </a:r>
            <a:r>
              <a:rPr lang="en-US" sz="1600" dirty="0" err="1">
                <a:latin typeface="Times New Roman" panose="02020603050405020304" pitchFamily="18" charset="0"/>
                <a:cs typeface="Times New Roman" panose="02020603050405020304" pitchFamily="18" charset="0"/>
              </a:rPr>
              <a:t>nodejs</a:t>
            </a:r>
            <a:r>
              <a:rPr lang="en-US" sz="1600" dirty="0">
                <a:latin typeface="Times New Roman" panose="02020603050405020304" pitchFamily="18" charset="0"/>
                <a:cs typeface="Times New Roman" panose="02020603050405020304" pitchFamily="18" charset="0"/>
              </a:rPr>
              <a:t>-express-</a:t>
            </a:r>
            <a:r>
              <a:rPr lang="en-US" sz="1600" dirty="0" err="1">
                <a:latin typeface="Times New Roman" panose="02020603050405020304" pitchFamily="18" charset="0"/>
                <a:cs typeface="Times New Roman" panose="02020603050405020304" pitchFamily="18" charset="0"/>
              </a:rPr>
              <a:t>mongodb</a:t>
            </a:r>
            <a:r>
              <a:rPr lang="en-US" sz="1600" dirty="0">
                <a:latin typeface="Times New Roman" panose="02020603050405020304" pitchFamily="18" charset="0"/>
                <a:cs typeface="Times New Roman" panose="02020603050405020304" pitchFamily="18" charset="0"/>
              </a:rPr>
              <a:t>-the-</a:t>
            </a:r>
            <a:r>
              <a:rPr lang="en-US" sz="1600" dirty="0" err="1">
                <a:latin typeface="Times New Roman" panose="02020603050405020304" pitchFamily="18" charset="0"/>
                <a:cs typeface="Times New Roman" panose="02020603050405020304" pitchFamily="18" charset="0"/>
              </a:rPr>
              <a:t>mern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fullstack</a:t>
            </a:r>
            <a:r>
              <a:rPr lang="en-US" sz="1600" dirty="0">
                <a:latin typeface="Times New Roman" panose="02020603050405020304" pitchFamily="18" charset="0"/>
                <a:cs typeface="Times New Roman" panose="02020603050405020304" pitchFamily="18" charset="0"/>
              </a:rPr>
              <a:t>-guide/..</a:t>
            </a:r>
          </a:p>
          <a:p>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[2] "Redux Crash Course | React Redux Tutorial," YouTube, 2024. [Online]. Available: https://youtube.com/watch?v=1i04-A7kfFI&amp;t=3245s. </a:t>
            </a:r>
          </a:p>
          <a:p>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[3] "How to Upload Image to </a:t>
            </a:r>
            <a:r>
              <a:rPr lang="en-US" sz="1600" dirty="0" err="1">
                <a:latin typeface="Times New Roman" panose="02020603050405020304" pitchFamily="18" charset="0"/>
                <a:cs typeface="Times New Roman" panose="02020603050405020304" pitchFamily="18" charset="0"/>
              </a:rPr>
              <a:t>Cloudinary</a:t>
            </a:r>
            <a:r>
              <a:rPr lang="en-US" sz="1600" dirty="0">
                <a:latin typeface="Times New Roman" panose="02020603050405020304" pitchFamily="18" charset="0"/>
                <a:cs typeface="Times New Roman" panose="02020603050405020304" pitchFamily="18" charset="0"/>
              </a:rPr>
              <a:t> in React," YouTube, 2024. [Online]. Available: https://www.youtube.com/watch?v=YH63fnqG7F0&amp;t=1s. </a:t>
            </a:r>
          </a:p>
          <a:p>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[4] "Raster to Vector Conversion Tutorial," YouTube, 2024. [Online]. Available: https://youtu.be/i_9tAee-hYo?si=snPzcD_ujSKaS7TU.</a:t>
            </a:r>
          </a:p>
          <a:p>
            <a:endParaRPr lang="en-US" sz="1600" dirty="0">
              <a:latin typeface="Times New Roman" panose="02020603050405020304" pitchFamily="18" charset="0"/>
              <a:cs typeface="Times New Roman" panose="02020603050405020304" pitchFamily="18" charset="0"/>
            </a:endParaRPr>
          </a:p>
          <a:p>
            <a:pPr marL="114300" indent="0">
              <a:buNone/>
            </a:pPr>
            <a:r>
              <a:rPr lang="en-US" sz="1600" dirty="0">
                <a:latin typeface="Times New Roman" panose="02020603050405020304" pitchFamily="18" charset="0"/>
                <a:cs typeface="Times New Roman" panose="02020603050405020304" pitchFamily="18" charset="0"/>
              </a:rPr>
              <a:t>[5] "Flask Tutorial - Python Web Framework," </a:t>
            </a:r>
            <a:r>
              <a:rPr lang="en-US" sz="1600" dirty="0" err="1">
                <a:latin typeface="Times New Roman" panose="02020603050405020304" pitchFamily="18" charset="0"/>
                <a:cs typeface="Times New Roman" panose="02020603050405020304" pitchFamily="18" charset="0"/>
              </a:rPr>
              <a:t>GeeksforGeeks</a:t>
            </a:r>
            <a:r>
              <a:rPr lang="en-US" sz="1600" dirty="0">
                <a:latin typeface="Times New Roman" panose="02020603050405020304" pitchFamily="18" charset="0"/>
                <a:cs typeface="Times New Roman" panose="02020603050405020304" pitchFamily="18" charset="0"/>
              </a:rPr>
              <a:t>. [Online]. Available: https://www.geeksforgeeks.org/flask-tutorial/.</a:t>
            </a:r>
          </a:p>
        </p:txBody>
      </p:sp>
      <p:sp>
        <p:nvSpPr>
          <p:cNvPr id="4" name="Slide Number Placeholder 3">
            <a:extLst>
              <a:ext uri="{FF2B5EF4-FFF2-40B4-BE49-F238E27FC236}">
                <a16:creationId xmlns:a16="http://schemas.microsoft.com/office/drawing/2014/main" id="{16B57A9F-1156-87C0-B9BA-B63D1C6EC5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5" name="Google Shape;92;p13" descr="Silver Oak College of Engineering &amp; Technology | EDUCATION ...">
            <a:extLst>
              <a:ext uri="{FF2B5EF4-FFF2-40B4-BE49-F238E27FC236}">
                <a16:creationId xmlns:a16="http://schemas.microsoft.com/office/drawing/2014/main" id="{8E1AEAB8-B92F-2311-00EA-EDD7B4994C2A}"/>
              </a:ext>
            </a:extLst>
          </p:cNvPr>
          <p:cNvPicPr preferRelativeResize="0"/>
          <p:nvPr/>
        </p:nvPicPr>
        <p:blipFill rotWithShape="1">
          <a:blip r:embed="rId2">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49552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B7443-38C2-1E3E-D366-807AF0B06C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EF3ABF-B1C7-B536-EA5C-7C67A4370238}"/>
              </a:ext>
            </a:extLst>
          </p:cNvPr>
          <p:cNvSpPr>
            <a:spLocks noGrp="1"/>
          </p:cNvSpPr>
          <p:nvPr>
            <p:ph type="title"/>
          </p:nvPr>
        </p:nvSpPr>
        <p:spPr/>
        <p:txBody>
          <a:bodyPr/>
          <a:lstStyle/>
          <a:p>
            <a:pPr algn="ct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Related Photographs</a:t>
            </a:r>
          </a:p>
        </p:txBody>
      </p:sp>
      <p:sp>
        <p:nvSpPr>
          <p:cNvPr id="4" name="Slide Number Placeholder 3">
            <a:extLst>
              <a:ext uri="{FF2B5EF4-FFF2-40B4-BE49-F238E27FC236}">
                <a16:creationId xmlns:a16="http://schemas.microsoft.com/office/drawing/2014/main" id="{05A877C1-21FD-9883-4403-B4DF87D8F5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A13C541-C0D9-D8E8-266D-5C6F08E4B499}"/>
              </a:ext>
            </a:extLst>
          </p:cNvPr>
          <p:cNvPicPr>
            <a:picLocks noChangeAspect="1"/>
          </p:cNvPicPr>
          <p:nvPr/>
        </p:nvPicPr>
        <p:blipFill>
          <a:blip r:embed="rId2"/>
          <a:stretch>
            <a:fillRect/>
          </a:stretch>
        </p:blipFill>
        <p:spPr>
          <a:xfrm>
            <a:off x="890395" y="1690688"/>
            <a:ext cx="4666218" cy="2122776"/>
          </a:xfrm>
          <a:prstGeom prst="rect">
            <a:avLst/>
          </a:prstGeom>
        </p:spPr>
      </p:pic>
      <p:pic>
        <p:nvPicPr>
          <p:cNvPr id="7" name="Picture 6">
            <a:extLst>
              <a:ext uri="{FF2B5EF4-FFF2-40B4-BE49-F238E27FC236}">
                <a16:creationId xmlns:a16="http://schemas.microsoft.com/office/drawing/2014/main" id="{B783B528-5813-684E-4F8D-34FB2CCD217E}"/>
              </a:ext>
            </a:extLst>
          </p:cNvPr>
          <p:cNvPicPr>
            <a:picLocks noChangeAspect="1"/>
          </p:cNvPicPr>
          <p:nvPr/>
        </p:nvPicPr>
        <p:blipFill>
          <a:blip r:embed="rId3"/>
          <a:stretch>
            <a:fillRect/>
          </a:stretch>
        </p:blipFill>
        <p:spPr>
          <a:xfrm>
            <a:off x="890394" y="3939523"/>
            <a:ext cx="4666217" cy="2434020"/>
          </a:xfrm>
          <a:prstGeom prst="rect">
            <a:avLst/>
          </a:prstGeom>
        </p:spPr>
      </p:pic>
      <p:pic>
        <p:nvPicPr>
          <p:cNvPr id="8" name="Picture 7">
            <a:extLst>
              <a:ext uri="{FF2B5EF4-FFF2-40B4-BE49-F238E27FC236}">
                <a16:creationId xmlns:a16="http://schemas.microsoft.com/office/drawing/2014/main" id="{86EB8A92-BB86-DD36-C074-CF9B7D1826D1}"/>
              </a:ext>
            </a:extLst>
          </p:cNvPr>
          <p:cNvPicPr>
            <a:picLocks noChangeAspect="1"/>
          </p:cNvPicPr>
          <p:nvPr/>
        </p:nvPicPr>
        <p:blipFill>
          <a:blip r:embed="rId4"/>
          <a:stretch>
            <a:fillRect/>
          </a:stretch>
        </p:blipFill>
        <p:spPr>
          <a:xfrm>
            <a:off x="5620876" y="4346023"/>
            <a:ext cx="1392092" cy="2027520"/>
          </a:xfrm>
          <a:prstGeom prst="rect">
            <a:avLst/>
          </a:prstGeom>
        </p:spPr>
      </p:pic>
      <p:pic>
        <p:nvPicPr>
          <p:cNvPr id="6" name="Picture 5">
            <a:extLst>
              <a:ext uri="{FF2B5EF4-FFF2-40B4-BE49-F238E27FC236}">
                <a16:creationId xmlns:a16="http://schemas.microsoft.com/office/drawing/2014/main" id="{495803BD-FA3F-7FE7-E35A-0F87DBB9135F}"/>
              </a:ext>
            </a:extLst>
          </p:cNvPr>
          <p:cNvPicPr>
            <a:picLocks noChangeAspect="1"/>
          </p:cNvPicPr>
          <p:nvPr/>
        </p:nvPicPr>
        <p:blipFill>
          <a:blip r:embed="rId5"/>
          <a:stretch>
            <a:fillRect/>
          </a:stretch>
        </p:blipFill>
        <p:spPr>
          <a:xfrm>
            <a:off x="8643521" y="1690688"/>
            <a:ext cx="1983720" cy="1983720"/>
          </a:xfrm>
          <a:prstGeom prst="rect">
            <a:avLst/>
          </a:prstGeom>
        </p:spPr>
      </p:pic>
      <p:pic>
        <p:nvPicPr>
          <p:cNvPr id="12" name="Picture 11">
            <a:extLst>
              <a:ext uri="{FF2B5EF4-FFF2-40B4-BE49-F238E27FC236}">
                <a16:creationId xmlns:a16="http://schemas.microsoft.com/office/drawing/2014/main" id="{CF0D82EB-4CF6-428E-25D9-B7EA9FADEAEA}"/>
              </a:ext>
            </a:extLst>
          </p:cNvPr>
          <p:cNvPicPr>
            <a:picLocks noChangeAspect="1"/>
          </p:cNvPicPr>
          <p:nvPr/>
        </p:nvPicPr>
        <p:blipFill>
          <a:blip r:embed="rId6"/>
          <a:stretch>
            <a:fillRect/>
          </a:stretch>
        </p:blipFill>
        <p:spPr>
          <a:xfrm>
            <a:off x="8200910" y="3674408"/>
            <a:ext cx="2868942" cy="2868942"/>
          </a:xfrm>
          <a:prstGeom prst="rect">
            <a:avLst/>
          </a:prstGeom>
        </p:spPr>
      </p:pic>
      <p:pic>
        <p:nvPicPr>
          <p:cNvPr id="14" name="Picture 13">
            <a:extLst>
              <a:ext uri="{FF2B5EF4-FFF2-40B4-BE49-F238E27FC236}">
                <a16:creationId xmlns:a16="http://schemas.microsoft.com/office/drawing/2014/main" id="{CEE69B35-B62A-A123-837E-CFB8AD1538A5}"/>
              </a:ext>
            </a:extLst>
          </p:cNvPr>
          <p:cNvPicPr>
            <a:picLocks noChangeAspect="1"/>
          </p:cNvPicPr>
          <p:nvPr/>
        </p:nvPicPr>
        <p:blipFill>
          <a:blip r:embed="rId7"/>
          <a:stretch>
            <a:fillRect/>
          </a:stretch>
        </p:blipFill>
        <p:spPr>
          <a:xfrm>
            <a:off x="5621459" y="1667811"/>
            <a:ext cx="2514600" cy="2514600"/>
          </a:xfrm>
          <a:prstGeom prst="rect">
            <a:avLst/>
          </a:prstGeom>
        </p:spPr>
      </p:pic>
      <p:sp>
        <p:nvSpPr>
          <p:cNvPr id="15" name="TextBox 14">
            <a:extLst>
              <a:ext uri="{FF2B5EF4-FFF2-40B4-BE49-F238E27FC236}">
                <a16:creationId xmlns:a16="http://schemas.microsoft.com/office/drawing/2014/main" id="{C6479659-7034-1AC4-97D0-B39B6C9C17DD}"/>
              </a:ext>
            </a:extLst>
          </p:cNvPr>
          <p:cNvSpPr txBox="1"/>
          <p:nvPr/>
        </p:nvSpPr>
        <p:spPr>
          <a:xfrm>
            <a:off x="8610600" y="1360034"/>
            <a:ext cx="683200"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7289D70-0834-8C69-DC8C-C5C545AB145C}"/>
              </a:ext>
            </a:extLst>
          </p:cNvPr>
          <p:cNvSpPr txBox="1"/>
          <p:nvPr/>
        </p:nvSpPr>
        <p:spPr>
          <a:xfrm>
            <a:off x="5709008" y="1408309"/>
            <a:ext cx="582211"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Input</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6701CCF-FD38-A9A5-E2AD-81CB59F89964}"/>
              </a:ext>
            </a:extLst>
          </p:cNvPr>
          <p:cNvSpPr txBox="1"/>
          <p:nvPr/>
        </p:nvSpPr>
        <p:spPr>
          <a:xfrm>
            <a:off x="7336514" y="5492261"/>
            <a:ext cx="1160895" cy="3077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After Editing</a:t>
            </a:r>
            <a:endParaRPr lang="en-IN" dirty="0">
              <a:latin typeface="Times New Roman" panose="02020603050405020304" pitchFamily="18" charset="0"/>
              <a:cs typeface="Times New Roman" panose="02020603050405020304" pitchFamily="18" charset="0"/>
            </a:endParaRPr>
          </a:p>
        </p:txBody>
      </p:sp>
      <p:pic>
        <p:nvPicPr>
          <p:cNvPr id="3" name="Google Shape;92;p13" descr="Silver Oak College of Engineering &amp; Technology | EDUCATION ...">
            <a:extLst>
              <a:ext uri="{FF2B5EF4-FFF2-40B4-BE49-F238E27FC236}">
                <a16:creationId xmlns:a16="http://schemas.microsoft.com/office/drawing/2014/main" id="{0E270234-0BA9-0484-3E1A-5295515233F7}"/>
              </a:ext>
            </a:extLst>
          </p:cNvPr>
          <p:cNvPicPr preferRelativeResize="0"/>
          <p:nvPr/>
        </p:nvPicPr>
        <p:blipFill rotWithShape="1">
          <a:blip r:embed="rId8">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287310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62D3A-8A76-35A0-0D0C-B6AEFA8738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46D09-AB54-ABE9-FEB5-F2F8728C947C}"/>
              </a:ext>
            </a:extLst>
          </p:cNvPr>
          <p:cNvSpPr>
            <a:spLocks noGrp="1"/>
          </p:cNvSpPr>
          <p:nvPr>
            <p:ph type="title"/>
          </p:nvPr>
        </p:nvSpPr>
        <p:spPr>
          <a:xfrm flipH="1">
            <a:off x="4699000" y="2917825"/>
            <a:ext cx="2794000" cy="1325563"/>
          </a:xfrm>
        </p:spPr>
        <p:txBody>
          <a:bodyPr/>
          <a:lstStyle/>
          <a:p>
            <a:pP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Thank You</a:t>
            </a:r>
          </a:p>
        </p:txBody>
      </p:sp>
      <p:sp>
        <p:nvSpPr>
          <p:cNvPr id="4" name="Slide Number Placeholder 3">
            <a:extLst>
              <a:ext uri="{FF2B5EF4-FFF2-40B4-BE49-F238E27FC236}">
                <a16:creationId xmlns:a16="http://schemas.microsoft.com/office/drawing/2014/main" id="{1C576385-9492-2DCA-DFED-45064A994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pic>
        <p:nvPicPr>
          <p:cNvPr id="3" name="Google Shape;92;p13" descr="Silver Oak College of Engineering &amp; Technology | EDUCATION ...">
            <a:extLst>
              <a:ext uri="{FF2B5EF4-FFF2-40B4-BE49-F238E27FC236}">
                <a16:creationId xmlns:a16="http://schemas.microsoft.com/office/drawing/2014/main" id="{DAB3A424-5096-9760-5C51-FF8F9932AC8C}"/>
              </a:ext>
            </a:extLst>
          </p:cNvPr>
          <p:cNvPicPr preferRelativeResize="0"/>
          <p:nvPr/>
        </p:nvPicPr>
        <p:blipFill rotWithShape="1">
          <a:blip r:embed="rId2">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252855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6396-0A17-C4BD-BE53-D7B69AACF51C}"/>
              </a:ext>
            </a:extLst>
          </p:cNvPr>
          <p:cNvSpPr>
            <a:spLocks noGrp="1"/>
          </p:cNvSpPr>
          <p:nvPr>
            <p:ph type="title"/>
          </p:nvPr>
        </p:nvSpPr>
        <p:spPr/>
        <p:txBody>
          <a:bodyPr/>
          <a:lstStyle/>
          <a:p>
            <a:pPr algn="ctr"/>
            <a:r>
              <a:rPr lang="en-US" sz="4400" dirty="0">
                <a:latin typeface="Times New Roman" panose="02020603050405020304" pitchFamily="18" charset="0"/>
                <a:ea typeface="Cambria"/>
                <a:cs typeface="Times New Roman" panose="02020603050405020304" pitchFamily="18" charset="0"/>
                <a:sym typeface="Cambria"/>
              </a:rPr>
              <a:t>Objectives of the Project</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703742-FAFF-E688-AEB2-0702647CD4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pSp>
        <p:nvGrpSpPr>
          <p:cNvPr id="3" name="Group 2">
            <a:extLst>
              <a:ext uri="{FF2B5EF4-FFF2-40B4-BE49-F238E27FC236}">
                <a16:creationId xmlns:a16="http://schemas.microsoft.com/office/drawing/2014/main" id="{6A5C6195-CA54-8E3F-C2CC-849C7BC7A83B}"/>
              </a:ext>
            </a:extLst>
          </p:cNvPr>
          <p:cNvGrpSpPr/>
          <p:nvPr/>
        </p:nvGrpSpPr>
        <p:grpSpPr>
          <a:xfrm>
            <a:off x="1503739" y="2227123"/>
            <a:ext cx="9184521" cy="3592791"/>
            <a:chOff x="403408" y="1701166"/>
            <a:chExt cx="9184521" cy="3592791"/>
          </a:xfrm>
        </p:grpSpPr>
        <p:grpSp>
          <p:nvGrpSpPr>
            <p:cNvPr id="39" name="Group 38">
              <a:extLst>
                <a:ext uri="{FF2B5EF4-FFF2-40B4-BE49-F238E27FC236}">
                  <a16:creationId xmlns:a16="http://schemas.microsoft.com/office/drawing/2014/main" id="{C9AC3485-50DF-AF8E-14EC-2CD47D90AD67}"/>
                </a:ext>
              </a:extLst>
            </p:cNvPr>
            <p:cNvGrpSpPr/>
            <p:nvPr/>
          </p:nvGrpSpPr>
          <p:grpSpPr>
            <a:xfrm>
              <a:off x="3635080" y="1701166"/>
              <a:ext cx="3375528" cy="497341"/>
              <a:chOff x="3635080" y="1701166"/>
              <a:chExt cx="3375528" cy="497341"/>
            </a:xfrm>
          </p:grpSpPr>
          <p:sp>
            <p:nvSpPr>
              <p:cNvPr id="18" name="Rectangle: Rounded Corners 17">
                <a:extLst>
                  <a:ext uri="{FF2B5EF4-FFF2-40B4-BE49-F238E27FC236}">
                    <a16:creationId xmlns:a16="http://schemas.microsoft.com/office/drawing/2014/main" id="{8EE28C72-9F62-D86B-DC4A-288146995963}"/>
                  </a:ext>
                </a:extLst>
              </p:cNvPr>
              <p:cNvSpPr/>
              <p:nvPr/>
            </p:nvSpPr>
            <p:spPr>
              <a:xfrm>
                <a:off x="3635080" y="1701166"/>
                <a:ext cx="3169787" cy="497341"/>
              </a:xfrm>
              <a:prstGeom prst="roundRect">
                <a:avLst/>
              </a:prstGeom>
              <a:solidFill>
                <a:srgbClr val="06E3E8"/>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F0A3E294-1475-99A4-2F5F-F4D64DC6A499}"/>
                  </a:ext>
                </a:extLst>
              </p:cNvPr>
              <p:cNvSpPr txBox="1"/>
              <p:nvPr/>
            </p:nvSpPr>
            <p:spPr>
              <a:xfrm>
                <a:off x="3680799" y="1755594"/>
                <a:ext cx="3329809"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Raster to Vector Conversion</a:t>
                </a:r>
                <a:endParaRPr lang="en-IN" sz="2000" dirty="0">
                  <a:solidFill>
                    <a:schemeClr val="bg1"/>
                  </a:solidFill>
                  <a:latin typeface="Times New Roman" panose="02020603050405020304" pitchFamily="18" charset="0"/>
                  <a:cs typeface="Times New Roman" panose="02020603050405020304" pitchFamily="18" charset="0"/>
                </a:endParaRPr>
              </a:p>
            </p:txBody>
          </p:sp>
        </p:grpSp>
        <p:cxnSp>
          <p:nvCxnSpPr>
            <p:cNvPr id="11" name="Straight Arrow Connector 10">
              <a:extLst>
                <a:ext uri="{FF2B5EF4-FFF2-40B4-BE49-F238E27FC236}">
                  <a16:creationId xmlns:a16="http://schemas.microsoft.com/office/drawing/2014/main" id="{9024FD54-8D39-F7B8-F622-4C92D23C1334}"/>
                </a:ext>
              </a:extLst>
            </p:cNvPr>
            <p:cNvCxnSpPr>
              <a:cxnSpLocks/>
            </p:cNvCxnSpPr>
            <p:nvPr/>
          </p:nvCxnSpPr>
          <p:spPr>
            <a:xfrm flipV="1">
              <a:off x="5050971" y="2362199"/>
              <a:ext cx="0" cy="707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16" name="Graphic 15" descr="Syncing cloud">
              <a:extLst>
                <a:ext uri="{FF2B5EF4-FFF2-40B4-BE49-F238E27FC236}">
                  <a16:creationId xmlns:a16="http://schemas.microsoft.com/office/drawing/2014/main" id="{2FE94E25-024E-3BED-F9C4-228AFF2DC9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37315" y="2971800"/>
              <a:ext cx="914400" cy="914400"/>
            </a:xfrm>
            <a:prstGeom prst="rect">
              <a:avLst/>
            </a:prstGeom>
          </p:spPr>
        </p:pic>
        <p:grpSp>
          <p:nvGrpSpPr>
            <p:cNvPr id="38" name="Group 37">
              <a:extLst>
                <a:ext uri="{FF2B5EF4-FFF2-40B4-BE49-F238E27FC236}">
                  <a16:creationId xmlns:a16="http://schemas.microsoft.com/office/drawing/2014/main" id="{72AA5397-6B21-6B7E-B69C-3C8A540C2466}"/>
                </a:ext>
              </a:extLst>
            </p:cNvPr>
            <p:cNvGrpSpPr/>
            <p:nvPr/>
          </p:nvGrpSpPr>
          <p:grpSpPr>
            <a:xfrm>
              <a:off x="6770914" y="3171383"/>
              <a:ext cx="2817015" cy="497341"/>
              <a:chOff x="7092794" y="2478382"/>
              <a:chExt cx="2817015" cy="497341"/>
            </a:xfrm>
          </p:grpSpPr>
          <p:sp>
            <p:nvSpPr>
              <p:cNvPr id="19" name="Rectangle: Rounded Corners 18">
                <a:extLst>
                  <a:ext uri="{FF2B5EF4-FFF2-40B4-BE49-F238E27FC236}">
                    <a16:creationId xmlns:a16="http://schemas.microsoft.com/office/drawing/2014/main" id="{2C21795E-70EA-4852-515C-74FFEB2C2446}"/>
                  </a:ext>
                </a:extLst>
              </p:cNvPr>
              <p:cNvSpPr/>
              <p:nvPr/>
            </p:nvSpPr>
            <p:spPr>
              <a:xfrm>
                <a:off x="7092794" y="2478382"/>
                <a:ext cx="2817015" cy="497341"/>
              </a:xfrm>
              <a:prstGeom prst="roundRect">
                <a:avLst/>
              </a:prstGeom>
              <a:solidFill>
                <a:srgbClr val="00B0F0"/>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E39B2A1-B79A-E98A-D9CC-A07A839E2039}"/>
                  </a:ext>
                </a:extLst>
              </p:cNvPr>
              <p:cNvSpPr txBox="1"/>
              <p:nvPr/>
            </p:nvSpPr>
            <p:spPr>
              <a:xfrm>
                <a:off x="7185429" y="2540678"/>
                <a:ext cx="2644371"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User-Friendly Interface</a:t>
                </a:r>
              </a:p>
            </p:txBody>
          </p:sp>
        </p:grpSp>
        <p:cxnSp>
          <p:nvCxnSpPr>
            <p:cNvPr id="21" name="Straight Arrow Connector 20">
              <a:extLst>
                <a:ext uri="{FF2B5EF4-FFF2-40B4-BE49-F238E27FC236}">
                  <a16:creationId xmlns:a16="http://schemas.microsoft.com/office/drawing/2014/main" id="{98FA942E-C659-B581-8ACA-0B3546DA5392}"/>
                </a:ext>
              </a:extLst>
            </p:cNvPr>
            <p:cNvCxnSpPr>
              <a:cxnSpLocks/>
            </p:cNvCxnSpPr>
            <p:nvPr/>
          </p:nvCxnSpPr>
          <p:spPr>
            <a:xfrm>
              <a:off x="5704427" y="3473787"/>
              <a:ext cx="848773" cy="136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37" name="Group 36">
              <a:extLst>
                <a:ext uri="{FF2B5EF4-FFF2-40B4-BE49-F238E27FC236}">
                  <a16:creationId xmlns:a16="http://schemas.microsoft.com/office/drawing/2014/main" id="{29E1078D-3358-F80A-CC50-0553B94B49DA}"/>
                </a:ext>
              </a:extLst>
            </p:cNvPr>
            <p:cNvGrpSpPr/>
            <p:nvPr/>
          </p:nvGrpSpPr>
          <p:grpSpPr>
            <a:xfrm>
              <a:off x="5596074" y="4741812"/>
              <a:ext cx="3354227" cy="497341"/>
              <a:chOff x="7172803" y="4366440"/>
              <a:chExt cx="3354227" cy="497341"/>
            </a:xfrm>
          </p:grpSpPr>
          <p:sp>
            <p:nvSpPr>
              <p:cNvPr id="24" name="Rectangle: Rounded Corners 23">
                <a:extLst>
                  <a:ext uri="{FF2B5EF4-FFF2-40B4-BE49-F238E27FC236}">
                    <a16:creationId xmlns:a16="http://schemas.microsoft.com/office/drawing/2014/main" id="{F9200107-1A83-E29E-48C6-B743A266798A}"/>
                  </a:ext>
                </a:extLst>
              </p:cNvPr>
              <p:cNvSpPr/>
              <p:nvPr/>
            </p:nvSpPr>
            <p:spPr>
              <a:xfrm>
                <a:off x="7172803" y="4366440"/>
                <a:ext cx="3354227" cy="497341"/>
              </a:xfrm>
              <a:prstGeom prst="roundRect">
                <a:avLst/>
              </a:prstGeom>
              <a:solidFill>
                <a:srgbClr val="9933FF"/>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A1EA224D-262F-BD80-4ECD-E8B02A6E0D1D}"/>
                  </a:ext>
                </a:extLst>
              </p:cNvPr>
              <p:cNvSpPr txBox="1"/>
              <p:nvPr/>
            </p:nvSpPr>
            <p:spPr>
              <a:xfrm>
                <a:off x="7265438" y="4428736"/>
                <a:ext cx="3261592"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Image Analysis &amp; Processing</a:t>
                </a:r>
              </a:p>
            </p:txBody>
          </p:sp>
        </p:grpSp>
        <p:cxnSp>
          <p:nvCxnSpPr>
            <p:cNvPr id="26" name="Straight Arrow Connector 25">
              <a:extLst>
                <a:ext uri="{FF2B5EF4-FFF2-40B4-BE49-F238E27FC236}">
                  <a16:creationId xmlns:a16="http://schemas.microsoft.com/office/drawing/2014/main" id="{842A53DB-9421-E87F-3907-22F248133E89}"/>
                </a:ext>
              </a:extLst>
            </p:cNvPr>
            <p:cNvCxnSpPr>
              <a:cxnSpLocks/>
            </p:cNvCxnSpPr>
            <p:nvPr/>
          </p:nvCxnSpPr>
          <p:spPr>
            <a:xfrm>
              <a:off x="5370249" y="3839562"/>
              <a:ext cx="318460" cy="5999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A2FAF60B-9D21-F7F7-779A-A9C45FC585C0}"/>
                </a:ext>
              </a:extLst>
            </p:cNvPr>
            <p:cNvGrpSpPr/>
            <p:nvPr/>
          </p:nvGrpSpPr>
          <p:grpSpPr>
            <a:xfrm>
              <a:off x="1148106" y="4796616"/>
              <a:ext cx="3354227" cy="497341"/>
              <a:chOff x="3371084" y="5524479"/>
              <a:chExt cx="3354227" cy="497341"/>
            </a:xfrm>
          </p:grpSpPr>
          <p:sp>
            <p:nvSpPr>
              <p:cNvPr id="29" name="Rectangle: Rounded Corners 28">
                <a:extLst>
                  <a:ext uri="{FF2B5EF4-FFF2-40B4-BE49-F238E27FC236}">
                    <a16:creationId xmlns:a16="http://schemas.microsoft.com/office/drawing/2014/main" id="{BF5AF436-D891-677E-EECF-C6EFC531A6AE}"/>
                  </a:ext>
                </a:extLst>
              </p:cNvPr>
              <p:cNvSpPr/>
              <p:nvPr/>
            </p:nvSpPr>
            <p:spPr>
              <a:xfrm>
                <a:off x="3371084" y="5524479"/>
                <a:ext cx="3354227" cy="497341"/>
              </a:xfrm>
              <a:prstGeom prst="roundRect">
                <a:avLst/>
              </a:prstGeom>
              <a:solidFill>
                <a:srgbClr val="B9DE00"/>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TextBox 29">
                <a:extLst>
                  <a:ext uri="{FF2B5EF4-FFF2-40B4-BE49-F238E27FC236}">
                    <a16:creationId xmlns:a16="http://schemas.microsoft.com/office/drawing/2014/main" id="{3129517C-AA4C-AB00-AFD9-1A37F14D164A}"/>
                  </a:ext>
                </a:extLst>
              </p:cNvPr>
              <p:cNvSpPr txBox="1"/>
              <p:nvPr/>
            </p:nvSpPr>
            <p:spPr>
              <a:xfrm>
                <a:off x="3463719" y="5586775"/>
                <a:ext cx="3261592"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Editability and Customization</a:t>
                </a:r>
              </a:p>
            </p:txBody>
          </p:sp>
        </p:grpSp>
        <p:grpSp>
          <p:nvGrpSpPr>
            <p:cNvPr id="35" name="Group 34">
              <a:extLst>
                <a:ext uri="{FF2B5EF4-FFF2-40B4-BE49-F238E27FC236}">
                  <a16:creationId xmlns:a16="http://schemas.microsoft.com/office/drawing/2014/main" id="{FF5D83EE-8164-52F4-3D67-5E013AA283A3}"/>
                </a:ext>
              </a:extLst>
            </p:cNvPr>
            <p:cNvGrpSpPr/>
            <p:nvPr/>
          </p:nvGrpSpPr>
          <p:grpSpPr>
            <a:xfrm>
              <a:off x="403408" y="3225117"/>
              <a:ext cx="3354226" cy="497341"/>
              <a:chOff x="109493" y="4324710"/>
              <a:chExt cx="3354226" cy="497341"/>
            </a:xfrm>
          </p:grpSpPr>
          <p:sp>
            <p:nvSpPr>
              <p:cNvPr id="31" name="Rectangle: Rounded Corners 30">
                <a:extLst>
                  <a:ext uri="{FF2B5EF4-FFF2-40B4-BE49-F238E27FC236}">
                    <a16:creationId xmlns:a16="http://schemas.microsoft.com/office/drawing/2014/main" id="{E75135D8-091F-5FFA-570F-755677CA6EF1}"/>
                  </a:ext>
                </a:extLst>
              </p:cNvPr>
              <p:cNvSpPr/>
              <p:nvPr/>
            </p:nvSpPr>
            <p:spPr>
              <a:xfrm>
                <a:off x="109493" y="4324710"/>
                <a:ext cx="3014708" cy="497341"/>
              </a:xfrm>
              <a:prstGeom prst="roundRect">
                <a:avLst/>
              </a:prstGeom>
              <a:solidFill>
                <a:srgbClr val="9933FF"/>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F94159A-2CDD-FEF8-B3A0-9949E0B01753}"/>
                  </a:ext>
                </a:extLst>
              </p:cNvPr>
              <p:cNvSpPr txBox="1"/>
              <p:nvPr/>
            </p:nvSpPr>
            <p:spPr>
              <a:xfrm>
                <a:off x="202127" y="4387006"/>
                <a:ext cx="3261592"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Cloud Storage Integration</a:t>
                </a:r>
              </a:p>
            </p:txBody>
          </p:sp>
        </p:grpSp>
        <p:cxnSp>
          <p:nvCxnSpPr>
            <p:cNvPr id="43" name="Straight Arrow Connector 42">
              <a:extLst>
                <a:ext uri="{FF2B5EF4-FFF2-40B4-BE49-F238E27FC236}">
                  <a16:creationId xmlns:a16="http://schemas.microsoft.com/office/drawing/2014/main" id="{EABB5FDE-26CB-47D9-53FA-3E47615C75EB}"/>
                </a:ext>
              </a:extLst>
            </p:cNvPr>
            <p:cNvCxnSpPr>
              <a:cxnSpLocks/>
            </p:cNvCxnSpPr>
            <p:nvPr/>
          </p:nvCxnSpPr>
          <p:spPr>
            <a:xfrm flipH="1">
              <a:off x="4399786" y="3843958"/>
              <a:ext cx="395793" cy="5955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2C1A232-5255-A4B5-8F7C-2EF76D201359}"/>
                </a:ext>
              </a:extLst>
            </p:cNvPr>
            <p:cNvCxnSpPr>
              <a:cxnSpLocks/>
            </p:cNvCxnSpPr>
            <p:nvPr/>
          </p:nvCxnSpPr>
          <p:spPr>
            <a:xfrm flipH="1">
              <a:off x="3707410" y="3487006"/>
              <a:ext cx="745107" cy="4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pic>
        <p:nvPicPr>
          <p:cNvPr id="5" name="Google Shape;92;p13" descr="Silver Oak College of Engineering &amp; Technology | EDUCATION ...">
            <a:extLst>
              <a:ext uri="{FF2B5EF4-FFF2-40B4-BE49-F238E27FC236}">
                <a16:creationId xmlns:a16="http://schemas.microsoft.com/office/drawing/2014/main" id="{D092A94B-794B-95C2-E8FD-565964A7FB17}"/>
              </a:ext>
            </a:extLst>
          </p:cNvPr>
          <p:cNvPicPr preferRelativeResize="0"/>
          <p:nvPr/>
        </p:nvPicPr>
        <p:blipFill rotWithShape="1">
          <a:blip r:embed="rId4">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1864620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FB500-221C-481C-7E4B-AD04FDB4D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504142-7AF3-130A-B9F2-28F05C2EE352}"/>
              </a:ext>
            </a:extLst>
          </p:cNvPr>
          <p:cNvSpPr>
            <a:spLocks noGrp="1"/>
          </p:cNvSpPr>
          <p:nvPr>
            <p:ph type="title"/>
          </p:nvPr>
        </p:nvSpPr>
        <p:spPr/>
        <p:txBody>
          <a:bodyPr/>
          <a:lstStyle/>
          <a:p>
            <a:pPr algn="ct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Abstract</a:t>
            </a:r>
          </a:p>
        </p:txBody>
      </p:sp>
      <p:sp>
        <p:nvSpPr>
          <p:cNvPr id="3" name="Text Placeholder 2">
            <a:extLst>
              <a:ext uri="{FF2B5EF4-FFF2-40B4-BE49-F238E27FC236}">
                <a16:creationId xmlns:a16="http://schemas.microsoft.com/office/drawing/2014/main" id="{137FC4B7-43EB-B285-4B34-EB2105AEDE16}"/>
              </a:ext>
            </a:extLst>
          </p:cNvPr>
          <p:cNvSpPr>
            <a:spLocks noGrp="1"/>
          </p:cNvSpPr>
          <p:nvPr>
            <p:ph type="body"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Vectrofy is an innovative tool that converts raster images like PNG or JPG into scalable vector graphics (SVG). Unlike pixel-based raster images that lose quality when resized, vector graphics use mathematically defined shapes, lines, and curves, allowing them to scale infinitely without losing sharpness or clarity. This makes Vectrofy ideal for creating visuals that work across all dimensions, from tiny icons to massive Billboards.</a:t>
            </a:r>
          </a:p>
          <a:p>
            <a:r>
              <a:rPr lang="en-US" dirty="0">
                <a:latin typeface="Times New Roman" panose="02020603050405020304" pitchFamily="18" charset="0"/>
                <a:cs typeface="Times New Roman" panose="02020603050405020304" pitchFamily="18" charset="0"/>
              </a:rPr>
              <a:t>By leveraging advanced algorithms, Vectrofy analyzes the colors, shapes, and details in raster images to create precise vector representations using </a:t>
            </a:r>
            <a:r>
              <a:rPr lang="en-US" dirty="0" err="1">
                <a:latin typeface="Times New Roman" panose="02020603050405020304" pitchFamily="18" charset="0"/>
                <a:cs typeface="Times New Roman" panose="02020603050405020304" pitchFamily="18" charset="0"/>
              </a:rPr>
              <a:t>Bézier</a:t>
            </a:r>
            <a:r>
              <a:rPr lang="en-US" dirty="0">
                <a:latin typeface="Times New Roman" panose="02020603050405020304" pitchFamily="18" charset="0"/>
                <a:cs typeface="Times New Roman" panose="02020603050405020304" pitchFamily="18" charset="0"/>
              </a:rPr>
              <a:t> curves, paths, and polygons. The software preserves the original image’s essence while offering scalability, editability, and design flexibility. As demand for efficient, high-quality graphics grows, Vectrofy empowers professionals to streamline workflows and optimize designs with ease.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332A61-92B7-31DC-4864-424C40CE1B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Google Shape;92;p13" descr="Silver Oak College of Engineering &amp; Technology | EDUCATION ...">
            <a:extLst>
              <a:ext uri="{FF2B5EF4-FFF2-40B4-BE49-F238E27FC236}">
                <a16:creationId xmlns:a16="http://schemas.microsoft.com/office/drawing/2014/main" id="{4057E6E0-4A15-7D49-B91F-AF8B7DF07B75}"/>
              </a:ext>
            </a:extLst>
          </p:cNvPr>
          <p:cNvPicPr preferRelativeResize="0"/>
          <p:nvPr/>
        </p:nvPicPr>
        <p:blipFill rotWithShape="1">
          <a:blip r:embed="rId2">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3270654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DBA57-5841-015B-921B-C0EE2A9E7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297472-AA0F-CDC7-E14F-DD966A6E99BE}"/>
              </a:ext>
            </a:extLst>
          </p:cNvPr>
          <p:cNvSpPr>
            <a:spLocks noGrp="1"/>
          </p:cNvSpPr>
          <p:nvPr>
            <p:ph type="title"/>
          </p:nvPr>
        </p:nvSpPr>
        <p:spPr/>
        <p:txBody>
          <a:bodyPr/>
          <a:lstStyle/>
          <a:p>
            <a:pP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       Literature Review/Related Work</a:t>
            </a:r>
          </a:p>
        </p:txBody>
      </p:sp>
      <p:sp>
        <p:nvSpPr>
          <p:cNvPr id="4" name="Slide Number Placeholder 3">
            <a:extLst>
              <a:ext uri="{FF2B5EF4-FFF2-40B4-BE49-F238E27FC236}">
                <a16:creationId xmlns:a16="http://schemas.microsoft.com/office/drawing/2014/main" id="{3858A00C-93D3-6339-1AAC-D98A7A52F3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aphicFrame>
        <p:nvGraphicFramePr>
          <p:cNvPr id="7" name="Table 6">
            <a:extLst>
              <a:ext uri="{FF2B5EF4-FFF2-40B4-BE49-F238E27FC236}">
                <a16:creationId xmlns:a16="http://schemas.microsoft.com/office/drawing/2014/main" id="{919302AF-7377-0E0F-76AA-498C2F46DD1F}"/>
              </a:ext>
            </a:extLst>
          </p:cNvPr>
          <p:cNvGraphicFramePr>
            <a:graphicFrameLocks noGrp="1"/>
          </p:cNvGraphicFramePr>
          <p:nvPr>
            <p:extLst>
              <p:ext uri="{D42A27DB-BD31-4B8C-83A1-F6EECF244321}">
                <p14:modId xmlns:p14="http://schemas.microsoft.com/office/powerpoint/2010/main" val="2108841778"/>
              </p:ext>
            </p:extLst>
          </p:nvPr>
        </p:nvGraphicFramePr>
        <p:xfrm>
          <a:off x="838199" y="1581829"/>
          <a:ext cx="10515600" cy="494284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4235627880"/>
                    </a:ext>
                  </a:extLst>
                </a:gridCol>
                <a:gridCol w="2103120">
                  <a:extLst>
                    <a:ext uri="{9D8B030D-6E8A-4147-A177-3AD203B41FA5}">
                      <a16:colId xmlns:a16="http://schemas.microsoft.com/office/drawing/2014/main" val="3214659705"/>
                    </a:ext>
                  </a:extLst>
                </a:gridCol>
                <a:gridCol w="2103120">
                  <a:extLst>
                    <a:ext uri="{9D8B030D-6E8A-4147-A177-3AD203B41FA5}">
                      <a16:colId xmlns:a16="http://schemas.microsoft.com/office/drawing/2014/main" val="417095104"/>
                    </a:ext>
                  </a:extLst>
                </a:gridCol>
                <a:gridCol w="2103120">
                  <a:extLst>
                    <a:ext uri="{9D8B030D-6E8A-4147-A177-3AD203B41FA5}">
                      <a16:colId xmlns:a16="http://schemas.microsoft.com/office/drawing/2014/main" val="705998604"/>
                    </a:ext>
                  </a:extLst>
                </a:gridCol>
                <a:gridCol w="2103120">
                  <a:extLst>
                    <a:ext uri="{9D8B030D-6E8A-4147-A177-3AD203B41FA5}">
                      <a16:colId xmlns:a16="http://schemas.microsoft.com/office/drawing/2014/main" val="2565742537"/>
                    </a:ext>
                  </a:extLst>
                </a:gridCol>
              </a:tblGrid>
              <a:tr h="370840">
                <a:tc>
                  <a:txBody>
                    <a:bodyPr/>
                    <a:lstStyle/>
                    <a:p>
                      <a:r>
                        <a:rPr lang="en-US" sz="1200" dirty="0"/>
                        <a:t>Papers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Insights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Objectives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Abstract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Literature Survey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79368"/>
                  </a:ext>
                </a:extLst>
              </a:tr>
              <a:tr h="370840">
                <a:tc>
                  <a:txBody>
                    <a:bodyPr/>
                    <a:lstStyle/>
                    <a:p>
                      <a:r>
                        <a:rPr lang="en-US" sz="1200" dirty="0"/>
                        <a:t>Optimize &amp;amp; Reduce: A Top-Down Approach for Image Vectorization </a:t>
                      </a:r>
                    </a:p>
                    <a:p>
                      <a:endParaRPr lang="en-US" sz="1200" dirty="0"/>
                    </a:p>
                    <a:p>
                      <a:r>
                        <a:rPr lang="en-US" sz="1200" dirty="0"/>
                        <a:t>Author: [</a:t>
                      </a:r>
                      <a:r>
                        <a:rPr lang="en-US" sz="1200" dirty="0" err="1"/>
                        <a:t>Hirschorn</a:t>
                      </a:r>
                      <a:r>
                        <a:rPr lang="en-US" sz="1200" dirty="0"/>
                        <a:t>, Amir </a:t>
                      </a:r>
                      <a:r>
                        <a:rPr lang="en-US" sz="1200" dirty="0" err="1"/>
                        <a:t>Jevnisek</a:t>
                      </a:r>
                      <a:r>
                        <a:rPr lang="en-US" sz="1200" dirty="0"/>
                        <a:t>, Shai </a:t>
                      </a:r>
                      <a:r>
                        <a:rPr lang="en-US" sz="1200" dirty="0" err="1"/>
                        <a:t>Avidan</a:t>
                      </a:r>
                      <a:r>
                        <a:rPr lang="en-US" sz="1200" dirty="0"/>
                        <a: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 paper presents Optimize &amp; Reduce (O&amp;R), a top-down algorithm for efficient raster-to-vector conversion, optimizing Bezier curves while reducing shapes for faster, high-quality, and compact vector representation. It achieves 10x faster speed than state-of-the-art methods.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 research aims to develop Optimize &amp; Reduce (O&amp;R), a fast, domain-agnostic vectorization method that optimizes Bezier curves to achieve compact image representation with fewer shapes and high-quality reconstruction.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The paper introduces Optimize &amp; Reduce (O&amp;R), a fast, domain-agnostic vectorization method that optimizes Bezier curves to achieve compact, high-quality image representation with fewer shapes, outperforming existing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 literature review covers traditional image vectorization, involving pixel clustering via segmentation or triangulation and optimizing vector primitives' number and position for improved efficiency.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1750216"/>
                  </a:ext>
                </a:extLst>
              </a:tr>
              <a:tr h="370840">
                <a:tc>
                  <a:txBody>
                    <a:bodyPr/>
                    <a:lstStyle/>
                    <a:p>
                      <a:r>
                        <a:rPr lang="en-US" sz="1200" dirty="0"/>
                        <a:t>Statistical based vectorization for standard vector graphics</a:t>
                      </a:r>
                    </a:p>
                    <a:p>
                      <a:endParaRPr lang="en-US" sz="1200" dirty="0"/>
                    </a:p>
                    <a:p>
                      <a:r>
                        <a:rPr lang="en-US" sz="1200" dirty="0"/>
                        <a:t>Author: [</a:t>
                      </a:r>
                      <a:r>
                        <a:rPr lang="it-IT" sz="1200" dirty="0"/>
                        <a:t>Sebastiano Battiato, Giovanni Maria Farinella, Giovanni Puglisi</a:t>
                      </a:r>
                      <a:r>
                        <a:rPr lang="en-US" sz="1200" dirty="0"/>
                        <a: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 paper presents a novel algorithm for raster to vector conversion, utilizing advanced segmentation based on statistical region analysis and heuristics for boundary tracking, outperforming existing methods like Vector Eye, </a:t>
                      </a:r>
                      <a:r>
                        <a:rPr lang="en-US" sz="1200" dirty="0" err="1"/>
                        <a:t>SWaterG</a:t>
                      </a:r>
                      <a:r>
                        <a:rPr lang="en-US" sz="1200" dirty="0"/>
                        <a:t>, </a:t>
                      </a:r>
                      <a:r>
                        <a:rPr lang="en-US" sz="1200" dirty="0" err="1"/>
                        <a:t>SVGenie</a:t>
                      </a:r>
                      <a:r>
                        <a:rPr lang="en-US" sz="1200" dirty="0"/>
                        <a:t>, and </a:t>
                      </a:r>
                      <a:r>
                        <a:rPr lang="en-US" sz="1200" dirty="0" err="1"/>
                        <a:t>SVGWave</a:t>
                      </a:r>
                      <a:r>
                        <a:rPr lang="en-US" sz="1200" dirty="0"/>
                        <a:t> in quality and image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a:t>Develop a novel algorithm for raster to vector conversion.</a:t>
                      </a:r>
                    </a:p>
                    <a:p>
                      <a:endParaRPr lang="en-US" sz="1200" dirty="0"/>
                    </a:p>
                    <a:p>
                      <a:pPr marL="171450" indent="-171450">
                        <a:buFont typeface="Arial" panose="020B0604020202020204" pitchFamily="34" charset="0"/>
                        <a:buChar char="•"/>
                      </a:pPr>
                      <a:r>
                        <a:rPr lang="en-US" sz="1200" dirty="0"/>
                        <a:t>Enhance photorealistic appearance for human visual perception.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a:t>Algorithm for raster to vector conversion with photorealistic appearance.</a:t>
                      </a:r>
                    </a:p>
                    <a:p>
                      <a:endParaRPr lang="en-US" sz="1200" dirty="0"/>
                    </a:p>
                    <a:p>
                      <a:pPr marL="171450" indent="-171450">
                        <a:buFont typeface="Arial" panose="020B0604020202020204" pitchFamily="34" charset="0"/>
                        <a:buChar char="•"/>
                      </a:pPr>
                      <a:r>
                        <a:rPr lang="en-US" sz="1200" dirty="0"/>
                        <a:t>Uses statistical region analysis and heuristics for boundary tracking.</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a:t>Brief review of main details of SRM.</a:t>
                      </a:r>
                    </a:p>
                    <a:p>
                      <a:endParaRPr lang="en-US" sz="1200" dirty="0"/>
                    </a:p>
                    <a:p>
                      <a:pPr marL="171450" indent="-171450">
                        <a:buFont typeface="Arial" panose="020B0604020202020204" pitchFamily="34" charset="0"/>
                        <a:buChar char="•"/>
                      </a:pPr>
                      <a:r>
                        <a:rPr lang="en-US" sz="1200" dirty="0"/>
                        <a:t>Discusses boundary representation computation methods.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061656"/>
                  </a:ext>
                </a:extLst>
              </a:tr>
            </a:tbl>
          </a:graphicData>
        </a:graphic>
      </p:graphicFrame>
      <p:pic>
        <p:nvPicPr>
          <p:cNvPr id="3" name="Google Shape;92;p13" descr="Silver Oak College of Engineering &amp; Technology | EDUCATION ...">
            <a:extLst>
              <a:ext uri="{FF2B5EF4-FFF2-40B4-BE49-F238E27FC236}">
                <a16:creationId xmlns:a16="http://schemas.microsoft.com/office/drawing/2014/main" id="{BCBDEAD3-87AB-A4BE-551A-5CCB4B3BB8BA}"/>
              </a:ext>
            </a:extLst>
          </p:cNvPr>
          <p:cNvPicPr preferRelativeResize="0"/>
          <p:nvPr/>
        </p:nvPicPr>
        <p:blipFill rotWithShape="1">
          <a:blip r:embed="rId2">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2409608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67D44-B598-7050-13ED-00D1C15B7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E4FA9-EEE0-7B33-36EA-32E2819147B9}"/>
              </a:ext>
            </a:extLst>
          </p:cNvPr>
          <p:cNvSpPr>
            <a:spLocks noGrp="1"/>
          </p:cNvSpPr>
          <p:nvPr>
            <p:ph type="title"/>
          </p:nvPr>
        </p:nvSpPr>
        <p:spPr/>
        <p:txBody>
          <a:bodyPr/>
          <a:lstStyle/>
          <a:p>
            <a:pP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       Literature Review/Related Work</a:t>
            </a:r>
          </a:p>
        </p:txBody>
      </p:sp>
      <p:sp>
        <p:nvSpPr>
          <p:cNvPr id="4" name="Slide Number Placeholder 3">
            <a:extLst>
              <a:ext uri="{FF2B5EF4-FFF2-40B4-BE49-F238E27FC236}">
                <a16:creationId xmlns:a16="http://schemas.microsoft.com/office/drawing/2014/main" id="{8B87EC68-1B0C-B69B-0CC6-6E15AB0E70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7" name="Table 6">
            <a:extLst>
              <a:ext uri="{FF2B5EF4-FFF2-40B4-BE49-F238E27FC236}">
                <a16:creationId xmlns:a16="http://schemas.microsoft.com/office/drawing/2014/main" id="{DBE26E32-A4DC-AAD9-2BD0-C8462D354C48}"/>
              </a:ext>
            </a:extLst>
          </p:cNvPr>
          <p:cNvGraphicFramePr>
            <a:graphicFrameLocks noGrp="1"/>
          </p:cNvGraphicFramePr>
          <p:nvPr>
            <p:extLst>
              <p:ext uri="{D42A27DB-BD31-4B8C-83A1-F6EECF244321}">
                <p14:modId xmlns:p14="http://schemas.microsoft.com/office/powerpoint/2010/main" val="2958305381"/>
              </p:ext>
            </p:extLst>
          </p:nvPr>
        </p:nvGraphicFramePr>
        <p:xfrm>
          <a:off x="838199" y="1581829"/>
          <a:ext cx="10515600" cy="457708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4235627880"/>
                    </a:ext>
                  </a:extLst>
                </a:gridCol>
                <a:gridCol w="2103120">
                  <a:extLst>
                    <a:ext uri="{9D8B030D-6E8A-4147-A177-3AD203B41FA5}">
                      <a16:colId xmlns:a16="http://schemas.microsoft.com/office/drawing/2014/main" val="3214659705"/>
                    </a:ext>
                  </a:extLst>
                </a:gridCol>
                <a:gridCol w="2103120">
                  <a:extLst>
                    <a:ext uri="{9D8B030D-6E8A-4147-A177-3AD203B41FA5}">
                      <a16:colId xmlns:a16="http://schemas.microsoft.com/office/drawing/2014/main" val="417095104"/>
                    </a:ext>
                  </a:extLst>
                </a:gridCol>
                <a:gridCol w="2103120">
                  <a:extLst>
                    <a:ext uri="{9D8B030D-6E8A-4147-A177-3AD203B41FA5}">
                      <a16:colId xmlns:a16="http://schemas.microsoft.com/office/drawing/2014/main" val="705998604"/>
                    </a:ext>
                  </a:extLst>
                </a:gridCol>
                <a:gridCol w="2103120">
                  <a:extLst>
                    <a:ext uri="{9D8B030D-6E8A-4147-A177-3AD203B41FA5}">
                      <a16:colId xmlns:a16="http://schemas.microsoft.com/office/drawing/2014/main" val="2565742537"/>
                    </a:ext>
                  </a:extLst>
                </a:gridCol>
              </a:tblGrid>
              <a:tr h="370840">
                <a:tc>
                  <a:txBody>
                    <a:bodyPr/>
                    <a:lstStyle/>
                    <a:p>
                      <a:r>
                        <a:rPr lang="en-US" sz="1200" dirty="0"/>
                        <a:t>Papers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Insights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Objectives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Abstract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Literature Survey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79368"/>
                  </a:ext>
                </a:extLst>
              </a:tr>
              <a:tr h="370840">
                <a:tc>
                  <a:txBody>
                    <a:bodyPr/>
                    <a:lstStyle/>
                    <a:p>
                      <a:r>
                        <a:rPr lang="en-US" sz="1200" dirty="0"/>
                        <a:t>Vectorization of Raster Images Using B-Spline Surfaces</a:t>
                      </a:r>
                    </a:p>
                    <a:p>
                      <a:endParaRPr lang="en-US" sz="1200" dirty="0"/>
                    </a:p>
                    <a:p>
                      <a:r>
                        <a:rPr lang="en-US" sz="1200" dirty="0"/>
                        <a:t>Author: [Curtis A. Armstrong]</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 paper describes a vectorization process that utilizes B-Spline surfaces for converting raster images to vector graphics. It employs least-squares approximation to fit B-Splines to image colors, optimizing editability and minimizing control points for efficient representation.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a:t>Convert raster images into vector images using B-Spline surfaces.</a:t>
                      </a:r>
                    </a:p>
                    <a:p>
                      <a:endParaRPr lang="en-US" sz="1200" dirty="0"/>
                    </a:p>
                    <a:p>
                      <a:pPr marL="171450" indent="-171450">
                        <a:buFont typeface="Arial" panose="020B0604020202020204" pitchFamily="34" charset="0"/>
                        <a:buChar char="•"/>
                      </a:pPr>
                      <a:r>
                        <a:rPr lang="en-US" sz="1200" dirty="0"/>
                        <a:t>Approximate segment boundaries and interiors with B-Spline curves.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a:t>Converts raster images into vector images using B-Spline surfaces.</a:t>
                      </a:r>
                    </a:p>
                    <a:p>
                      <a:endParaRPr lang="en-US" sz="1200" dirty="0"/>
                    </a:p>
                    <a:p>
                      <a:pPr marL="171450" indent="-171450">
                        <a:buFont typeface="Arial" panose="020B0604020202020204" pitchFamily="34" charset="0"/>
                        <a:buChar char="•"/>
                      </a:pPr>
                      <a:r>
                        <a:rPr lang="en-US" sz="1200" dirty="0"/>
                        <a:t>Segments images, approximates boundaries with periodic B-Spline curves.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a:t>Early systems converted black-and-white line drawings to vector images.</a:t>
                      </a:r>
                    </a:p>
                    <a:p>
                      <a:endParaRPr lang="en-US" sz="1200" dirty="0"/>
                    </a:p>
                    <a:p>
                      <a:pPr marL="171450" indent="-171450">
                        <a:buFont typeface="Arial" panose="020B0604020202020204" pitchFamily="34" charset="0"/>
                        <a:buChar char="•"/>
                      </a:pPr>
                      <a:r>
                        <a:rPr lang="en-US" sz="1200" dirty="0"/>
                        <a:t>Coons surfaces are ideal for geometry approximation in vectorization.</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1750216"/>
                  </a:ext>
                </a:extLst>
              </a:tr>
              <a:tr h="370840">
                <a:tc>
                  <a:txBody>
                    <a:bodyPr/>
                    <a:lstStyle/>
                    <a:p>
                      <a:r>
                        <a:rPr lang="en-US" sz="1200" dirty="0"/>
                        <a:t>Im2Vec: Synthesizing Vector Graphics without Vector Supervision</a:t>
                      </a:r>
                    </a:p>
                    <a:p>
                      <a:endParaRPr lang="en-US" sz="1200" dirty="0"/>
                    </a:p>
                    <a:p>
                      <a:r>
                        <a:rPr lang="en-US" sz="1200" dirty="0"/>
                        <a:t>Author: [Pradyumna Reddy, Michaël Gharbi, Michal </a:t>
                      </a:r>
                      <a:r>
                        <a:rPr lang="en-US" sz="1200" dirty="0" err="1"/>
                        <a:t>Lukáč</a:t>
                      </a:r>
                      <a:r>
                        <a:rPr lang="en-US" sz="1200" dirty="0"/>
                        <a: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The paper presents Im2Vec, an efficient algorithm for converting raster images to vector graphics using image supervision alone. It outperforms methods like SVG-VAE and </a:t>
                      </a:r>
                      <a:r>
                        <a:rPr lang="en-US" sz="1200" dirty="0" err="1"/>
                        <a:t>DeepSVG</a:t>
                      </a:r>
                      <a:r>
                        <a:rPr lang="en-US" sz="1200" dirty="0"/>
                        <a:t>, which rely on vector supervision, by achieving superior reconstruction fidelity.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1450" indent="-171450">
                        <a:buFont typeface="Arial" panose="020B0604020202020204" pitchFamily="34" charset="0"/>
                        <a:buChar char="•"/>
                      </a:pPr>
                      <a:r>
                        <a:rPr lang="en-US" sz="1200" dirty="0"/>
                        <a:t>Generate complex vector graphics without explicit vector supervision.</a:t>
                      </a:r>
                    </a:p>
                    <a:p>
                      <a:endParaRPr lang="en-US" sz="1200" dirty="0"/>
                    </a:p>
                    <a:p>
                      <a:pPr marL="171450" indent="-171450">
                        <a:buFont typeface="Arial" panose="020B0604020202020204" pitchFamily="34" charset="0"/>
                        <a:buChar char="•"/>
                      </a:pPr>
                      <a:r>
                        <a:rPr lang="en-US" sz="1200" dirty="0"/>
                        <a:t>Support reconstruction, sampling, and interpolation of vector elements.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Neural network generates vector graphics from raster images indirectly.</a:t>
                      </a:r>
                    </a:p>
                    <a:p>
                      <a:r>
                        <a:rPr lang="en-US" sz="1200" dirty="0"/>
                        <a:t>Overcomes need for explicit vector supervision in training.</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Focus on deep learning for parametric vector shapes.</a:t>
                      </a:r>
                    </a:p>
                    <a:p>
                      <a:r>
                        <a:rPr lang="en-US" sz="1200" dirty="0"/>
                        <a:t>Previous works require direct vector supervision for training.</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7061656"/>
                  </a:ext>
                </a:extLst>
              </a:tr>
            </a:tbl>
          </a:graphicData>
        </a:graphic>
      </p:graphicFrame>
      <p:pic>
        <p:nvPicPr>
          <p:cNvPr id="3" name="Google Shape;92;p13" descr="Silver Oak College of Engineering &amp; Technology | EDUCATION ...">
            <a:extLst>
              <a:ext uri="{FF2B5EF4-FFF2-40B4-BE49-F238E27FC236}">
                <a16:creationId xmlns:a16="http://schemas.microsoft.com/office/drawing/2014/main" id="{D26CFD11-02C2-A7CB-65DC-E29B1294359D}"/>
              </a:ext>
            </a:extLst>
          </p:cNvPr>
          <p:cNvPicPr preferRelativeResize="0"/>
          <p:nvPr/>
        </p:nvPicPr>
        <p:blipFill rotWithShape="1">
          <a:blip r:embed="rId2">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12960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8543C-7CCA-D943-249A-6FF86B41C8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EB2D63-EC18-0C38-A1DF-A5664702CF66}"/>
              </a:ext>
            </a:extLst>
          </p:cNvPr>
          <p:cNvSpPr>
            <a:spLocks noGrp="1"/>
          </p:cNvSpPr>
          <p:nvPr>
            <p:ph type="title"/>
          </p:nvPr>
        </p:nvSpPr>
        <p:spPr/>
        <p:txBody>
          <a:bodyPr/>
          <a:lstStyle/>
          <a:p>
            <a:pPr algn="ct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Methodology</a:t>
            </a:r>
          </a:p>
        </p:txBody>
      </p:sp>
      <p:sp>
        <p:nvSpPr>
          <p:cNvPr id="4" name="Slide Number Placeholder 3">
            <a:extLst>
              <a:ext uri="{FF2B5EF4-FFF2-40B4-BE49-F238E27FC236}">
                <a16:creationId xmlns:a16="http://schemas.microsoft.com/office/drawing/2014/main" id="{0C45A70C-84A7-2088-1DA2-FF65B5EE995D}"/>
              </a:ext>
            </a:extLst>
          </p:cNvPr>
          <p:cNvSpPr>
            <a:spLocks noGrp="1"/>
          </p:cNvSpPr>
          <p:nvPr>
            <p:ph type="sldNum" idx="12"/>
          </p:nvPr>
        </p:nvSpPr>
        <p:spPr>
          <a:xfrm>
            <a:off x="17881600" y="6495732"/>
            <a:ext cx="2743200" cy="365125"/>
          </a:xfrm>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605A3C42-DD25-50B7-DA64-D521CE764120}"/>
              </a:ext>
            </a:extLst>
          </p:cNvPr>
          <p:cNvGrpSpPr/>
          <p:nvPr/>
        </p:nvGrpSpPr>
        <p:grpSpPr>
          <a:xfrm>
            <a:off x="838200" y="1756549"/>
            <a:ext cx="2189340" cy="762311"/>
            <a:chOff x="2476500" y="31245000"/>
            <a:chExt cx="4279900" cy="2054280"/>
          </a:xfrm>
        </p:grpSpPr>
        <p:sp>
          <p:nvSpPr>
            <p:cNvPr id="34" name="Rectangle 33">
              <a:extLst>
                <a:ext uri="{FF2B5EF4-FFF2-40B4-BE49-F238E27FC236}">
                  <a16:creationId xmlns:a16="http://schemas.microsoft.com/office/drawing/2014/main" id="{A9834B09-8025-5057-51DF-9736B5116AFB}"/>
                </a:ext>
              </a:extLst>
            </p:cNvPr>
            <p:cNvSpPr/>
            <p:nvPr/>
          </p:nvSpPr>
          <p:spPr>
            <a:xfrm>
              <a:off x="2476500" y="31245000"/>
              <a:ext cx="4279900"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AEB2B47B-E70E-22E6-90E0-51D30E9250FA}"/>
                </a:ext>
              </a:extLst>
            </p:cNvPr>
            <p:cNvSpPr txBox="1"/>
            <p:nvPr/>
          </p:nvSpPr>
          <p:spPr>
            <a:xfrm>
              <a:off x="3947914" y="31788680"/>
              <a:ext cx="1337074" cy="107821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User</a:t>
              </a:r>
              <a:endParaRPr lang="en-IN" sz="2000" dirty="0">
                <a:latin typeface="Times New Roman" panose="02020603050405020304" pitchFamily="18" charset="0"/>
                <a:cs typeface="Times New Roman" panose="02020603050405020304" pitchFamily="18" charset="0"/>
              </a:endParaRPr>
            </a:p>
          </p:txBody>
        </p:sp>
      </p:grpSp>
      <p:grpSp>
        <p:nvGrpSpPr>
          <p:cNvPr id="37" name="Group 36">
            <a:extLst>
              <a:ext uri="{FF2B5EF4-FFF2-40B4-BE49-F238E27FC236}">
                <a16:creationId xmlns:a16="http://schemas.microsoft.com/office/drawing/2014/main" id="{4255B716-91B5-66A2-75E3-54CBEBBDD09A}"/>
              </a:ext>
            </a:extLst>
          </p:cNvPr>
          <p:cNvGrpSpPr/>
          <p:nvPr/>
        </p:nvGrpSpPr>
        <p:grpSpPr>
          <a:xfrm>
            <a:off x="672876" y="3424097"/>
            <a:ext cx="3043090" cy="1561374"/>
            <a:chOff x="-3213390" y="31245000"/>
            <a:chExt cx="15659678" cy="2054280"/>
          </a:xfrm>
        </p:grpSpPr>
        <p:sp>
          <p:nvSpPr>
            <p:cNvPr id="38" name="Rectangle 37">
              <a:extLst>
                <a:ext uri="{FF2B5EF4-FFF2-40B4-BE49-F238E27FC236}">
                  <a16:creationId xmlns:a16="http://schemas.microsoft.com/office/drawing/2014/main" id="{A6D8F2CF-4633-1534-DFC7-8CDEAC5478E4}"/>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060DCAEF-A833-597C-1D5F-E2D0B98B521E}"/>
                </a:ext>
              </a:extLst>
            </p:cNvPr>
            <p:cNvSpPr txBox="1"/>
            <p:nvPr/>
          </p:nvSpPr>
          <p:spPr>
            <a:xfrm>
              <a:off x="-1897760" y="31833313"/>
              <a:ext cx="14344048" cy="80133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User Interaction (Upload Image, Sign Up/Sign In)</a:t>
              </a:r>
              <a:endParaRPr lang="en-IN" sz="2000" dirty="0">
                <a:latin typeface="Times New Roman" panose="02020603050405020304" pitchFamily="18" charset="0"/>
                <a:cs typeface="Times New Roman" panose="02020603050405020304" pitchFamily="18" charset="0"/>
              </a:endParaRPr>
            </a:p>
          </p:txBody>
        </p:sp>
      </p:grpSp>
      <p:sp>
        <p:nvSpPr>
          <p:cNvPr id="40" name="Arrow: Down 39">
            <a:extLst>
              <a:ext uri="{FF2B5EF4-FFF2-40B4-BE49-F238E27FC236}">
                <a16:creationId xmlns:a16="http://schemas.microsoft.com/office/drawing/2014/main" id="{E9C2417E-552B-EF18-1230-6215721DE43D}"/>
              </a:ext>
            </a:extLst>
          </p:cNvPr>
          <p:cNvSpPr/>
          <p:nvPr/>
        </p:nvSpPr>
        <p:spPr>
          <a:xfrm flipH="1">
            <a:off x="1967429" y="5049804"/>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FF079537-C30C-AD50-5982-AFE2EB5F4A46}"/>
              </a:ext>
            </a:extLst>
          </p:cNvPr>
          <p:cNvGrpSpPr/>
          <p:nvPr/>
        </p:nvGrpSpPr>
        <p:grpSpPr>
          <a:xfrm>
            <a:off x="672876" y="5772602"/>
            <a:ext cx="3043090" cy="738343"/>
            <a:chOff x="-3213390" y="31245000"/>
            <a:chExt cx="15659678" cy="2054280"/>
          </a:xfrm>
        </p:grpSpPr>
        <p:sp>
          <p:nvSpPr>
            <p:cNvPr id="42" name="Rectangle 41">
              <a:extLst>
                <a:ext uri="{FF2B5EF4-FFF2-40B4-BE49-F238E27FC236}">
                  <a16:creationId xmlns:a16="http://schemas.microsoft.com/office/drawing/2014/main" id="{27B700B6-8D6E-0261-0801-7445530D391E}"/>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64B81681-FF83-749C-1759-7135468339ED}"/>
                </a:ext>
              </a:extLst>
            </p:cNvPr>
            <p:cNvSpPr txBox="1"/>
            <p:nvPr/>
          </p:nvSpPr>
          <p:spPr>
            <a:xfrm>
              <a:off x="-1098890" y="31854545"/>
              <a:ext cx="11458612" cy="110231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Front-End (React)</a:t>
              </a:r>
              <a:endParaRPr lang="en-IN" sz="2000" dirty="0">
                <a:latin typeface="Times New Roman" panose="02020603050405020304" pitchFamily="18" charset="0"/>
                <a:cs typeface="Times New Roman" panose="02020603050405020304" pitchFamily="18" charset="0"/>
              </a:endParaRPr>
            </a:p>
          </p:txBody>
        </p:sp>
      </p:grpSp>
      <p:grpSp>
        <p:nvGrpSpPr>
          <p:cNvPr id="45" name="Group 44">
            <a:extLst>
              <a:ext uri="{FF2B5EF4-FFF2-40B4-BE49-F238E27FC236}">
                <a16:creationId xmlns:a16="http://schemas.microsoft.com/office/drawing/2014/main" id="{44700DAB-A9CF-3F45-CFC4-45EF1CA9671F}"/>
              </a:ext>
            </a:extLst>
          </p:cNvPr>
          <p:cNvGrpSpPr/>
          <p:nvPr/>
        </p:nvGrpSpPr>
        <p:grpSpPr>
          <a:xfrm>
            <a:off x="4546861" y="5049804"/>
            <a:ext cx="3565506" cy="1476686"/>
            <a:chOff x="-3213390" y="31244997"/>
            <a:chExt cx="15659678" cy="5608088"/>
          </a:xfrm>
        </p:grpSpPr>
        <p:sp>
          <p:nvSpPr>
            <p:cNvPr id="46" name="Rectangle 45">
              <a:extLst>
                <a:ext uri="{FF2B5EF4-FFF2-40B4-BE49-F238E27FC236}">
                  <a16:creationId xmlns:a16="http://schemas.microsoft.com/office/drawing/2014/main" id="{3A6D4080-4B50-07D5-21BC-2A6615D042B0}"/>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BA351158-9CE6-AAAA-86C8-63D39274D0EA}"/>
                </a:ext>
              </a:extLst>
            </p:cNvPr>
            <p:cNvSpPr txBox="1"/>
            <p:nvPr/>
          </p:nvSpPr>
          <p:spPr>
            <a:xfrm>
              <a:off x="-1098891" y="31854545"/>
              <a:ext cx="11458613" cy="388688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Backend </a:t>
              </a:r>
            </a:p>
            <a:p>
              <a:r>
                <a:rPr lang="en-US" sz="2000" dirty="0">
                  <a:latin typeface="Times New Roman" panose="02020603050405020304" pitchFamily="18" charset="0"/>
                  <a:cs typeface="Times New Roman" panose="02020603050405020304" pitchFamily="18" charset="0"/>
                </a:rPr>
                <a:t>(Express &amp; Node.js) </a:t>
              </a:r>
            </a:p>
            <a:p>
              <a:r>
                <a:rPr lang="en-US" sz="2000" dirty="0">
                  <a:latin typeface="Times New Roman" panose="02020603050405020304" pitchFamily="18" charset="0"/>
                  <a:cs typeface="Times New Roman" panose="02020603050405020304" pitchFamily="18" charset="0"/>
                </a:rPr>
                <a:t>- API for image upload </a:t>
              </a:r>
            </a:p>
            <a:p>
              <a:r>
                <a:rPr lang="en-US" sz="2000" dirty="0">
                  <a:latin typeface="Times New Roman" panose="02020603050405020304" pitchFamily="18" charset="0"/>
                  <a:cs typeface="Times New Roman" panose="02020603050405020304" pitchFamily="18" charset="0"/>
                </a:rPr>
                <a:t>- API for authentication</a:t>
              </a:r>
              <a:endParaRPr lang="en-IN" sz="2000" dirty="0">
                <a:latin typeface="Times New Roman" panose="02020603050405020304" pitchFamily="18" charset="0"/>
                <a:cs typeface="Times New Roman" panose="02020603050405020304" pitchFamily="18" charset="0"/>
              </a:endParaRPr>
            </a:p>
          </p:txBody>
        </p:sp>
      </p:grpSp>
      <p:grpSp>
        <p:nvGrpSpPr>
          <p:cNvPr id="48" name="Group 47">
            <a:extLst>
              <a:ext uri="{FF2B5EF4-FFF2-40B4-BE49-F238E27FC236}">
                <a16:creationId xmlns:a16="http://schemas.microsoft.com/office/drawing/2014/main" id="{BADB074C-D9AC-6862-5921-392657E07A13}"/>
              </a:ext>
            </a:extLst>
          </p:cNvPr>
          <p:cNvGrpSpPr/>
          <p:nvPr/>
        </p:nvGrpSpPr>
        <p:grpSpPr>
          <a:xfrm>
            <a:off x="4546859" y="2744657"/>
            <a:ext cx="3565507" cy="1561374"/>
            <a:chOff x="-3213390" y="31244997"/>
            <a:chExt cx="15659678" cy="5608088"/>
          </a:xfrm>
        </p:grpSpPr>
        <p:sp>
          <p:nvSpPr>
            <p:cNvPr id="49" name="Rectangle 48">
              <a:extLst>
                <a:ext uri="{FF2B5EF4-FFF2-40B4-BE49-F238E27FC236}">
                  <a16:creationId xmlns:a16="http://schemas.microsoft.com/office/drawing/2014/main" id="{39AA986A-86A8-C5D4-314E-55AAE8DB758D}"/>
                </a:ext>
              </a:extLst>
            </p:cNvPr>
            <p:cNvSpPr/>
            <p:nvPr/>
          </p:nvSpPr>
          <p:spPr>
            <a:xfrm>
              <a:off x="-3213390" y="31244997"/>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2310893E-A817-980A-6E07-C35E15748DA9}"/>
                </a:ext>
              </a:extLst>
            </p:cNvPr>
            <p:cNvSpPr txBox="1"/>
            <p:nvPr/>
          </p:nvSpPr>
          <p:spPr>
            <a:xfrm>
              <a:off x="-1098891" y="31854545"/>
              <a:ext cx="11458613" cy="388688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MongoDB </a:t>
              </a:r>
            </a:p>
            <a:p>
              <a:r>
                <a:rPr lang="en-US" sz="2000" dirty="0">
                  <a:latin typeface="Times New Roman" panose="02020603050405020304" pitchFamily="18" charset="0"/>
                  <a:cs typeface="Times New Roman" panose="02020603050405020304" pitchFamily="18" charset="0"/>
                </a:rPr>
                <a:t>(User Data, Images) </a:t>
              </a:r>
            </a:p>
            <a:p>
              <a:r>
                <a:rPr lang="en-US" sz="2000" dirty="0">
                  <a:latin typeface="Times New Roman" panose="02020603050405020304" pitchFamily="18" charset="0"/>
                  <a:cs typeface="Times New Roman" panose="02020603050405020304" pitchFamily="18" charset="0"/>
                </a:rPr>
                <a:t>- Store User Details </a:t>
              </a:r>
            </a:p>
            <a:p>
              <a:r>
                <a:rPr lang="en-US" sz="2000" dirty="0">
                  <a:latin typeface="Times New Roman" panose="02020603050405020304" pitchFamily="18" charset="0"/>
                  <a:cs typeface="Times New Roman" panose="02020603050405020304" pitchFamily="18" charset="0"/>
                </a:rPr>
                <a:t>- Store Image file</a:t>
              </a:r>
              <a:endParaRPr lang="en-IN" sz="2000" dirty="0">
                <a:latin typeface="Times New Roman" panose="02020603050405020304" pitchFamily="18" charset="0"/>
                <a:cs typeface="Times New Roman" panose="02020603050405020304" pitchFamily="18" charset="0"/>
              </a:endParaRPr>
            </a:p>
          </p:txBody>
        </p:sp>
      </p:grpSp>
      <p:grpSp>
        <p:nvGrpSpPr>
          <p:cNvPr id="52" name="Group 51">
            <a:extLst>
              <a:ext uri="{FF2B5EF4-FFF2-40B4-BE49-F238E27FC236}">
                <a16:creationId xmlns:a16="http://schemas.microsoft.com/office/drawing/2014/main" id="{8CC367AA-DC86-8768-9E4F-8771342A53CF}"/>
              </a:ext>
            </a:extLst>
          </p:cNvPr>
          <p:cNvGrpSpPr/>
          <p:nvPr/>
        </p:nvGrpSpPr>
        <p:grpSpPr>
          <a:xfrm>
            <a:off x="8458038" y="2705992"/>
            <a:ext cx="3565507" cy="1638439"/>
            <a:chOff x="-3490933" y="31298654"/>
            <a:chExt cx="15659678" cy="5608088"/>
          </a:xfrm>
        </p:grpSpPr>
        <p:sp>
          <p:nvSpPr>
            <p:cNvPr id="53" name="Rectangle 52">
              <a:extLst>
                <a:ext uri="{FF2B5EF4-FFF2-40B4-BE49-F238E27FC236}">
                  <a16:creationId xmlns:a16="http://schemas.microsoft.com/office/drawing/2014/main" id="{235ED706-269A-E54A-C790-65A961AF7447}"/>
                </a:ext>
              </a:extLst>
            </p:cNvPr>
            <p:cNvSpPr/>
            <p:nvPr/>
          </p:nvSpPr>
          <p:spPr>
            <a:xfrm>
              <a:off x="-3490933" y="31298654"/>
              <a:ext cx="15659678" cy="5608088"/>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8659E885-4A89-A0AB-8A19-97D494A112D2}"/>
                </a:ext>
              </a:extLst>
            </p:cNvPr>
            <p:cNvSpPr txBox="1"/>
            <p:nvPr/>
          </p:nvSpPr>
          <p:spPr>
            <a:xfrm>
              <a:off x="-2138740" y="31854542"/>
              <a:ext cx="13538311" cy="388688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Image Conversion  </a:t>
              </a:r>
            </a:p>
            <a:p>
              <a:r>
                <a:rPr lang="en-US" sz="2000" dirty="0">
                  <a:latin typeface="Times New Roman" panose="02020603050405020304" pitchFamily="18" charset="0"/>
                  <a:cs typeface="Times New Roman" panose="02020603050405020304" pitchFamily="18" charset="0"/>
                </a:rPr>
                <a:t>(Flask) </a:t>
              </a:r>
            </a:p>
            <a:p>
              <a:r>
                <a:rPr lang="en-US" sz="2000" dirty="0">
                  <a:latin typeface="Times New Roman" panose="02020603050405020304" pitchFamily="18" charset="0"/>
                  <a:cs typeface="Times New Roman" panose="02020603050405020304" pitchFamily="18" charset="0"/>
                </a:rPr>
                <a:t>- Convert PNG/JPG to SVG</a:t>
              </a:r>
            </a:p>
            <a:p>
              <a:r>
                <a:rPr lang="en-US" sz="2000" dirty="0">
                  <a:latin typeface="Times New Roman" panose="02020603050405020304" pitchFamily="18" charset="0"/>
                  <a:cs typeface="Times New Roman" panose="02020603050405020304" pitchFamily="18" charset="0"/>
                </a:rPr>
                <a:t>- Adjustable Threshold</a:t>
              </a:r>
              <a:endParaRPr lang="en-IN" sz="2000" dirty="0">
                <a:latin typeface="Times New Roman" panose="02020603050405020304" pitchFamily="18" charset="0"/>
                <a:cs typeface="Times New Roman" panose="02020603050405020304" pitchFamily="18" charset="0"/>
              </a:endParaRPr>
            </a:p>
          </p:txBody>
        </p:sp>
      </p:grpSp>
      <p:sp>
        <p:nvSpPr>
          <p:cNvPr id="56" name="Arrow: Down 55">
            <a:extLst>
              <a:ext uri="{FF2B5EF4-FFF2-40B4-BE49-F238E27FC236}">
                <a16:creationId xmlns:a16="http://schemas.microsoft.com/office/drawing/2014/main" id="{118B81A2-CC80-FD21-066A-91D1E7F6B158}"/>
              </a:ext>
            </a:extLst>
          </p:cNvPr>
          <p:cNvSpPr/>
          <p:nvPr/>
        </p:nvSpPr>
        <p:spPr>
          <a:xfrm rot="16200000">
            <a:off x="4068177" y="5876288"/>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sp>
        <p:nvSpPr>
          <p:cNvPr id="58" name="Arrow: Down 57">
            <a:extLst>
              <a:ext uri="{FF2B5EF4-FFF2-40B4-BE49-F238E27FC236}">
                <a16:creationId xmlns:a16="http://schemas.microsoft.com/office/drawing/2014/main" id="{EAAB5EC2-DD37-9782-75F2-CD2A608B1544}"/>
              </a:ext>
            </a:extLst>
          </p:cNvPr>
          <p:cNvSpPr/>
          <p:nvPr/>
        </p:nvSpPr>
        <p:spPr>
          <a:xfrm flipH="1">
            <a:off x="1853933" y="2705993"/>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sp>
        <p:nvSpPr>
          <p:cNvPr id="59" name="Arrow: Down 58">
            <a:extLst>
              <a:ext uri="{FF2B5EF4-FFF2-40B4-BE49-F238E27FC236}">
                <a16:creationId xmlns:a16="http://schemas.microsoft.com/office/drawing/2014/main" id="{F90F51A9-0552-D6E7-546B-AA503F90242B}"/>
              </a:ext>
            </a:extLst>
          </p:cNvPr>
          <p:cNvSpPr/>
          <p:nvPr/>
        </p:nvSpPr>
        <p:spPr>
          <a:xfrm rot="10800000">
            <a:off x="5992473" y="4474817"/>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grpSp>
        <p:nvGrpSpPr>
          <p:cNvPr id="60" name="Group 59">
            <a:extLst>
              <a:ext uri="{FF2B5EF4-FFF2-40B4-BE49-F238E27FC236}">
                <a16:creationId xmlns:a16="http://schemas.microsoft.com/office/drawing/2014/main" id="{B728F7E4-F9AB-4001-45B8-0BD56CC7D283}"/>
              </a:ext>
            </a:extLst>
          </p:cNvPr>
          <p:cNvGrpSpPr/>
          <p:nvPr/>
        </p:nvGrpSpPr>
        <p:grpSpPr>
          <a:xfrm>
            <a:off x="8943262" y="5273724"/>
            <a:ext cx="2189340" cy="762311"/>
            <a:chOff x="2476500" y="31245000"/>
            <a:chExt cx="4279900" cy="2054280"/>
          </a:xfrm>
        </p:grpSpPr>
        <p:sp>
          <p:nvSpPr>
            <p:cNvPr id="61" name="Rectangle 60">
              <a:extLst>
                <a:ext uri="{FF2B5EF4-FFF2-40B4-BE49-F238E27FC236}">
                  <a16:creationId xmlns:a16="http://schemas.microsoft.com/office/drawing/2014/main" id="{249F2A20-D3CE-3C40-0241-9E0D568B361E}"/>
                </a:ext>
              </a:extLst>
            </p:cNvPr>
            <p:cNvSpPr/>
            <p:nvPr/>
          </p:nvSpPr>
          <p:spPr>
            <a:xfrm>
              <a:off x="2476500" y="31245000"/>
              <a:ext cx="4279900"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97F5178E-AFCE-011B-C565-1811EAB59081}"/>
                </a:ext>
              </a:extLst>
            </p:cNvPr>
            <p:cNvSpPr txBox="1"/>
            <p:nvPr/>
          </p:nvSpPr>
          <p:spPr>
            <a:xfrm>
              <a:off x="2763666" y="31788680"/>
              <a:ext cx="3859094" cy="107821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Download Image</a:t>
              </a:r>
              <a:endParaRPr lang="en-IN" sz="2000" dirty="0">
                <a:latin typeface="Times New Roman" panose="02020603050405020304" pitchFamily="18" charset="0"/>
                <a:cs typeface="Times New Roman" panose="02020603050405020304" pitchFamily="18" charset="0"/>
              </a:endParaRPr>
            </a:p>
          </p:txBody>
        </p:sp>
      </p:grpSp>
      <p:sp>
        <p:nvSpPr>
          <p:cNvPr id="63" name="Arrow: Down 62">
            <a:extLst>
              <a:ext uri="{FF2B5EF4-FFF2-40B4-BE49-F238E27FC236}">
                <a16:creationId xmlns:a16="http://schemas.microsoft.com/office/drawing/2014/main" id="{36DB261F-407F-77D8-9417-6414134C7350}"/>
              </a:ext>
            </a:extLst>
          </p:cNvPr>
          <p:cNvSpPr/>
          <p:nvPr/>
        </p:nvSpPr>
        <p:spPr>
          <a:xfrm flipH="1">
            <a:off x="9958995" y="4542958"/>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sp>
        <p:nvSpPr>
          <p:cNvPr id="64" name="Arrow: Down 63">
            <a:extLst>
              <a:ext uri="{FF2B5EF4-FFF2-40B4-BE49-F238E27FC236}">
                <a16:creationId xmlns:a16="http://schemas.microsoft.com/office/drawing/2014/main" id="{B8DF85CF-A609-511D-8D84-F30E5632F84F}"/>
              </a:ext>
            </a:extLst>
          </p:cNvPr>
          <p:cNvSpPr/>
          <p:nvPr/>
        </p:nvSpPr>
        <p:spPr>
          <a:xfrm rot="16200000">
            <a:off x="8207416" y="3501920"/>
            <a:ext cx="206360" cy="28788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sp>
        <p:nvSpPr>
          <p:cNvPr id="65" name="Slide Number Placeholder 3">
            <a:extLst>
              <a:ext uri="{FF2B5EF4-FFF2-40B4-BE49-F238E27FC236}">
                <a16:creationId xmlns:a16="http://schemas.microsoft.com/office/drawing/2014/main" id="{B1FBD7E5-D7EC-DB4E-168E-7316332BD2DD}"/>
              </a:ext>
            </a:extLst>
          </p:cNvPr>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pic>
        <p:nvPicPr>
          <p:cNvPr id="3" name="Google Shape;92;p13" descr="Silver Oak College of Engineering &amp; Technology | EDUCATION ...">
            <a:extLst>
              <a:ext uri="{FF2B5EF4-FFF2-40B4-BE49-F238E27FC236}">
                <a16:creationId xmlns:a16="http://schemas.microsoft.com/office/drawing/2014/main" id="{1168801B-5AA9-4185-4115-D805336B09F8}"/>
              </a:ext>
            </a:extLst>
          </p:cNvPr>
          <p:cNvPicPr preferRelativeResize="0"/>
          <p:nvPr/>
        </p:nvPicPr>
        <p:blipFill rotWithShape="1">
          <a:blip r:embed="rId2">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54224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FBD2A-8AE8-2E00-5DA3-B5999C46E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FE413D-BC8E-A98A-9BAF-7253AD986F68}"/>
              </a:ext>
            </a:extLst>
          </p:cNvPr>
          <p:cNvSpPr>
            <a:spLocks noGrp="1"/>
          </p:cNvSpPr>
          <p:nvPr>
            <p:ph type="title"/>
          </p:nvPr>
        </p:nvSpPr>
        <p:spPr/>
        <p:txBody>
          <a:bodyPr/>
          <a:lstStyle/>
          <a:p>
            <a:pPr algn="ct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System Design/Architecture</a:t>
            </a:r>
          </a:p>
        </p:txBody>
      </p:sp>
      <p:pic>
        <p:nvPicPr>
          <p:cNvPr id="5" name="Picture 4">
            <a:extLst>
              <a:ext uri="{FF2B5EF4-FFF2-40B4-BE49-F238E27FC236}">
                <a16:creationId xmlns:a16="http://schemas.microsoft.com/office/drawing/2014/main" id="{3A9A6EB6-B968-7269-8977-03BA20599B49}"/>
              </a:ext>
            </a:extLst>
          </p:cNvPr>
          <p:cNvPicPr>
            <a:picLocks noChangeAspect="1"/>
          </p:cNvPicPr>
          <p:nvPr/>
        </p:nvPicPr>
        <p:blipFill>
          <a:blip r:embed="rId2"/>
          <a:stretch>
            <a:fillRect/>
          </a:stretch>
        </p:blipFill>
        <p:spPr>
          <a:xfrm>
            <a:off x="6096000" y="1071624"/>
            <a:ext cx="6411686" cy="6017317"/>
          </a:xfrm>
          <a:prstGeom prst="rect">
            <a:avLst/>
          </a:prstGeom>
        </p:spPr>
      </p:pic>
      <p:sp>
        <p:nvSpPr>
          <p:cNvPr id="6" name="Text Placeholder 2">
            <a:extLst>
              <a:ext uri="{FF2B5EF4-FFF2-40B4-BE49-F238E27FC236}">
                <a16:creationId xmlns:a16="http://schemas.microsoft.com/office/drawing/2014/main" id="{68FFB531-ED20-6642-083D-2991C63C508F}"/>
              </a:ext>
            </a:extLst>
          </p:cNvPr>
          <p:cNvSpPr txBox="1">
            <a:spLocks/>
          </p:cNvSpPr>
          <p:nvPr/>
        </p:nvSpPr>
        <p:spPr>
          <a:xfrm>
            <a:off x="442146" y="1572481"/>
            <a:ext cx="5727648" cy="466725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b="1" dirty="0">
                <a:latin typeface="Times New Roman" panose="02020603050405020304" pitchFamily="18" charset="0"/>
                <a:cs typeface="Times New Roman" panose="02020603050405020304" pitchFamily="18" charset="0"/>
              </a:rPr>
              <a:t>Start:</a:t>
            </a:r>
            <a:r>
              <a:rPr lang="en-US" dirty="0">
                <a:latin typeface="Times New Roman" panose="02020603050405020304" pitchFamily="18" charset="0"/>
                <a:cs typeface="Times New Roman" panose="02020603050405020304" pitchFamily="18" charset="0"/>
              </a:rPr>
              <a:t> Open the web app</a:t>
            </a:r>
          </a:p>
          <a:p>
            <a:r>
              <a:rPr lang="en-US" b="1" dirty="0">
                <a:latin typeface="Times New Roman" panose="02020603050405020304" pitchFamily="18" charset="0"/>
                <a:cs typeface="Times New Roman" panose="02020603050405020304" pitchFamily="18" charset="0"/>
              </a:rPr>
              <a:t>Login:</a:t>
            </a:r>
            <a:r>
              <a:rPr lang="en-US" dirty="0">
                <a:latin typeface="Times New Roman" panose="02020603050405020304" pitchFamily="18" charset="0"/>
                <a:cs typeface="Times New Roman" panose="02020603050405020304" pitchFamily="18" charset="0"/>
              </a:rPr>
              <a:t> When Opening the web application, user gets redirected to login page if not authenticated.</a:t>
            </a:r>
          </a:p>
          <a:p>
            <a:r>
              <a:rPr lang="en-US" b="1" dirty="0">
                <a:latin typeface="Times New Roman" panose="02020603050405020304" pitchFamily="18" charset="0"/>
                <a:cs typeface="Times New Roman" panose="02020603050405020304" pitchFamily="18" charset="0"/>
              </a:rPr>
              <a:t>Main Page: </a:t>
            </a:r>
            <a:r>
              <a:rPr lang="en-US" dirty="0">
                <a:latin typeface="Times New Roman" panose="02020603050405020304" pitchFamily="18" charset="0"/>
                <a:cs typeface="Times New Roman" panose="02020603050405020304" pitchFamily="18" charset="0"/>
              </a:rPr>
              <a:t>It includes all the functionalities and features of this application.</a:t>
            </a:r>
          </a:p>
          <a:p>
            <a:r>
              <a:rPr lang="en-US" b="1" dirty="0">
                <a:latin typeface="Times New Roman" panose="02020603050405020304" pitchFamily="18" charset="0"/>
                <a:cs typeface="Times New Roman" panose="02020603050405020304" pitchFamily="18" charset="0"/>
              </a:rPr>
              <a:t>Carousel: </a:t>
            </a:r>
            <a:r>
              <a:rPr lang="en-US" dirty="0">
                <a:latin typeface="Times New Roman" panose="02020603050405020304" pitchFamily="18" charset="0"/>
                <a:cs typeface="Times New Roman" panose="02020603050405020304" pitchFamily="18" charset="0"/>
              </a:rPr>
              <a:t>It displays all the previous images uploaded by the user. </a:t>
            </a:r>
            <a:r>
              <a:rPr lang="en-US" dirty="0" err="1">
                <a:latin typeface="Times New Roman" panose="02020603050405020304" pitchFamily="18" charset="0"/>
                <a:cs typeface="Times New Roman" panose="02020603050405020304" pitchFamily="18" charset="0"/>
              </a:rPr>
              <a:t>Vectrofy</a:t>
            </a:r>
            <a:r>
              <a:rPr lang="en-US" dirty="0">
                <a:latin typeface="Times New Roman" panose="02020603050405020304" pitchFamily="18" charset="0"/>
                <a:cs typeface="Times New Roman" panose="02020603050405020304" pitchFamily="18" charset="0"/>
              </a:rPr>
              <a:t> stores images uploaded by the user on cloud.</a:t>
            </a:r>
            <a:endParaRPr lang="en-US" b="1" dirty="0">
              <a:latin typeface="Times New Roman" panose="02020603050405020304" pitchFamily="18" charset="0"/>
              <a:cs typeface="Times New Roman" panose="02020603050405020304" pitchFamily="18" charset="0"/>
            </a:endParaRPr>
          </a:p>
        </p:txBody>
      </p:sp>
      <p:sp>
        <p:nvSpPr>
          <p:cNvPr id="9" name="Slide Number Placeholder 3">
            <a:extLst>
              <a:ext uri="{FF2B5EF4-FFF2-40B4-BE49-F238E27FC236}">
                <a16:creationId xmlns:a16="http://schemas.microsoft.com/office/drawing/2014/main" id="{DCB8B14A-CFD6-D5C0-08F7-967EE1293F33}"/>
              </a:ext>
            </a:extLst>
          </p:cNvPr>
          <p:cNvSpPr>
            <a:spLocks noGrp="1"/>
          </p:cNvSpPr>
          <p:nvPr>
            <p:ph type="sldNum" idx="12"/>
          </p:nvPr>
        </p:nvSpPr>
        <p:spPr>
          <a:xfrm>
            <a:off x="8610600" y="6356350"/>
            <a:ext cx="2743200" cy="365125"/>
          </a:xfrm>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pic>
        <p:nvPicPr>
          <p:cNvPr id="3" name="Google Shape;92;p13" descr="Silver Oak College of Engineering &amp; Technology | EDUCATION ...">
            <a:extLst>
              <a:ext uri="{FF2B5EF4-FFF2-40B4-BE49-F238E27FC236}">
                <a16:creationId xmlns:a16="http://schemas.microsoft.com/office/drawing/2014/main" id="{63FCE0B3-22D6-5B1B-F6E9-131326B2FF10}"/>
              </a:ext>
            </a:extLst>
          </p:cNvPr>
          <p:cNvPicPr preferRelativeResize="0"/>
          <p:nvPr/>
        </p:nvPicPr>
        <p:blipFill rotWithShape="1">
          <a:blip r:embed="rId3">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3094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E61DB-A220-8688-24EB-D3D4E73A3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166E8A-BFBC-C70A-A6AE-41A410757499}"/>
              </a:ext>
            </a:extLst>
          </p:cNvPr>
          <p:cNvSpPr>
            <a:spLocks noGrp="1"/>
          </p:cNvSpPr>
          <p:nvPr>
            <p:ph type="title"/>
          </p:nvPr>
        </p:nvSpPr>
        <p:spPr/>
        <p:txBody>
          <a:bodyPr/>
          <a:lstStyle/>
          <a:p>
            <a:pPr algn="ct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System Design/Architecture</a:t>
            </a:r>
          </a:p>
        </p:txBody>
      </p:sp>
      <p:sp>
        <p:nvSpPr>
          <p:cNvPr id="4" name="Slide Number Placeholder 3">
            <a:extLst>
              <a:ext uri="{FF2B5EF4-FFF2-40B4-BE49-F238E27FC236}">
                <a16:creationId xmlns:a16="http://schemas.microsoft.com/office/drawing/2014/main" id="{CBB8D2CC-2F9F-15B0-BE60-F9E473C124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2621E6-4E74-276E-2D81-1BBC933A4525}"/>
              </a:ext>
            </a:extLst>
          </p:cNvPr>
          <p:cNvPicPr>
            <a:picLocks noChangeAspect="1"/>
          </p:cNvPicPr>
          <p:nvPr/>
        </p:nvPicPr>
        <p:blipFill>
          <a:blip r:embed="rId2"/>
          <a:stretch>
            <a:fillRect/>
          </a:stretch>
        </p:blipFill>
        <p:spPr>
          <a:xfrm>
            <a:off x="6096000" y="1071624"/>
            <a:ext cx="6411686" cy="6017317"/>
          </a:xfrm>
          <a:prstGeom prst="rect">
            <a:avLst/>
          </a:prstGeom>
        </p:spPr>
      </p:pic>
      <p:sp>
        <p:nvSpPr>
          <p:cNvPr id="6" name="Text Placeholder 2">
            <a:extLst>
              <a:ext uri="{FF2B5EF4-FFF2-40B4-BE49-F238E27FC236}">
                <a16:creationId xmlns:a16="http://schemas.microsoft.com/office/drawing/2014/main" id="{67BC4474-79D4-9547-186B-8295859D147C}"/>
              </a:ext>
            </a:extLst>
          </p:cNvPr>
          <p:cNvSpPr txBox="1">
            <a:spLocks/>
          </p:cNvSpPr>
          <p:nvPr/>
        </p:nvSpPr>
        <p:spPr>
          <a:xfrm>
            <a:off x="442146" y="1572481"/>
            <a:ext cx="5727648" cy="514899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b="1" dirty="0">
                <a:latin typeface="Times New Roman" panose="02020603050405020304" pitchFamily="18" charset="0"/>
                <a:cs typeface="Times New Roman" panose="02020603050405020304" pitchFamily="18" charset="0"/>
              </a:rPr>
              <a:t>Preview Container: </a:t>
            </a:r>
            <a:r>
              <a:rPr lang="en-US" dirty="0">
                <a:latin typeface="Times New Roman" panose="02020603050405020304" pitchFamily="18" charset="0"/>
                <a:cs typeface="Times New Roman" panose="02020603050405020304" pitchFamily="18" charset="0"/>
              </a:rPr>
              <a:t>It displays the image uploaded or selected by the user.</a:t>
            </a:r>
          </a:p>
          <a:p>
            <a:r>
              <a:rPr lang="en-US" b="1" dirty="0">
                <a:latin typeface="Times New Roman" panose="02020603050405020304" pitchFamily="18" charset="0"/>
                <a:cs typeface="Times New Roman" panose="02020603050405020304" pitchFamily="18" charset="0"/>
              </a:rPr>
              <a:t>Upload Button: </a:t>
            </a:r>
            <a:r>
              <a:rPr lang="en-US" dirty="0">
                <a:latin typeface="Times New Roman" panose="02020603050405020304" pitchFamily="18" charset="0"/>
                <a:cs typeface="Times New Roman" panose="02020603050405020304" pitchFamily="18" charset="0"/>
              </a:rPr>
              <a:t>It is used to let the user select any image from there local storage.</a:t>
            </a:r>
          </a:p>
          <a:p>
            <a:r>
              <a:rPr lang="en-US" b="1" dirty="0">
                <a:latin typeface="Times New Roman" panose="02020603050405020304" pitchFamily="18" charset="0"/>
                <a:cs typeface="Times New Roman" panose="02020603050405020304" pitchFamily="18" charset="0"/>
              </a:rPr>
              <a:t>Download Button: </a:t>
            </a:r>
            <a:r>
              <a:rPr lang="en-US" dirty="0">
                <a:latin typeface="Times New Roman" panose="02020603050405020304" pitchFamily="18" charset="0"/>
                <a:cs typeface="Times New Roman" panose="02020603050405020304" pitchFamily="18" charset="0"/>
              </a:rPr>
              <a:t>It is used to download the converted image locally in the computer.</a:t>
            </a:r>
          </a:p>
          <a:p>
            <a:r>
              <a:rPr lang="en-US" b="1" dirty="0">
                <a:latin typeface="Times New Roman" panose="02020603050405020304" pitchFamily="18" charset="0"/>
                <a:cs typeface="Times New Roman" panose="02020603050405020304" pitchFamily="18" charset="0"/>
              </a:rPr>
              <a:t>Range Bar: </a:t>
            </a:r>
            <a:r>
              <a:rPr lang="en-US" dirty="0">
                <a:latin typeface="Times New Roman" panose="02020603050405020304" pitchFamily="18" charset="0"/>
                <a:cs typeface="Times New Roman" panose="02020603050405020304" pitchFamily="18" charset="0"/>
              </a:rPr>
              <a:t>It lets users select the intensity/ threshold for image conversion.</a:t>
            </a:r>
            <a:endParaRPr lang="en-US" b="1" dirty="0">
              <a:latin typeface="Times New Roman" panose="02020603050405020304" pitchFamily="18" charset="0"/>
              <a:cs typeface="Times New Roman" panose="02020603050405020304" pitchFamily="18" charset="0"/>
            </a:endParaRPr>
          </a:p>
        </p:txBody>
      </p:sp>
      <p:pic>
        <p:nvPicPr>
          <p:cNvPr id="3" name="Google Shape;92;p13" descr="Silver Oak College of Engineering &amp; Technology | EDUCATION ...">
            <a:extLst>
              <a:ext uri="{FF2B5EF4-FFF2-40B4-BE49-F238E27FC236}">
                <a16:creationId xmlns:a16="http://schemas.microsoft.com/office/drawing/2014/main" id="{3ECE22B6-8D56-0EDC-1C42-61901AF5F7CC}"/>
              </a:ext>
            </a:extLst>
          </p:cNvPr>
          <p:cNvPicPr preferRelativeResize="0"/>
          <p:nvPr/>
        </p:nvPicPr>
        <p:blipFill rotWithShape="1">
          <a:blip r:embed="rId3">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232721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7C23E-2979-C0CD-98E2-44498864F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CA15E7-0A9E-E612-91F9-4312AE3E3E58}"/>
              </a:ext>
            </a:extLst>
          </p:cNvPr>
          <p:cNvSpPr>
            <a:spLocks noGrp="1"/>
          </p:cNvSpPr>
          <p:nvPr>
            <p:ph type="title"/>
          </p:nvPr>
        </p:nvSpPr>
        <p:spPr/>
        <p:txBody>
          <a:bodyPr/>
          <a:lstStyle/>
          <a:p>
            <a:pPr algn="ctr">
              <a:lnSpc>
                <a:spcPct val="70000"/>
              </a:lnSpc>
              <a:buSzPts val="2800"/>
            </a:pPr>
            <a:r>
              <a:rPr lang="en-US" sz="4400" dirty="0">
                <a:latin typeface="Times New Roman" panose="02020603050405020304" pitchFamily="18" charset="0"/>
                <a:ea typeface="Cambria"/>
                <a:cs typeface="Times New Roman" panose="02020603050405020304" pitchFamily="18" charset="0"/>
                <a:sym typeface="Cambria"/>
              </a:rPr>
              <a:t>Development Process</a:t>
            </a:r>
          </a:p>
        </p:txBody>
      </p:sp>
      <p:grpSp>
        <p:nvGrpSpPr>
          <p:cNvPr id="5" name="Group 4">
            <a:extLst>
              <a:ext uri="{FF2B5EF4-FFF2-40B4-BE49-F238E27FC236}">
                <a16:creationId xmlns:a16="http://schemas.microsoft.com/office/drawing/2014/main" id="{EB8DACB9-7344-200F-E2BC-0D0D39C1976D}"/>
              </a:ext>
            </a:extLst>
          </p:cNvPr>
          <p:cNvGrpSpPr/>
          <p:nvPr/>
        </p:nvGrpSpPr>
        <p:grpSpPr>
          <a:xfrm>
            <a:off x="908785" y="1930572"/>
            <a:ext cx="2959581" cy="762311"/>
            <a:chOff x="1787341" y="31245000"/>
            <a:chExt cx="5785629" cy="2054280"/>
          </a:xfrm>
        </p:grpSpPr>
        <p:sp>
          <p:nvSpPr>
            <p:cNvPr id="6" name="Rectangle 5">
              <a:extLst>
                <a:ext uri="{FF2B5EF4-FFF2-40B4-BE49-F238E27FC236}">
                  <a16:creationId xmlns:a16="http://schemas.microsoft.com/office/drawing/2014/main" id="{3772C3F9-6E6C-10E0-3826-B13A936D1CF8}"/>
                </a:ext>
              </a:extLst>
            </p:cNvPr>
            <p:cNvSpPr/>
            <p:nvPr/>
          </p:nvSpPr>
          <p:spPr>
            <a:xfrm>
              <a:off x="1787341" y="31245000"/>
              <a:ext cx="5658216"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5D54B85-E418-40F2-7634-D870590973C9}"/>
                </a:ext>
              </a:extLst>
            </p:cNvPr>
            <p:cNvSpPr txBox="1"/>
            <p:nvPr/>
          </p:nvSpPr>
          <p:spPr>
            <a:xfrm>
              <a:off x="2186799" y="31788680"/>
              <a:ext cx="5386171" cy="107821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Requirement Analysis</a:t>
              </a:r>
              <a:endParaRPr lang="en-IN" sz="2000" dirty="0">
                <a:latin typeface="Times New Roman" panose="02020603050405020304" pitchFamily="18" charset="0"/>
                <a:cs typeface="Times New Roman" panose="02020603050405020304" pitchFamily="18" charset="0"/>
              </a:endParaRPr>
            </a:p>
          </p:txBody>
        </p:sp>
      </p:grpSp>
      <p:sp>
        <p:nvSpPr>
          <p:cNvPr id="11" name="Arrow: Down 10">
            <a:extLst>
              <a:ext uri="{FF2B5EF4-FFF2-40B4-BE49-F238E27FC236}">
                <a16:creationId xmlns:a16="http://schemas.microsoft.com/office/drawing/2014/main" id="{5B1FBC27-E2C0-75E7-2FBB-3BA8616CD9AA}"/>
              </a:ext>
            </a:extLst>
          </p:cNvPr>
          <p:cNvSpPr/>
          <p:nvPr/>
        </p:nvSpPr>
        <p:spPr>
          <a:xfrm flipH="1">
            <a:off x="2119829" y="4402104"/>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AD7C4E5A-7483-6B1C-B82F-E3D3225418BA}"/>
              </a:ext>
            </a:extLst>
          </p:cNvPr>
          <p:cNvGrpSpPr/>
          <p:nvPr/>
        </p:nvGrpSpPr>
        <p:grpSpPr>
          <a:xfrm>
            <a:off x="5028380" y="5277301"/>
            <a:ext cx="3043090" cy="738343"/>
            <a:chOff x="-3213390" y="31245000"/>
            <a:chExt cx="15659678" cy="2054280"/>
          </a:xfrm>
        </p:grpSpPr>
        <p:sp>
          <p:nvSpPr>
            <p:cNvPr id="13" name="Rectangle 12">
              <a:extLst>
                <a:ext uri="{FF2B5EF4-FFF2-40B4-BE49-F238E27FC236}">
                  <a16:creationId xmlns:a16="http://schemas.microsoft.com/office/drawing/2014/main" id="{781DBDF3-F0F4-F13D-4D9F-872000BDB884}"/>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9EB946F-3AF1-090F-9267-AA1F3201AFC3}"/>
                </a:ext>
              </a:extLst>
            </p:cNvPr>
            <p:cNvSpPr txBox="1"/>
            <p:nvPr/>
          </p:nvSpPr>
          <p:spPr>
            <a:xfrm>
              <a:off x="83829" y="31854543"/>
              <a:ext cx="9065245" cy="111322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Model Testing</a:t>
              </a:r>
              <a:endParaRPr lang="en-IN" sz="2000" dirty="0">
                <a:latin typeface="Times New Roman" panose="02020603050405020304" pitchFamily="18" charset="0"/>
                <a:cs typeface="Times New Roman" panose="02020603050405020304" pitchFamily="18" charset="0"/>
              </a:endParaRPr>
            </a:p>
          </p:txBody>
        </p:sp>
      </p:grpSp>
      <p:sp>
        <p:nvSpPr>
          <p:cNvPr id="24" name="Arrow: Down 23">
            <a:extLst>
              <a:ext uri="{FF2B5EF4-FFF2-40B4-BE49-F238E27FC236}">
                <a16:creationId xmlns:a16="http://schemas.microsoft.com/office/drawing/2014/main" id="{9E0D580B-711E-0E3B-C8D7-6104ECD282AD}"/>
              </a:ext>
            </a:extLst>
          </p:cNvPr>
          <p:cNvSpPr/>
          <p:nvPr/>
        </p:nvSpPr>
        <p:spPr>
          <a:xfrm rot="16200000">
            <a:off x="4411077" y="5278553"/>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sp>
        <p:nvSpPr>
          <p:cNvPr id="25" name="Arrow: Down 24">
            <a:extLst>
              <a:ext uri="{FF2B5EF4-FFF2-40B4-BE49-F238E27FC236}">
                <a16:creationId xmlns:a16="http://schemas.microsoft.com/office/drawing/2014/main" id="{D6539D3F-D6FD-22DF-23E0-94A60E86C28C}"/>
              </a:ext>
            </a:extLst>
          </p:cNvPr>
          <p:cNvSpPr/>
          <p:nvPr/>
        </p:nvSpPr>
        <p:spPr>
          <a:xfrm flipH="1">
            <a:off x="2006333" y="2858393"/>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sp>
        <p:nvSpPr>
          <p:cNvPr id="32" name="Slide Number Placeholder 3">
            <a:extLst>
              <a:ext uri="{FF2B5EF4-FFF2-40B4-BE49-F238E27FC236}">
                <a16:creationId xmlns:a16="http://schemas.microsoft.com/office/drawing/2014/main" id="{821C7CA0-8CC5-9AD5-3ECA-505AA13C23BE}"/>
              </a:ext>
            </a:extLst>
          </p:cNvPr>
          <p:cNvSpPr txBox="1">
            <a:spLocks/>
          </p:cNvSpPr>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grpSp>
        <p:nvGrpSpPr>
          <p:cNvPr id="33" name="Group 32">
            <a:extLst>
              <a:ext uri="{FF2B5EF4-FFF2-40B4-BE49-F238E27FC236}">
                <a16:creationId xmlns:a16="http://schemas.microsoft.com/office/drawing/2014/main" id="{DFACAC0A-012D-411C-0CE1-C2378942674F}"/>
              </a:ext>
            </a:extLst>
          </p:cNvPr>
          <p:cNvGrpSpPr/>
          <p:nvPr/>
        </p:nvGrpSpPr>
        <p:grpSpPr>
          <a:xfrm>
            <a:off x="908785" y="3588587"/>
            <a:ext cx="2894404" cy="762311"/>
            <a:chOff x="1787341" y="31245000"/>
            <a:chExt cx="5658216" cy="2054280"/>
          </a:xfrm>
        </p:grpSpPr>
        <p:sp>
          <p:nvSpPr>
            <p:cNvPr id="34" name="Rectangle 33">
              <a:extLst>
                <a:ext uri="{FF2B5EF4-FFF2-40B4-BE49-F238E27FC236}">
                  <a16:creationId xmlns:a16="http://schemas.microsoft.com/office/drawing/2014/main" id="{1CEE4105-A440-8055-7B69-C79C4FEEF7AA}"/>
                </a:ext>
              </a:extLst>
            </p:cNvPr>
            <p:cNvSpPr/>
            <p:nvPr/>
          </p:nvSpPr>
          <p:spPr>
            <a:xfrm>
              <a:off x="1787341" y="31245000"/>
              <a:ext cx="5658216"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BCAA4C53-E8A5-B978-5858-60435869573A}"/>
                </a:ext>
              </a:extLst>
            </p:cNvPr>
            <p:cNvSpPr txBox="1"/>
            <p:nvPr/>
          </p:nvSpPr>
          <p:spPr>
            <a:xfrm>
              <a:off x="2836944" y="31733029"/>
              <a:ext cx="3559010" cy="107821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System Design</a:t>
              </a:r>
              <a:endParaRPr lang="en-IN" sz="2000"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E0CC3E81-00A7-6101-7020-9B2310AE03C5}"/>
              </a:ext>
            </a:extLst>
          </p:cNvPr>
          <p:cNvGrpSpPr/>
          <p:nvPr/>
        </p:nvGrpSpPr>
        <p:grpSpPr>
          <a:xfrm>
            <a:off x="977676" y="5277302"/>
            <a:ext cx="3043090" cy="738343"/>
            <a:chOff x="-3213390" y="31245000"/>
            <a:chExt cx="15659678" cy="2054280"/>
          </a:xfrm>
        </p:grpSpPr>
        <p:sp>
          <p:nvSpPr>
            <p:cNvPr id="37" name="Rectangle 36">
              <a:extLst>
                <a:ext uri="{FF2B5EF4-FFF2-40B4-BE49-F238E27FC236}">
                  <a16:creationId xmlns:a16="http://schemas.microsoft.com/office/drawing/2014/main" id="{362676CA-5231-39F7-0CAD-672EEA82425C}"/>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EC0174C-CF06-D0C2-555D-B08E16F6D15F}"/>
                </a:ext>
              </a:extLst>
            </p:cNvPr>
            <p:cNvSpPr txBox="1"/>
            <p:nvPr/>
          </p:nvSpPr>
          <p:spPr>
            <a:xfrm>
              <a:off x="-1948493" y="31854546"/>
              <a:ext cx="14058249" cy="111322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Algorithm Development</a:t>
              </a:r>
              <a:endParaRPr lang="en-IN" sz="2000" dirty="0">
                <a:latin typeface="Times New Roman" panose="02020603050405020304" pitchFamily="18" charset="0"/>
                <a:cs typeface="Times New Roman" panose="02020603050405020304" pitchFamily="18" charset="0"/>
              </a:endParaRPr>
            </a:p>
          </p:txBody>
        </p:sp>
      </p:grpSp>
      <p:grpSp>
        <p:nvGrpSpPr>
          <p:cNvPr id="39" name="Group 38">
            <a:extLst>
              <a:ext uri="{FF2B5EF4-FFF2-40B4-BE49-F238E27FC236}">
                <a16:creationId xmlns:a16="http://schemas.microsoft.com/office/drawing/2014/main" id="{FE4B822A-DF05-443C-D194-738A5AC7D2AA}"/>
              </a:ext>
            </a:extLst>
          </p:cNvPr>
          <p:cNvGrpSpPr/>
          <p:nvPr/>
        </p:nvGrpSpPr>
        <p:grpSpPr>
          <a:xfrm>
            <a:off x="5035089" y="1965027"/>
            <a:ext cx="3043090" cy="738343"/>
            <a:chOff x="-3213390" y="31245000"/>
            <a:chExt cx="15659678" cy="2054280"/>
          </a:xfrm>
        </p:grpSpPr>
        <p:sp>
          <p:nvSpPr>
            <p:cNvPr id="40" name="Rectangle 39">
              <a:extLst>
                <a:ext uri="{FF2B5EF4-FFF2-40B4-BE49-F238E27FC236}">
                  <a16:creationId xmlns:a16="http://schemas.microsoft.com/office/drawing/2014/main" id="{E1F4DA4B-96F8-0491-DDE7-61A72578BA27}"/>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BF4A31F0-E1CA-23E9-DE4F-9077C4A558FC}"/>
                </a:ext>
              </a:extLst>
            </p:cNvPr>
            <p:cNvSpPr txBox="1"/>
            <p:nvPr/>
          </p:nvSpPr>
          <p:spPr>
            <a:xfrm>
              <a:off x="-2042855" y="31854543"/>
              <a:ext cx="13318618" cy="111322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Frontend Development</a:t>
              </a:r>
              <a:endParaRPr lang="en-IN" sz="2000" dirty="0">
                <a:latin typeface="Times New Roman" panose="02020603050405020304" pitchFamily="18"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DB64421E-36A3-0ECE-DD5E-031D8BDAC2E3}"/>
              </a:ext>
            </a:extLst>
          </p:cNvPr>
          <p:cNvGrpSpPr/>
          <p:nvPr/>
        </p:nvGrpSpPr>
        <p:grpSpPr>
          <a:xfrm>
            <a:off x="5028380" y="3599855"/>
            <a:ext cx="3043090" cy="738343"/>
            <a:chOff x="-3213390" y="31245000"/>
            <a:chExt cx="15659678" cy="2054280"/>
          </a:xfrm>
        </p:grpSpPr>
        <p:sp>
          <p:nvSpPr>
            <p:cNvPr id="43" name="Rectangle 42">
              <a:extLst>
                <a:ext uri="{FF2B5EF4-FFF2-40B4-BE49-F238E27FC236}">
                  <a16:creationId xmlns:a16="http://schemas.microsoft.com/office/drawing/2014/main" id="{B5F24E00-CF0D-CD7A-E260-A97A7606A699}"/>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5EAA5391-B5DA-6112-C89F-03D43CF17D89}"/>
                </a:ext>
              </a:extLst>
            </p:cNvPr>
            <p:cNvSpPr txBox="1"/>
            <p:nvPr/>
          </p:nvSpPr>
          <p:spPr>
            <a:xfrm>
              <a:off x="-2042855" y="31854543"/>
              <a:ext cx="13318618" cy="111322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Backend Development</a:t>
              </a:r>
              <a:endParaRPr lang="en-IN" sz="2000" dirty="0">
                <a:latin typeface="Times New Roman" panose="02020603050405020304" pitchFamily="18" charset="0"/>
                <a:cs typeface="Times New Roman" panose="02020603050405020304" pitchFamily="18" charset="0"/>
              </a:endParaRPr>
            </a:p>
          </p:txBody>
        </p:sp>
      </p:grpSp>
      <p:grpSp>
        <p:nvGrpSpPr>
          <p:cNvPr id="46" name="Group 45">
            <a:extLst>
              <a:ext uri="{FF2B5EF4-FFF2-40B4-BE49-F238E27FC236}">
                <a16:creationId xmlns:a16="http://schemas.microsoft.com/office/drawing/2014/main" id="{7CBFFB1D-6B00-4FF1-3B81-08C5569393E0}"/>
              </a:ext>
            </a:extLst>
          </p:cNvPr>
          <p:cNvGrpSpPr/>
          <p:nvPr/>
        </p:nvGrpSpPr>
        <p:grpSpPr>
          <a:xfrm>
            <a:off x="8959470" y="1965027"/>
            <a:ext cx="3043090" cy="738343"/>
            <a:chOff x="-3213390" y="31245000"/>
            <a:chExt cx="15659678" cy="2054280"/>
          </a:xfrm>
        </p:grpSpPr>
        <p:sp>
          <p:nvSpPr>
            <p:cNvPr id="47" name="Rectangle 46">
              <a:extLst>
                <a:ext uri="{FF2B5EF4-FFF2-40B4-BE49-F238E27FC236}">
                  <a16:creationId xmlns:a16="http://schemas.microsoft.com/office/drawing/2014/main" id="{AB803B94-39DB-A837-042B-08233FBCFF9B}"/>
                </a:ext>
              </a:extLst>
            </p:cNvPr>
            <p:cNvSpPr/>
            <p:nvPr/>
          </p:nvSpPr>
          <p:spPr>
            <a:xfrm>
              <a:off x="-3213390" y="31245000"/>
              <a:ext cx="15659678" cy="2054280"/>
            </a:xfrm>
            <a:prstGeom prst="rect">
              <a:avLst/>
            </a:prstGeom>
            <a:solidFill>
              <a:schemeClr val="bg1"/>
            </a:solidFill>
            <a:ln w="952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E5EF3449-773F-AC8B-8D1F-04DE818DD240}"/>
                </a:ext>
              </a:extLst>
            </p:cNvPr>
            <p:cNvSpPr txBox="1"/>
            <p:nvPr/>
          </p:nvSpPr>
          <p:spPr>
            <a:xfrm>
              <a:off x="-659121" y="31854543"/>
              <a:ext cx="10551151" cy="111322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Model Integration</a:t>
              </a:r>
              <a:endParaRPr lang="en-IN" sz="2000" dirty="0">
                <a:latin typeface="Times New Roman" panose="02020603050405020304" pitchFamily="18" charset="0"/>
                <a:cs typeface="Times New Roman" panose="02020603050405020304" pitchFamily="18" charset="0"/>
              </a:endParaRPr>
            </a:p>
          </p:txBody>
        </p:sp>
      </p:grpSp>
      <p:sp>
        <p:nvSpPr>
          <p:cNvPr id="52" name="Arrow: Down 51">
            <a:extLst>
              <a:ext uri="{FF2B5EF4-FFF2-40B4-BE49-F238E27FC236}">
                <a16:creationId xmlns:a16="http://schemas.microsoft.com/office/drawing/2014/main" id="{57DFDDE7-F729-7D7D-8319-DC67D99876EE}"/>
              </a:ext>
            </a:extLst>
          </p:cNvPr>
          <p:cNvSpPr/>
          <p:nvPr/>
        </p:nvSpPr>
        <p:spPr>
          <a:xfrm rot="10800000" flipH="1">
            <a:off x="6436429" y="4493384"/>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sp>
        <p:nvSpPr>
          <p:cNvPr id="53" name="Arrow: Down 52">
            <a:extLst>
              <a:ext uri="{FF2B5EF4-FFF2-40B4-BE49-F238E27FC236}">
                <a16:creationId xmlns:a16="http://schemas.microsoft.com/office/drawing/2014/main" id="{6D6BC0E8-458C-4C81-776C-F9C65793CCCE}"/>
              </a:ext>
            </a:extLst>
          </p:cNvPr>
          <p:cNvSpPr/>
          <p:nvPr/>
        </p:nvSpPr>
        <p:spPr>
          <a:xfrm rot="10800000" flipH="1">
            <a:off x="6436428" y="2864819"/>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sp>
        <p:nvSpPr>
          <p:cNvPr id="54" name="Arrow: Down 53">
            <a:extLst>
              <a:ext uri="{FF2B5EF4-FFF2-40B4-BE49-F238E27FC236}">
                <a16:creationId xmlns:a16="http://schemas.microsoft.com/office/drawing/2014/main" id="{65E7BAA9-E420-35FB-B2CC-37D2DABF573A}"/>
              </a:ext>
            </a:extLst>
          </p:cNvPr>
          <p:cNvSpPr/>
          <p:nvPr/>
        </p:nvSpPr>
        <p:spPr>
          <a:xfrm rot="16200000" flipH="1">
            <a:off x="8409158" y="2108667"/>
            <a:ext cx="226992" cy="53097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sz="1050">
              <a:latin typeface="Times New Roman" panose="02020603050405020304" pitchFamily="18" charset="0"/>
              <a:cs typeface="Times New Roman" panose="02020603050405020304" pitchFamily="18" charset="0"/>
            </a:endParaRPr>
          </a:p>
        </p:txBody>
      </p:sp>
      <p:pic>
        <p:nvPicPr>
          <p:cNvPr id="3" name="Google Shape;92;p13" descr="Silver Oak College of Engineering &amp; Technology | EDUCATION ...">
            <a:extLst>
              <a:ext uri="{FF2B5EF4-FFF2-40B4-BE49-F238E27FC236}">
                <a16:creationId xmlns:a16="http://schemas.microsoft.com/office/drawing/2014/main" id="{B516A20D-3EFD-0D31-24DE-DF5C9F042FBD}"/>
              </a:ext>
            </a:extLst>
          </p:cNvPr>
          <p:cNvPicPr preferRelativeResize="0"/>
          <p:nvPr/>
        </p:nvPicPr>
        <p:blipFill rotWithShape="1">
          <a:blip r:embed="rId2">
            <a:alphaModFix/>
          </a:blip>
          <a:srcRect/>
          <a:stretch/>
        </p:blipFill>
        <p:spPr>
          <a:xfrm>
            <a:off x="9304393" y="204713"/>
            <a:ext cx="2722818" cy="1008117"/>
          </a:xfrm>
          <a:prstGeom prst="rect">
            <a:avLst/>
          </a:prstGeom>
          <a:noFill/>
          <a:ln>
            <a:noFill/>
          </a:ln>
        </p:spPr>
      </p:pic>
    </p:spTree>
    <p:extLst>
      <p:ext uri="{BB962C8B-B14F-4D97-AF65-F5344CB8AC3E}">
        <p14:creationId xmlns:p14="http://schemas.microsoft.com/office/powerpoint/2010/main" val="36899793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1413</Words>
  <Application>Microsoft Office PowerPoint</Application>
  <PresentationFormat>Widescreen</PresentationFormat>
  <Paragraphs>176</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Times New Roman</vt:lpstr>
      <vt:lpstr>Office Theme</vt:lpstr>
      <vt:lpstr>PowerPoint Presentation</vt:lpstr>
      <vt:lpstr>Objectives of the Project</vt:lpstr>
      <vt:lpstr>Abstract</vt:lpstr>
      <vt:lpstr>       Literature Review/Related Work</vt:lpstr>
      <vt:lpstr>       Literature Review/Related Work</vt:lpstr>
      <vt:lpstr>Methodology</vt:lpstr>
      <vt:lpstr>System Design/Architecture</vt:lpstr>
      <vt:lpstr>System Design/Architecture</vt:lpstr>
      <vt:lpstr>Development Process</vt:lpstr>
      <vt:lpstr>Future Scope</vt:lpstr>
      <vt:lpstr>RESULT AND EVALUATION</vt:lpstr>
      <vt:lpstr>References</vt:lpstr>
      <vt:lpstr>Related Photographs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krimy sorathiya</cp:lastModifiedBy>
  <cp:revision>2</cp:revision>
  <dcterms:modified xsi:type="dcterms:W3CDTF">2025-01-18T04:32:12Z</dcterms:modified>
</cp:coreProperties>
</file>