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3" r:id="rId8"/>
    <p:sldId id="264" r:id="rId9"/>
    <p:sldId id="265"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0B"/>
    <a:srgbClr val="00530B"/>
    <a:srgbClr val="007232"/>
    <a:srgbClr val="32E4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892"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my sorathiya" userId="c8748806f1572a9f" providerId="LiveId" clId="{F319521C-9DD0-48FA-8195-9FFA9C84884C}"/>
    <pc:docChg chg="undo redo custSel addSld modSld sldOrd">
      <pc:chgData name="krimy sorathiya" userId="c8748806f1572a9f" providerId="LiveId" clId="{F319521C-9DD0-48FA-8195-9FFA9C84884C}" dt="2024-10-13T13:35:26.591" v="1109" actId="1036"/>
      <pc:docMkLst>
        <pc:docMk/>
      </pc:docMkLst>
      <pc:sldChg chg="modSp mod">
        <pc:chgData name="krimy sorathiya" userId="c8748806f1572a9f" providerId="LiveId" clId="{F319521C-9DD0-48FA-8195-9FFA9C84884C}" dt="2024-09-16T14:48:59.269" v="85" actId="2711"/>
        <pc:sldMkLst>
          <pc:docMk/>
          <pc:sldMk cId="2282108667" sldId="257"/>
        </pc:sldMkLst>
      </pc:sldChg>
      <pc:sldChg chg="modSp mod">
        <pc:chgData name="krimy sorathiya" userId="c8748806f1572a9f" providerId="LiveId" clId="{F319521C-9DD0-48FA-8195-9FFA9C84884C}" dt="2024-09-16T14:49:15.454" v="87" actId="2711"/>
        <pc:sldMkLst>
          <pc:docMk/>
          <pc:sldMk cId="2163718111" sldId="258"/>
        </pc:sldMkLst>
      </pc:sldChg>
      <pc:sldChg chg="addSp delSp modSp mod">
        <pc:chgData name="krimy sorathiya" userId="c8748806f1572a9f" providerId="LiveId" clId="{F319521C-9DD0-48FA-8195-9FFA9C84884C}" dt="2024-10-13T09:27:41.359" v="1033" actId="1076"/>
        <pc:sldMkLst>
          <pc:docMk/>
          <pc:sldMk cId="2493816262" sldId="259"/>
        </pc:sldMkLst>
      </pc:sldChg>
      <pc:sldChg chg="modSp mod">
        <pc:chgData name="krimy sorathiya" userId="c8748806f1572a9f" providerId="LiveId" clId="{F319521C-9DD0-48FA-8195-9FFA9C84884C}" dt="2024-09-16T14:49:21.250" v="88" actId="2711"/>
        <pc:sldMkLst>
          <pc:docMk/>
          <pc:sldMk cId="2556611986" sldId="260"/>
        </pc:sldMkLst>
      </pc:sldChg>
      <pc:sldChg chg="modSp mod">
        <pc:chgData name="krimy sorathiya" userId="c8748806f1572a9f" providerId="LiveId" clId="{F319521C-9DD0-48FA-8195-9FFA9C84884C}" dt="2024-09-16T14:49:28.793" v="89" actId="2711"/>
        <pc:sldMkLst>
          <pc:docMk/>
          <pc:sldMk cId="2449377873" sldId="261"/>
        </pc:sldMkLst>
      </pc:sldChg>
      <pc:sldChg chg="delSp modSp add mod">
        <pc:chgData name="krimy sorathiya" userId="c8748806f1572a9f" providerId="LiveId" clId="{F319521C-9DD0-48FA-8195-9FFA9C84884C}" dt="2024-10-13T08:28:51.943" v="108" actId="12788"/>
        <pc:sldMkLst>
          <pc:docMk/>
          <pc:sldMk cId="77644946" sldId="262"/>
        </pc:sldMkLst>
      </pc:sldChg>
      <pc:sldChg chg="addSp delSp modSp add mod">
        <pc:chgData name="krimy sorathiya" userId="c8748806f1572a9f" providerId="LiveId" clId="{F319521C-9DD0-48FA-8195-9FFA9C84884C}" dt="2024-10-13T13:35:00.473" v="1102" actId="1036"/>
        <pc:sldMkLst>
          <pc:docMk/>
          <pc:sldMk cId="1082955361" sldId="263"/>
        </pc:sldMkLst>
      </pc:sldChg>
      <pc:sldChg chg="delSp modSp add mod">
        <pc:chgData name="krimy sorathiya" userId="c8748806f1572a9f" providerId="LiveId" clId="{F319521C-9DD0-48FA-8195-9FFA9C84884C}" dt="2024-10-13T13:35:26.591" v="1109" actId="1036"/>
        <pc:sldMkLst>
          <pc:docMk/>
          <pc:sldMk cId="3369774054" sldId="264"/>
        </pc:sldMkLst>
      </pc:sldChg>
      <pc:sldChg chg="addSp delSp modSp add mod">
        <pc:chgData name="krimy sorathiya" userId="c8748806f1572a9f" providerId="LiveId" clId="{F319521C-9DD0-48FA-8195-9FFA9C84884C}" dt="2024-10-13T09:25:48.665" v="1000" actId="12788"/>
        <pc:sldMkLst>
          <pc:docMk/>
          <pc:sldMk cId="2908074945" sldId="265"/>
        </pc:sldMkLst>
      </pc:sldChg>
      <pc:sldChg chg="modSp add mod ord">
        <pc:chgData name="krimy sorathiya" userId="c8748806f1572a9f" providerId="LiveId" clId="{F319521C-9DD0-48FA-8195-9FFA9C84884C}" dt="2024-10-13T09:25:39.295" v="999" actId="12788"/>
        <pc:sldMkLst>
          <pc:docMk/>
          <pc:sldMk cId="3449012070" sldId="266"/>
        </pc:sldMkLst>
      </pc:sldChg>
    </pc:docChg>
  </pc:docChgLst>
  <pc:docChgLst>
    <pc:chgData name="krimy sorathiya" userId="c8748806f1572a9f" providerId="LiveId" clId="{470BBF38-78DB-4EB1-9CCC-AE09B35AC670}"/>
    <pc:docChg chg="modSld">
      <pc:chgData name="krimy sorathiya" userId="c8748806f1572a9f" providerId="LiveId" clId="{470BBF38-78DB-4EB1-9CCC-AE09B35AC670}" dt="2025-02-26T14:29:21.342" v="25" actId="20577"/>
      <pc:docMkLst>
        <pc:docMk/>
      </pc:docMkLst>
      <pc:sldChg chg="modSp mod">
        <pc:chgData name="krimy sorathiya" userId="c8748806f1572a9f" providerId="LiveId" clId="{470BBF38-78DB-4EB1-9CCC-AE09B35AC670}" dt="2025-02-26T14:29:21.342" v="25" actId="20577"/>
        <pc:sldMkLst>
          <pc:docMk/>
          <pc:sldMk cId="2493816262" sldId="259"/>
        </pc:sldMkLst>
        <pc:spChg chg="mod">
          <ac:chgData name="krimy sorathiya" userId="c8748806f1572a9f" providerId="LiveId" clId="{470BBF38-78DB-4EB1-9CCC-AE09B35AC670}" dt="2025-02-26T14:29:21.342" v="25" actId="20577"/>
          <ac:spMkLst>
            <pc:docMk/>
            <pc:sldMk cId="2493816262" sldId="259"/>
            <ac:spMk id="3" creationId="{C3E3162F-E14E-761E-4A62-31DFB25FE44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E64C-E2F1-B638-BFCD-548F3AA659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258BAE-40DA-0292-C6A1-211A7CDD5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0512AF-B9FF-7D7B-CE21-5E7075421EDE}"/>
              </a:ext>
            </a:extLst>
          </p:cNvPr>
          <p:cNvSpPr>
            <a:spLocks noGrp="1"/>
          </p:cNvSpPr>
          <p:nvPr>
            <p:ph type="dt" sz="half" idx="10"/>
          </p:nvPr>
        </p:nvSpPr>
        <p:spPr/>
        <p:txBody>
          <a:bodyPr/>
          <a:lstStyle/>
          <a:p>
            <a:fld id="{90A1AF40-B069-4308-AE37-059D9D6205A9}" type="datetimeFigureOut">
              <a:rPr lang="en-IN" smtClean="0"/>
              <a:t>26-02-2025</a:t>
            </a:fld>
            <a:endParaRPr lang="en-IN"/>
          </a:p>
        </p:txBody>
      </p:sp>
      <p:sp>
        <p:nvSpPr>
          <p:cNvPr id="5" name="Footer Placeholder 4">
            <a:extLst>
              <a:ext uri="{FF2B5EF4-FFF2-40B4-BE49-F238E27FC236}">
                <a16:creationId xmlns:a16="http://schemas.microsoft.com/office/drawing/2014/main" id="{22AAEF66-0B75-2EFD-861C-AD9DABEA12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D128CF-75A5-7327-5E11-B80BE80179F5}"/>
              </a:ext>
            </a:extLst>
          </p:cNvPr>
          <p:cNvSpPr>
            <a:spLocks noGrp="1"/>
          </p:cNvSpPr>
          <p:nvPr>
            <p:ph type="sldNum" sz="quarter" idx="12"/>
          </p:nvPr>
        </p:nvSpPr>
        <p:spPr/>
        <p:txBody>
          <a:bodyPr/>
          <a:lstStyle/>
          <a:p>
            <a:fld id="{5549FD52-DF59-4DAC-BA8A-FAAD0605DA96}" type="slidenum">
              <a:rPr lang="en-IN" smtClean="0"/>
              <a:t>‹#›</a:t>
            </a:fld>
            <a:endParaRPr lang="en-IN"/>
          </a:p>
        </p:txBody>
      </p:sp>
    </p:spTree>
    <p:extLst>
      <p:ext uri="{BB962C8B-B14F-4D97-AF65-F5344CB8AC3E}">
        <p14:creationId xmlns:p14="http://schemas.microsoft.com/office/powerpoint/2010/main" val="136393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1820-613C-B8FA-23F2-EB69F1C277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81917A-0EC7-7454-3A40-76957F660C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7264E8-EE51-F428-853B-CFE4780DB908}"/>
              </a:ext>
            </a:extLst>
          </p:cNvPr>
          <p:cNvSpPr>
            <a:spLocks noGrp="1"/>
          </p:cNvSpPr>
          <p:nvPr>
            <p:ph type="dt" sz="half" idx="10"/>
          </p:nvPr>
        </p:nvSpPr>
        <p:spPr/>
        <p:txBody>
          <a:bodyPr/>
          <a:lstStyle/>
          <a:p>
            <a:fld id="{90A1AF40-B069-4308-AE37-059D9D6205A9}" type="datetimeFigureOut">
              <a:rPr lang="en-IN" smtClean="0"/>
              <a:t>26-02-2025</a:t>
            </a:fld>
            <a:endParaRPr lang="en-IN"/>
          </a:p>
        </p:txBody>
      </p:sp>
      <p:sp>
        <p:nvSpPr>
          <p:cNvPr id="5" name="Footer Placeholder 4">
            <a:extLst>
              <a:ext uri="{FF2B5EF4-FFF2-40B4-BE49-F238E27FC236}">
                <a16:creationId xmlns:a16="http://schemas.microsoft.com/office/drawing/2014/main" id="{72A77962-93E0-2E43-ABDA-92FA1ED53E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5A1AB2-DCFB-3DCA-751A-F435FF77FB7B}"/>
              </a:ext>
            </a:extLst>
          </p:cNvPr>
          <p:cNvSpPr>
            <a:spLocks noGrp="1"/>
          </p:cNvSpPr>
          <p:nvPr>
            <p:ph type="sldNum" sz="quarter" idx="12"/>
          </p:nvPr>
        </p:nvSpPr>
        <p:spPr/>
        <p:txBody>
          <a:bodyPr/>
          <a:lstStyle/>
          <a:p>
            <a:fld id="{5549FD52-DF59-4DAC-BA8A-FAAD0605DA96}" type="slidenum">
              <a:rPr lang="en-IN" smtClean="0"/>
              <a:t>‹#›</a:t>
            </a:fld>
            <a:endParaRPr lang="en-IN"/>
          </a:p>
        </p:txBody>
      </p:sp>
    </p:spTree>
    <p:extLst>
      <p:ext uri="{BB962C8B-B14F-4D97-AF65-F5344CB8AC3E}">
        <p14:creationId xmlns:p14="http://schemas.microsoft.com/office/powerpoint/2010/main" val="97389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BBED97-3570-5179-52B9-F385380FFB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044696-1319-B63E-58D5-F291C9FCCA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A5D371-E7B0-4B21-AA2D-BE18CDF3443F}"/>
              </a:ext>
            </a:extLst>
          </p:cNvPr>
          <p:cNvSpPr>
            <a:spLocks noGrp="1"/>
          </p:cNvSpPr>
          <p:nvPr>
            <p:ph type="dt" sz="half" idx="10"/>
          </p:nvPr>
        </p:nvSpPr>
        <p:spPr/>
        <p:txBody>
          <a:bodyPr/>
          <a:lstStyle/>
          <a:p>
            <a:fld id="{90A1AF40-B069-4308-AE37-059D9D6205A9}" type="datetimeFigureOut">
              <a:rPr lang="en-IN" smtClean="0"/>
              <a:t>26-02-2025</a:t>
            </a:fld>
            <a:endParaRPr lang="en-IN"/>
          </a:p>
        </p:txBody>
      </p:sp>
      <p:sp>
        <p:nvSpPr>
          <p:cNvPr id="5" name="Footer Placeholder 4">
            <a:extLst>
              <a:ext uri="{FF2B5EF4-FFF2-40B4-BE49-F238E27FC236}">
                <a16:creationId xmlns:a16="http://schemas.microsoft.com/office/drawing/2014/main" id="{254025D3-66BB-52A4-9AE1-C05595676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BC0DBA-05BC-140D-1C01-EB18EF048A54}"/>
              </a:ext>
            </a:extLst>
          </p:cNvPr>
          <p:cNvSpPr>
            <a:spLocks noGrp="1"/>
          </p:cNvSpPr>
          <p:nvPr>
            <p:ph type="sldNum" sz="quarter" idx="12"/>
          </p:nvPr>
        </p:nvSpPr>
        <p:spPr/>
        <p:txBody>
          <a:bodyPr/>
          <a:lstStyle/>
          <a:p>
            <a:fld id="{5549FD52-DF59-4DAC-BA8A-FAAD0605DA96}" type="slidenum">
              <a:rPr lang="en-IN" smtClean="0"/>
              <a:t>‹#›</a:t>
            </a:fld>
            <a:endParaRPr lang="en-IN"/>
          </a:p>
        </p:txBody>
      </p:sp>
    </p:spTree>
    <p:extLst>
      <p:ext uri="{BB962C8B-B14F-4D97-AF65-F5344CB8AC3E}">
        <p14:creationId xmlns:p14="http://schemas.microsoft.com/office/powerpoint/2010/main" val="293556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7E12-E771-0C8A-3D43-3A9B87CF83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F4EE47-A9A7-67BB-5603-09DA5854F2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157C8A-9C57-49F0-7E8E-4475E26B83C6}"/>
              </a:ext>
            </a:extLst>
          </p:cNvPr>
          <p:cNvSpPr>
            <a:spLocks noGrp="1"/>
          </p:cNvSpPr>
          <p:nvPr>
            <p:ph type="dt" sz="half" idx="10"/>
          </p:nvPr>
        </p:nvSpPr>
        <p:spPr/>
        <p:txBody>
          <a:bodyPr/>
          <a:lstStyle/>
          <a:p>
            <a:fld id="{90A1AF40-B069-4308-AE37-059D9D6205A9}" type="datetimeFigureOut">
              <a:rPr lang="en-IN" smtClean="0"/>
              <a:t>26-02-2025</a:t>
            </a:fld>
            <a:endParaRPr lang="en-IN"/>
          </a:p>
        </p:txBody>
      </p:sp>
      <p:sp>
        <p:nvSpPr>
          <p:cNvPr id="5" name="Footer Placeholder 4">
            <a:extLst>
              <a:ext uri="{FF2B5EF4-FFF2-40B4-BE49-F238E27FC236}">
                <a16:creationId xmlns:a16="http://schemas.microsoft.com/office/drawing/2014/main" id="{11ACCC25-2151-3D29-50AC-C0256CD218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7C263F-AD26-7D56-67A6-BEFEC500A35A}"/>
              </a:ext>
            </a:extLst>
          </p:cNvPr>
          <p:cNvSpPr>
            <a:spLocks noGrp="1"/>
          </p:cNvSpPr>
          <p:nvPr>
            <p:ph type="sldNum" sz="quarter" idx="12"/>
          </p:nvPr>
        </p:nvSpPr>
        <p:spPr/>
        <p:txBody>
          <a:bodyPr/>
          <a:lstStyle/>
          <a:p>
            <a:fld id="{5549FD52-DF59-4DAC-BA8A-FAAD0605DA96}" type="slidenum">
              <a:rPr lang="en-IN" smtClean="0"/>
              <a:t>‹#›</a:t>
            </a:fld>
            <a:endParaRPr lang="en-IN"/>
          </a:p>
        </p:txBody>
      </p:sp>
    </p:spTree>
    <p:extLst>
      <p:ext uri="{BB962C8B-B14F-4D97-AF65-F5344CB8AC3E}">
        <p14:creationId xmlns:p14="http://schemas.microsoft.com/office/powerpoint/2010/main" val="562868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1FC7-705B-D174-E8AA-77178F50C6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DD4CA7-5FA4-971C-E7B9-387347A3E9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1DDA6D-9DF6-8015-1B0E-31602457DDE3}"/>
              </a:ext>
            </a:extLst>
          </p:cNvPr>
          <p:cNvSpPr>
            <a:spLocks noGrp="1"/>
          </p:cNvSpPr>
          <p:nvPr>
            <p:ph type="dt" sz="half" idx="10"/>
          </p:nvPr>
        </p:nvSpPr>
        <p:spPr/>
        <p:txBody>
          <a:bodyPr/>
          <a:lstStyle/>
          <a:p>
            <a:fld id="{90A1AF40-B069-4308-AE37-059D9D6205A9}" type="datetimeFigureOut">
              <a:rPr lang="en-IN" smtClean="0"/>
              <a:t>26-02-2025</a:t>
            </a:fld>
            <a:endParaRPr lang="en-IN"/>
          </a:p>
        </p:txBody>
      </p:sp>
      <p:sp>
        <p:nvSpPr>
          <p:cNvPr id="5" name="Footer Placeholder 4">
            <a:extLst>
              <a:ext uri="{FF2B5EF4-FFF2-40B4-BE49-F238E27FC236}">
                <a16:creationId xmlns:a16="http://schemas.microsoft.com/office/drawing/2014/main" id="{51406B1B-5695-5195-4452-D74A42EB26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D9ED59-F59D-6125-0F83-F005053A6DEF}"/>
              </a:ext>
            </a:extLst>
          </p:cNvPr>
          <p:cNvSpPr>
            <a:spLocks noGrp="1"/>
          </p:cNvSpPr>
          <p:nvPr>
            <p:ph type="sldNum" sz="quarter" idx="12"/>
          </p:nvPr>
        </p:nvSpPr>
        <p:spPr/>
        <p:txBody>
          <a:bodyPr/>
          <a:lstStyle/>
          <a:p>
            <a:fld id="{5549FD52-DF59-4DAC-BA8A-FAAD0605DA96}" type="slidenum">
              <a:rPr lang="en-IN" smtClean="0"/>
              <a:t>‹#›</a:t>
            </a:fld>
            <a:endParaRPr lang="en-IN"/>
          </a:p>
        </p:txBody>
      </p:sp>
    </p:spTree>
    <p:extLst>
      <p:ext uri="{BB962C8B-B14F-4D97-AF65-F5344CB8AC3E}">
        <p14:creationId xmlns:p14="http://schemas.microsoft.com/office/powerpoint/2010/main" val="14324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8A8A-CE99-DC13-798E-E1F3075D53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99F3DC-B25F-2546-5817-603827CE55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B0F0C4-64C5-B1FF-0E30-2CFAADB30A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F6B7C0-3A5E-FED6-C893-AF4EFF2B79A4}"/>
              </a:ext>
            </a:extLst>
          </p:cNvPr>
          <p:cNvSpPr>
            <a:spLocks noGrp="1"/>
          </p:cNvSpPr>
          <p:nvPr>
            <p:ph type="dt" sz="half" idx="10"/>
          </p:nvPr>
        </p:nvSpPr>
        <p:spPr/>
        <p:txBody>
          <a:bodyPr/>
          <a:lstStyle/>
          <a:p>
            <a:fld id="{90A1AF40-B069-4308-AE37-059D9D6205A9}" type="datetimeFigureOut">
              <a:rPr lang="en-IN" smtClean="0"/>
              <a:t>26-02-2025</a:t>
            </a:fld>
            <a:endParaRPr lang="en-IN"/>
          </a:p>
        </p:txBody>
      </p:sp>
      <p:sp>
        <p:nvSpPr>
          <p:cNvPr id="6" name="Footer Placeholder 5">
            <a:extLst>
              <a:ext uri="{FF2B5EF4-FFF2-40B4-BE49-F238E27FC236}">
                <a16:creationId xmlns:a16="http://schemas.microsoft.com/office/drawing/2014/main" id="{27020628-4246-6E93-C2D7-57E899023A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D6F2B3-237C-C5D6-8F4C-0376F011722F}"/>
              </a:ext>
            </a:extLst>
          </p:cNvPr>
          <p:cNvSpPr>
            <a:spLocks noGrp="1"/>
          </p:cNvSpPr>
          <p:nvPr>
            <p:ph type="sldNum" sz="quarter" idx="12"/>
          </p:nvPr>
        </p:nvSpPr>
        <p:spPr/>
        <p:txBody>
          <a:bodyPr/>
          <a:lstStyle/>
          <a:p>
            <a:fld id="{5549FD52-DF59-4DAC-BA8A-FAAD0605DA96}" type="slidenum">
              <a:rPr lang="en-IN" smtClean="0"/>
              <a:t>‹#›</a:t>
            </a:fld>
            <a:endParaRPr lang="en-IN"/>
          </a:p>
        </p:txBody>
      </p:sp>
    </p:spTree>
    <p:extLst>
      <p:ext uri="{BB962C8B-B14F-4D97-AF65-F5344CB8AC3E}">
        <p14:creationId xmlns:p14="http://schemas.microsoft.com/office/powerpoint/2010/main" val="329366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1E51-4BB9-6ADF-D867-3057B4DEC0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5CCD12-D76A-92C7-172A-67EB2C5EC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AADC6D-E302-87D4-E8D5-16AEE67FAC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C1AB38-CE46-A383-07A8-4DE6DA18A8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3C23E4-F3D2-357C-30C0-BB4AF9FE1B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0CC832-270F-275C-CA92-9AEFFAA2907D}"/>
              </a:ext>
            </a:extLst>
          </p:cNvPr>
          <p:cNvSpPr>
            <a:spLocks noGrp="1"/>
          </p:cNvSpPr>
          <p:nvPr>
            <p:ph type="dt" sz="half" idx="10"/>
          </p:nvPr>
        </p:nvSpPr>
        <p:spPr/>
        <p:txBody>
          <a:bodyPr/>
          <a:lstStyle/>
          <a:p>
            <a:fld id="{90A1AF40-B069-4308-AE37-059D9D6205A9}" type="datetimeFigureOut">
              <a:rPr lang="en-IN" smtClean="0"/>
              <a:t>26-02-2025</a:t>
            </a:fld>
            <a:endParaRPr lang="en-IN"/>
          </a:p>
        </p:txBody>
      </p:sp>
      <p:sp>
        <p:nvSpPr>
          <p:cNvPr id="8" name="Footer Placeholder 7">
            <a:extLst>
              <a:ext uri="{FF2B5EF4-FFF2-40B4-BE49-F238E27FC236}">
                <a16:creationId xmlns:a16="http://schemas.microsoft.com/office/drawing/2014/main" id="{AEE7F732-925A-A84E-CA43-3D9663E2B1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C4680A-A03E-3F62-C175-33043834577B}"/>
              </a:ext>
            </a:extLst>
          </p:cNvPr>
          <p:cNvSpPr>
            <a:spLocks noGrp="1"/>
          </p:cNvSpPr>
          <p:nvPr>
            <p:ph type="sldNum" sz="quarter" idx="12"/>
          </p:nvPr>
        </p:nvSpPr>
        <p:spPr/>
        <p:txBody>
          <a:bodyPr/>
          <a:lstStyle/>
          <a:p>
            <a:fld id="{5549FD52-DF59-4DAC-BA8A-FAAD0605DA96}" type="slidenum">
              <a:rPr lang="en-IN" smtClean="0"/>
              <a:t>‹#›</a:t>
            </a:fld>
            <a:endParaRPr lang="en-IN"/>
          </a:p>
        </p:txBody>
      </p:sp>
    </p:spTree>
    <p:extLst>
      <p:ext uri="{BB962C8B-B14F-4D97-AF65-F5344CB8AC3E}">
        <p14:creationId xmlns:p14="http://schemas.microsoft.com/office/powerpoint/2010/main" val="282080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FC80-0845-FE12-8D3E-01B5C98000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B2B3AF-F825-3099-6F93-8E020DE2E75F}"/>
              </a:ext>
            </a:extLst>
          </p:cNvPr>
          <p:cNvSpPr>
            <a:spLocks noGrp="1"/>
          </p:cNvSpPr>
          <p:nvPr>
            <p:ph type="dt" sz="half" idx="10"/>
          </p:nvPr>
        </p:nvSpPr>
        <p:spPr/>
        <p:txBody>
          <a:bodyPr/>
          <a:lstStyle/>
          <a:p>
            <a:fld id="{90A1AF40-B069-4308-AE37-059D9D6205A9}" type="datetimeFigureOut">
              <a:rPr lang="en-IN" smtClean="0"/>
              <a:t>26-02-2025</a:t>
            </a:fld>
            <a:endParaRPr lang="en-IN"/>
          </a:p>
        </p:txBody>
      </p:sp>
      <p:sp>
        <p:nvSpPr>
          <p:cNvPr id="4" name="Footer Placeholder 3">
            <a:extLst>
              <a:ext uri="{FF2B5EF4-FFF2-40B4-BE49-F238E27FC236}">
                <a16:creationId xmlns:a16="http://schemas.microsoft.com/office/drawing/2014/main" id="{12D40F74-FF45-5EB2-DB02-8D009CB916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9C90A6-5948-6118-9E8A-CD149DAEE291}"/>
              </a:ext>
            </a:extLst>
          </p:cNvPr>
          <p:cNvSpPr>
            <a:spLocks noGrp="1"/>
          </p:cNvSpPr>
          <p:nvPr>
            <p:ph type="sldNum" sz="quarter" idx="12"/>
          </p:nvPr>
        </p:nvSpPr>
        <p:spPr/>
        <p:txBody>
          <a:bodyPr/>
          <a:lstStyle/>
          <a:p>
            <a:fld id="{5549FD52-DF59-4DAC-BA8A-FAAD0605DA96}" type="slidenum">
              <a:rPr lang="en-IN" smtClean="0"/>
              <a:t>‹#›</a:t>
            </a:fld>
            <a:endParaRPr lang="en-IN"/>
          </a:p>
        </p:txBody>
      </p:sp>
    </p:spTree>
    <p:extLst>
      <p:ext uri="{BB962C8B-B14F-4D97-AF65-F5344CB8AC3E}">
        <p14:creationId xmlns:p14="http://schemas.microsoft.com/office/powerpoint/2010/main" val="380068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67C8CD-25A8-5C9E-7282-DF73B5411E58}"/>
              </a:ext>
            </a:extLst>
          </p:cNvPr>
          <p:cNvSpPr>
            <a:spLocks noGrp="1"/>
          </p:cNvSpPr>
          <p:nvPr>
            <p:ph type="dt" sz="half" idx="10"/>
          </p:nvPr>
        </p:nvSpPr>
        <p:spPr/>
        <p:txBody>
          <a:bodyPr/>
          <a:lstStyle/>
          <a:p>
            <a:fld id="{90A1AF40-B069-4308-AE37-059D9D6205A9}" type="datetimeFigureOut">
              <a:rPr lang="en-IN" smtClean="0"/>
              <a:t>26-02-2025</a:t>
            </a:fld>
            <a:endParaRPr lang="en-IN"/>
          </a:p>
        </p:txBody>
      </p:sp>
      <p:sp>
        <p:nvSpPr>
          <p:cNvPr id="3" name="Footer Placeholder 2">
            <a:extLst>
              <a:ext uri="{FF2B5EF4-FFF2-40B4-BE49-F238E27FC236}">
                <a16:creationId xmlns:a16="http://schemas.microsoft.com/office/drawing/2014/main" id="{EFA303DD-496D-5611-BD61-D69FA903BC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3B2D3B-37D9-33B5-B52D-BABF669AC1E6}"/>
              </a:ext>
            </a:extLst>
          </p:cNvPr>
          <p:cNvSpPr>
            <a:spLocks noGrp="1"/>
          </p:cNvSpPr>
          <p:nvPr>
            <p:ph type="sldNum" sz="quarter" idx="12"/>
          </p:nvPr>
        </p:nvSpPr>
        <p:spPr/>
        <p:txBody>
          <a:bodyPr/>
          <a:lstStyle/>
          <a:p>
            <a:fld id="{5549FD52-DF59-4DAC-BA8A-FAAD0605DA96}" type="slidenum">
              <a:rPr lang="en-IN" smtClean="0"/>
              <a:t>‹#›</a:t>
            </a:fld>
            <a:endParaRPr lang="en-IN"/>
          </a:p>
        </p:txBody>
      </p:sp>
    </p:spTree>
    <p:extLst>
      <p:ext uri="{BB962C8B-B14F-4D97-AF65-F5344CB8AC3E}">
        <p14:creationId xmlns:p14="http://schemas.microsoft.com/office/powerpoint/2010/main" val="287709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9B09-F966-F280-A343-8160ABBE6B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296F4B-C147-A101-97C2-EC46871C1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C2F28C-7922-623E-2ECF-9D315E0E2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B30B9B-8896-66F6-97A8-1400DB7C99BA}"/>
              </a:ext>
            </a:extLst>
          </p:cNvPr>
          <p:cNvSpPr>
            <a:spLocks noGrp="1"/>
          </p:cNvSpPr>
          <p:nvPr>
            <p:ph type="dt" sz="half" idx="10"/>
          </p:nvPr>
        </p:nvSpPr>
        <p:spPr/>
        <p:txBody>
          <a:bodyPr/>
          <a:lstStyle/>
          <a:p>
            <a:fld id="{90A1AF40-B069-4308-AE37-059D9D6205A9}" type="datetimeFigureOut">
              <a:rPr lang="en-IN" smtClean="0"/>
              <a:t>26-02-2025</a:t>
            </a:fld>
            <a:endParaRPr lang="en-IN"/>
          </a:p>
        </p:txBody>
      </p:sp>
      <p:sp>
        <p:nvSpPr>
          <p:cNvPr id="6" name="Footer Placeholder 5">
            <a:extLst>
              <a:ext uri="{FF2B5EF4-FFF2-40B4-BE49-F238E27FC236}">
                <a16:creationId xmlns:a16="http://schemas.microsoft.com/office/drawing/2014/main" id="{1029FEF3-85FE-A954-66B6-F361719055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444F73-E99A-E4F0-244C-EAADC9106108}"/>
              </a:ext>
            </a:extLst>
          </p:cNvPr>
          <p:cNvSpPr>
            <a:spLocks noGrp="1"/>
          </p:cNvSpPr>
          <p:nvPr>
            <p:ph type="sldNum" sz="quarter" idx="12"/>
          </p:nvPr>
        </p:nvSpPr>
        <p:spPr/>
        <p:txBody>
          <a:bodyPr/>
          <a:lstStyle/>
          <a:p>
            <a:fld id="{5549FD52-DF59-4DAC-BA8A-FAAD0605DA96}" type="slidenum">
              <a:rPr lang="en-IN" smtClean="0"/>
              <a:t>‹#›</a:t>
            </a:fld>
            <a:endParaRPr lang="en-IN"/>
          </a:p>
        </p:txBody>
      </p:sp>
    </p:spTree>
    <p:extLst>
      <p:ext uri="{BB962C8B-B14F-4D97-AF65-F5344CB8AC3E}">
        <p14:creationId xmlns:p14="http://schemas.microsoft.com/office/powerpoint/2010/main" val="2949863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8719-2811-7EF6-47F0-4AE4DA618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FF9034-75F0-2E62-D750-97AA89650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7FF448-09E1-EEC8-D438-8D97D6FCF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3E9086-E8D2-1A9E-48C3-C0232B5626E0}"/>
              </a:ext>
            </a:extLst>
          </p:cNvPr>
          <p:cNvSpPr>
            <a:spLocks noGrp="1"/>
          </p:cNvSpPr>
          <p:nvPr>
            <p:ph type="dt" sz="half" idx="10"/>
          </p:nvPr>
        </p:nvSpPr>
        <p:spPr/>
        <p:txBody>
          <a:bodyPr/>
          <a:lstStyle/>
          <a:p>
            <a:fld id="{90A1AF40-B069-4308-AE37-059D9D6205A9}" type="datetimeFigureOut">
              <a:rPr lang="en-IN" smtClean="0"/>
              <a:t>26-02-2025</a:t>
            </a:fld>
            <a:endParaRPr lang="en-IN"/>
          </a:p>
        </p:txBody>
      </p:sp>
      <p:sp>
        <p:nvSpPr>
          <p:cNvPr id="6" name="Footer Placeholder 5">
            <a:extLst>
              <a:ext uri="{FF2B5EF4-FFF2-40B4-BE49-F238E27FC236}">
                <a16:creationId xmlns:a16="http://schemas.microsoft.com/office/drawing/2014/main" id="{EE480459-857F-C252-631B-6726020336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6CAABB-63BF-CFD1-AF3F-E0E785C69E15}"/>
              </a:ext>
            </a:extLst>
          </p:cNvPr>
          <p:cNvSpPr>
            <a:spLocks noGrp="1"/>
          </p:cNvSpPr>
          <p:nvPr>
            <p:ph type="sldNum" sz="quarter" idx="12"/>
          </p:nvPr>
        </p:nvSpPr>
        <p:spPr/>
        <p:txBody>
          <a:bodyPr/>
          <a:lstStyle/>
          <a:p>
            <a:fld id="{5549FD52-DF59-4DAC-BA8A-FAAD0605DA96}" type="slidenum">
              <a:rPr lang="en-IN" smtClean="0"/>
              <a:t>‹#›</a:t>
            </a:fld>
            <a:endParaRPr lang="en-IN"/>
          </a:p>
        </p:txBody>
      </p:sp>
    </p:spTree>
    <p:extLst>
      <p:ext uri="{BB962C8B-B14F-4D97-AF65-F5344CB8AC3E}">
        <p14:creationId xmlns:p14="http://schemas.microsoft.com/office/powerpoint/2010/main" val="2586976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E5E515-8808-97A2-C327-110420F8C4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D803C3-68DD-025D-2472-23928FF06C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59B09C-0C96-F303-EB02-32A5725CAC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A1AF40-B069-4308-AE37-059D9D6205A9}" type="datetimeFigureOut">
              <a:rPr lang="en-IN" smtClean="0"/>
              <a:t>26-02-2025</a:t>
            </a:fld>
            <a:endParaRPr lang="en-IN"/>
          </a:p>
        </p:txBody>
      </p:sp>
      <p:sp>
        <p:nvSpPr>
          <p:cNvPr id="5" name="Footer Placeholder 4">
            <a:extLst>
              <a:ext uri="{FF2B5EF4-FFF2-40B4-BE49-F238E27FC236}">
                <a16:creationId xmlns:a16="http://schemas.microsoft.com/office/drawing/2014/main" id="{ACAF6A28-FA71-38E5-27A0-468D30E67B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D9E7A4-1283-917F-DAD6-37EAF10EE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9FD52-DF59-4DAC-BA8A-FAAD0605DA96}" type="slidenum">
              <a:rPr lang="en-IN" smtClean="0"/>
              <a:t>‹#›</a:t>
            </a:fld>
            <a:endParaRPr lang="en-IN"/>
          </a:p>
        </p:txBody>
      </p:sp>
    </p:spTree>
    <p:extLst>
      <p:ext uri="{BB962C8B-B14F-4D97-AF65-F5344CB8AC3E}">
        <p14:creationId xmlns:p14="http://schemas.microsoft.com/office/powerpoint/2010/main" val="2076654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9D62CE0-E87A-8E32-543F-C45A91F09C98}"/>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FDB5172F-06EE-4481-AC77-DF0FEF6D1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7108">
            <a:off x="-1470293" y="-208969"/>
            <a:ext cx="4315427" cy="1857634"/>
          </a:xfrm>
          <a:prstGeom prst="rect">
            <a:avLst/>
          </a:prstGeom>
        </p:spPr>
      </p:pic>
      <p:pic>
        <p:nvPicPr>
          <p:cNvPr id="17" name="Picture 16">
            <a:extLst>
              <a:ext uri="{FF2B5EF4-FFF2-40B4-BE49-F238E27FC236}">
                <a16:creationId xmlns:a16="http://schemas.microsoft.com/office/drawing/2014/main" id="{EC22EACC-B1AF-3E4D-13F9-9A4E05D57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33358">
            <a:off x="9424687" y="-1663537"/>
            <a:ext cx="4315427" cy="1857634"/>
          </a:xfrm>
          <a:prstGeom prst="rect">
            <a:avLst/>
          </a:prstGeom>
        </p:spPr>
      </p:pic>
      <p:sp>
        <p:nvSpPr>
          <p:cNvPr id="22" name="TextBox 21">
            <a:extLst>
              <a:ext uri="{FF2B5EF4-FFF2-40B4-BE49-F238E27FC236}">
                <a16:creationId xmlns:a16="http://schemas.microsoft.com/office/drawing/2014/main" id="{0BEC0D2B-E63D-89ED-C71F-59F7764036D8}"/>
              </a:ext>
            </a:extLst>
          </p:cNvPr>
          <p:cNvSpPr txBox="1"/>
          <p:nvPr/>
        </p:nvSpPr>
        <p:spPr>
          <a:xfrm>
            <a:off x="3606799" y="2935378"/>
            <a:ext cx="4978401" cy="1015663"/>
          </a:xfrm>
          <a:prstGeom prst="rect">
            <a:avLst/>
          </a:prstGeom>
          <a:noFill/>
        </p:spPr>
        <p:txBody>
          <a:bodyPr wrap="square" rtlCol="0">
            <a:spAutoFit/>
          </a:bodyPr>
          <a:lstStyle/>
          <a:p>
            <a:r>
              <a:rPr lang="en-US" sz="6000" dirty="0" err="1">
                <a:solidFill>
                  <a:schemeClr val="bg1"/>
                </a:solidFill>
                <a:latin typeface="Bluerabbit" panose="02000503000000000000" pitchFamily="2" charset="0"/>
              </a:rPr>
              <a:t>Vectrofy</a:t>
            </a:r>
            <a:endParaRPr lang="en-IN" sz="6000" dirty="0">
              <a:solidFill>
                <a:schemeClr val="bg1"/>
              </a:solidFill>
              <a:latin typeface="Bluerabbit" panose="02000503000000000000" pitchFamily="2" charset="0"/>
            </a:endParaRPr>
          </a:p>
        </p:txBody>
      </p:sp>
      <p:pic>
        <p:nvPicPr>
          <p:cNvPr id="26" name="Picture 25">
            <a:extLst>
              <a:ext uri="{FF2B5EF4-FFF2-40B4-BE49-F238E27FC236}">
                <a16:creationId xmlns:a16="http://schemas.microsoft.com/office/drawing/2014/main" id="{4B0728CA-8361-9933-D577-E739BD1651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669685">
            <a:off x="4208674" y="159305"/>
            <a:ext cx="3143689" cy="3372321"/>
          </a:xfrm>
          <a:prstGeom prst="rect">
            <a:avLst/>
          </a:prstGeom>
        </p:spPr>
      </p:pic>
      <p:pic>
        <p:nvPicPr>
          <p:cNvPr id="28" name="Picture 27">
            <a:extLst>
              <a:ext uri="{FF2B5EF4-FFF2-40B4-BE49-F238E27FC236}">
                <a16:creationId xmlns:a16="http://schemas.microsoft.com/office/drawing/2014/main" id="{EB7B91A1-29BA-B156-A5A4-BFDEF7D05F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065" y="2523880"/>
            <a:ext cx="4239217" cy="5363323"/>
          </a:xfrm>
          <a:prstGeom prst="rect">
            <a:avLst/>
          </a:prstGeom>
        </p:spPr>
      </p:pic>
      <p:pic>
        <p:nvPicPr>
          <p:cNvPr id="29" name="Picture 28">
            <a:extLst>
              <a:ext uri="{FF2B5EF4-FFF2-40B4-BE49-F238E27FC236}">
                <a16:creationId xmlns:a16="http://schemas.microsoft.com/office/drawing/2014/main" id="{8A1DD515-A7BA-A7D1-AD73-7F021A0C03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59470" y="4469775"/>
            <a:ext cx="4725059" cy="2924583"/>
          </a:xfrm>
          <a:prstGeom prst="rect">
            <a:avLst/>
          </a:prstGeom>
        </p:spPr>
      </p:pic>
    </p:spTree>
    <p:extLst>
      <p:ext uri="{BB962C8B-B14F-4D97-AF65-F5344CB8AC3E}">
        <p14:creationId xmlns:p14="http://schemas.microsoft.com/office/powerpoint/2010/main" val="2840402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048FF-E9A6-3F7D-037C-928654DF368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10DCCDB-C0A1-1100-A9E2-27873B90BA35}"/>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AF668063-CED2-211B-1FE4-6456DBB38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7108">
            <a:off x="-1470293" y="-208969"/>
            <a:ext cx="4315427" cy="1857634"/>
          </a:xfrm>
          <a:prstGeom prst="rect">
            <a:avLst/>
          </a:prstGeom>
        </p:spPr>
      </p:pic>
      <p:pic>
        <p:nvPicPr>
          <p:cNvPr id="17" name="Picture 16">
            <a:extLst>
              <a:ext uri="{FF2B5EF4-FFF2-40B4-BE49-F238E27FC236}">
                <a16:creationId xmlns:a16="http://schemas.microsoft.com/office/drawing/2014/main" id="{1BFA6A9C-F8A7-6C33-6297-2225D9759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33358">
            <a:off x="9424687" y="-1663537"/>
            <a:ext cx="4315427" cy="1857634"/>
          </a:xfrm>
          <a:prstGeom prst="rect">
            <a:avLst/>
          </a:prstGeom>
        </p:spPr>
      </p:pic>
      <p:sp>
        <p:nvSpPr>
          <p:cNvPr id="22" name="TextBox 21">
            <a:extLst>
              <a:ext uri="{FF2B5EF4-FFF2-40B4-BE49-F238E27FC236}">
                <a16:creationId xmlns:a16="http://schemas.microsoft.com/office/drawing/2014/main" id="{EEA2B4AD-C7D1-4D8C-5566-532D672D6C74}"/>
              </a:ext>
            </a:extLst>
          </p:cNvPr>
          <p:cNvSpPr txBox="1"/>
          <p:nvPr/>
        </p:nvSpPr>
        <p:spPr>
          <a:xfrm>
            <a:off x="4183744" y="571347"/>
            <a:ext cx="3824513" cy="923330"/>
          </a:xfrm>
          <a:prstGeom prst="rect">
            <a:avLst/>
          </a:prstGeom>
          <a:noFill/>
        </p:spPr>
        <p:txBody>
          <a:bodyPr wrap="square" rtlCol="0">
            <a:spAutoFit/>
          </a:bodyPr>
          <a:lstStyle/>
          <a:p>
            <a:r>
              <a:rPr lang="en-US" sz="5400" dirty="0">
                <a:solidFill>
                  <a:schemeClr val="bg1"/>
                </a:solidFill>
                <a:latin typeface="Delius Swash Caps" panose="02000603000000000000" pitchFamily="2" charset="0"/>
              </a:rPr>
              <a:t>References</a:t>
            </a:r>
            <a:endParaRPr lang="en-IN" sz="5400" dirty="0">
              <a:solidFill>
                <a:schemeClr val="bg1"/>
              </a:solidFill>
              <a:latin typeface="Delius Swash Caps" panose="02000603000000000000" pitchFamily="2" charset="0"/>
            </a:endParaRPr>
          </a:p>
        </p:txBody>
      </p:sp>
      <p:pic>
        <p:nvPicPr>
          <p:cNvPr id="4" name="Picture 3">
            <a:extLst>
              <a:ext uri="{FF2B5EF4-FFF2-40B4-BE49-F238E27FC236}">
                <a16:creationId xmlns:a16="http://schemas.microsoft.com/office/drawing/2014/main" id="{32302F28-1C43-D4F7-19FF-788471A80E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470" y="4469775"/>
            <a:ext cx="4725059" cy="2924583"/>
          </a:xfrm>
          <a:prstGeom prst="rect">
            <a:avLst/>
          </a:prstGeom>
        </p:spPr>
      </p:pic>
      <p:grpSp>
        <p:nvGrpSpPr>
          <p:cNvPr id="41" name="Group 40">
            <a:extLst>
              <a:ext uri="{FF2B5EF4-FFF2-40B4-BE49-F238E27FC236}">
                <a16:creationId xmlns:a16="http://schemas.microsoft.com/office/drawing/2014/main" id="{6011A022-7F20-0C1D-9792-2C58C35AC2CF}"/>
              </a:ext>
            </a:extLst>
          </p:cNvPr>
          <p:cNvGrpSpPr/>
          <p:nvPr/>
        </p:nvGrpSpPr>
        <p:grpSpPr>
          <a:xfrm>
            <a:off x="969575" y="2745948"/>
            <a:ext cx="1073740" cy="856304"/>
            <a:chOff x="969575" y="2745948"/>
            <a:chExt cx="1073740" cy="856304"/>
          </a:xfrm>
        </p:grpSpPr>
        <p:sp>
          <p:nvSpPr>
            <p:cNvPr id="3" name="TextBox 2">
              <a:extLst>
                <a:ext uri="{FF2B5EF4-FFF2-40B4-BE49-F238E27FC236}">
                  <a16:creationId xmlns:a16="http://schemas.microsoft.com/office/drawing/2014/main" id="{2752B4E1-ED2C-9827-0B36-B3B6D4F2C32A}"/>
                </a:ext>
              </a:extLst>
            </p:cNvPr>
            <p:cNvSpPr txBox="1"/>
            <p:nvPr/>
          </p:nvSpPr>
          <p:spPr>
            <a:xfrm>
              <a:off x="1280304" y="2745948"/>
              <a:ext cx="452282" cy="584775"/>
            </a:xfrm>
            <a:prstGeom prst="rect">
              <a:avLst/>
            </a:prstGeom>
            <a:noFill/>
          </p:spPr>
          <p:txBody>
            <a:bodyPr wrap="square" rtlCol="0">
              <a:spAutoFit/>
            </a:bodyPr>
            <a:lstStyle/>
            <a:p>
              <a:pPr algn="just"/>
              <a:r>
                <a:rPr lang="en-US" sz="3200" dirty="0">
                  <a:solidFill>
                    <a:schemeClr val="bg1"/>
                  </a:solidFill>
                  <a:latin typeface="Nunito SemiBold" pitchFamily="2" charset="0"/>
                  <a:cs typeface="Baloo" panose="03080902040302020200" pitchFamily="66" charset="0"/>
                </a:rPr>
                <a:t>1</a:t>
              </a:r>
              <a:endParaRPr lang="en-IN" sz="3200" dirty="0">
                <a:solidFill>
                  <a:schemeClr val="bg1"/>
                </a:solidFill>
                <a:latin typeface="Nunito SemiBold" pitchFamily="2" charset="0"/>
                <a:cs typeface="Baloo" panose="03080902040302020200" pitchFamily="66" charset="0"/>
              </a:endParaRPr>
            </a:p>
          </p:txBody>
        </p:sp>
        <p:sp>
          <p:nvSpPr>
            <p:cNvPr id="26" name="Freeform: Shape 25">
              <a:extLst>
                <a:ext uri="{FF2B5EF4-FFF2-40B4-BE49-F238E27FC236}">
                  <a16:creationId xmlns:a16="http://schemas.microsoft.com/office/drawing/2014/main" id="{5C1A0DBD-C1E6-065D-0F5C-5432839921C6}"/>
                </a:ext>
              </a:extLst>
            </p:cNvPr>
            <p:cNvSpPr/>
            <p:nvPr/>
          </p:nvSpPr>
          <p:spPr>
            <a:xfrm>
              <a:off x="969575" y="2752384"/>
              <a:ext cx="1073740" cy="849868"/>
            </a:xfrm>
            <a:custGeom>
              <a:avLst/>
              <a:gdLst>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1576120 w 1959428"/>
                <a:gd name="connsiteY10" fmla="*/ 0 h 1550889"/>
                <a:gd name="connsiteX11" fmla="*/ 1772795 w 1959428"/>
                <a:gd name="connsiteY11" fmla="*/ 0 h 1550889"/>
                <a:gd name="connsiteX12" fmla="*/ 1792108 w 1959428"/>
                <a:gd name="connsiteY12" fmla="*/ 23408 h 1550889"/>
                <a:gd name="connsiteX13" fmla="*/ 1959428 w 1959428"/>
                <a:gd name="connsiteY13" fmla="*/ 571175 h 1550889"/>
                <a:gd name="connsiteX14" fmla="*/ 1841182 w 1959428"/>
                <a:gd name="connsiteY14" fmla="*/ 1038165 h 1550889"/>
                <a:gd name="connsiteX15" fmla="*/ 1838947 w 1959428"/>
                <a:gd name="connsiteY15" fmla="*/ 1041844 h 1550889"/>
                <a:gd name="connsiteX16" fmla="*/ 1703714 w 1959428"/>
                <a:gd name="connsiteY16" fmla="*/ 963766 h 1550889"/>
                <a:gd name="connsiteX17" fmla="*/ 1742014 w 1959428"/>
                <a:gd name="connsiteY17" fmla="*/ 893203 h 1550889"/>
                <a:gd name="connsiteX18" fmla="*/ 1807028 w 1959428"/>
                <a:gd name="connsiteY18" fmla="*/ 571175 h 1550889"/>
                <a:gd name="connsiteX19" fmla="*/ 1665736 w 1959428"/>
                <a:gd name="connsiteY19" fmla="*/ 108616 h 1550889"/>
                <a:gd name="connsiteX20" fmla="*/ 186633 w 1959428"/>
                <a:gd name="connsiteY20" fmla="*/ 0 h 1550889"/>
                <a:gd name="connsiteX21" fmla="*/ 383309 w 1959428"/>
                <a:gd name="connsiteY21" fmla="*/ 0 h 1550889"/>
                <a:gd name="connsiteX22" fmla="*/ 293692 w 1959428"/>
                <a:gd name="connsiteY22" fmla="*/ 108616 h 1550889"/>
                <a:gd name="connsiteX23" fmla="*/ 152400 w 1959428"/>
                <a:gd name="connsiteY23" fmla="*/ 571175 h 1550889"/>
                <a:gd name="connsiteX24" fmla="*/ 217415 w 1959428"/>
                <a:gd name="connsiteY24" fmla="*/ 893203 h 1550889"/>
                <a:gd name="connsiteX25" fmla="*/ 241546 w 1959428"/>
                <a:gd name="connsiteY25" fmla="*/ 937661 h 1550889"/>
                <a:gd name="connsiteX26" fmla="*/ 129263 w 1959428"/>
                <a:gd name="connsiteY26" fmla="*/ 1056300 h 1550889"/>
                <a:gd name="connsiteX27" fmla="*/ 118246 w 1959428"/>
                <a:gd name="connsiteY27" fmla="*/ 1038165 h 1550889"/>
                <a:gd name="connsiteX28" fmla="*/ 0 w 1959428"/>
                <a:gd name="connsiteY28" fmla="*/ 571175 h 1550889"/>
                <a:gd name="connsiteX29" fmla="*/ 167320 w 1959428"/>
                <a:gd name="connsiteY29" fmla="*/ 23408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319809 w 1959428"/>
                <a:gd name="connsiteY23" fmla="*/ 77787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663432 w 1959428"/>
                <a:gd name="connsiteY11" fmla="*/ 11430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663432 w 1959428"/>
                <a:gd name="connsiteY21" fmla="*/ 11430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59428" h="1550889">
                  <a:moveTo>
                    <a:pt x="334558" y="1083265"/>
                  </a:moveTo>
                  <a:lnTo>
                    <a:pt x="394715" y="1156175"/>
                  </a:lnTo>
                  <a:cubicBezTo>
                    <a:pt x="544429" y="1305889"/>
                    <a:pt x="751258" y="1398489"/>
                    <a:pt x="979714" y="1398489"/>
                  </a:cubicBezTo>
                  <a:cubicBezTo>
                    <a:pt x="1208171" y="1398489"/>
                    <a:pt x="1414999" y="1305889"/>
                    <a:pt x="1564714" y="1156175"/>
                  </a:cubicBezTo>
                  <a:lnTo>
                    <a:pt x="1608912" y="1102606"/>
                  </a:lnTo>
                  <a:lnTo>
                    <a:pt x="1742128" y="1179519"/>
                  </a:lnTo>
                  <a:lnTo>
                    <a:pt x="1672477" y="1263938"/>
                  </a:lnTo>
                  <a:cubicBezTo>
                    <a:pt x="1495183" y="1441231"/>
                    <a:pt x="1250255" y="1550889"/>
                    <a:pt x="979714" y="1550889"/>
                  </a:cubicBezTo>
                  <a:cubicBezTo>
                    <a:pt x="709174" y="1550889"/>
                    <a:pt x="464245" y="1441231"/>
                    <a:pt x="286952" y="1263938"/>
                  </a:cubicBezTo>
                  <a:lnTo>
                    <a:pt x="229484" y="1194287"/>
                  </a:lnTo>
                  <a:lnTo>
                    <a:pt x="334558" y="1083265"/>
                  </a:lnTo>
                  <a:close/>
                  <a:moveTo>
                    <a:pt x="1663432" y="114300"/>
                  </a:moveTo>
                  <a:lnTo>
                    <a:pt x="1772795" y="0"/>
                  </a:lnTo>
                  <a:lnTo>
                    <a:pt x="1792108" y="23408"/>
                  </a:lnTo>
                  <a:cubicBezTo>
                    <a:pt x="1897745" y="179771"/>
                    <a:pt x="1959428" y="368270"/>
                    <a:pt x="1959428" y="571175"/>
                  </a:cubicBezTo>
                  <a:cubicBezTo>
                    <a:pt x="1959428" y="740263"/>
                    <a:pt x="1916593" y="899346"/>
                    <a:pt x="1841182" y="1038165"/>
                  </a:cubicBezTo>
                  <a:lnTo>
                    <a:pt x="1838947" y="1041844"/>
                  </a:lnTo>
                  <a:lnTo>
                    <a:pt x="1703714" y="963766"/>
                  </a:lnTo>
                  <a:lnTo>
                    <a:pt x="1742014" y="893203"/>
                  </a:lnTo>
                  <a:cubicBezTo>
                    <a:pt x="1783878" y="794225"/>
                    <a:pt x="1807028" y="685403"/>
                    <a:pt x="1807028" y="571175"/>
                  </a:cubicBezTo>
                  <a:cubicBezTo>
                    <a:pt x="1807028" y="399833"/>
                    <a:pt x="1754941" y="240656"/>
                    <a:pt x="1665736" y="108616"/>
                  </a:cubicBezTo>
                  <a:lnTo>
                    <a:pt x="1663432" y="114300"/>
                  </a:lnTo>
                  <a:close/>
                  <a:moveTo>
                    <a:pt x="186633" y="0"/>
                  </a:moveTo>
                  <a:lnTo>
                    <a:pt x="291234" y="111124"/>
                  </a:lnTo>
                  <a:cubicBezTo>
                    <a:pt x="261362" y="147329"/>
                    <a:pt x="323564" y="72411"/>
                    <a:pt x="293692" y="108616"/>
                  </a:cubicBezTo>
                  <a:cubicBezTo>
                    <a:pt x="204488" y="240656"/>
                    <a:pt x="152400" y="399833"/>
                    <a:pt x="152400" y="571175"/>
                  </a:cubicBezTo>
                  <a:cubicBezTo>
                    <a:pt x="152400" y="685403"/>
                    <a:pt x="175550" y="794225"/>
                    <a:pt x="217415" y="893203"/>
                  </a:cubicBezTo>
                  <a:lnTo>
                    <a:pt x="241546" y="937661"/>
                  </a:lnTo>
                  <a:lnTo>
                    <a:pt x="129263" y="1056300"/>
                  </a:lnTo>
                  <a:lnTo>
                    <a:pt x="118246" y="1038165"/>
                  </a:lnTo>
                  <a:cubicBezTo>
                    <a:pt x="42835" y="899346"/>
                    <a:pt x="0" y="740263"/>
                    <a:pt x="0" y="571175"/>
                  </a:cubicBezTo>
                  <a:cubicBezTo>
                    <a:pt x="0" y="368270"/>
                    <a:pt x="61683" y="179771"/>
                    <a:pt x="167320" y="23408"/>
                  </a:cubicBezTo>
                  <a:lnTo>
                    <a:pt x="186633"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30" name="TextBox 29">
            <a:extLst>
              <a:ext uri="{FF2B5EF4-FFF2-40B4-BE49-F238E27FC236}">
                <a16:creationId xmlns:a16="http://schemas.microsoft.com/office/drawing/2014/main" id="{C57948AF-1A16-9C3E-7534-A7813C70135C}"/>
              </a:ext>
            </a:extLst>
          </p:cNvPr>
          <p:cNvSpPr txBox="1"/>
          <p:nvPr/>
        </p:nvSpPr>
        <p:spPr>
          <a:xfrm>
            <a:off x="2364130" y="2862580"/>
            <a:ext cx="5595964" cy="400110"/>
          </a:xfrm>
          <a:prstGeom prst="rect">
            <a:avLst/>
          </a:prstGeom>
          <a:noFill/>
        </p:spPr>
        <p:txBody>
          <a:bodyPr wrap="square" rtlCol="0">
            <a:spAutoFit/>
          </a:bodyPr>
          <a:lstStyle/>
          <a:p>
            <a:pPr algn="just"/>
            <a:r>
              <a:rPr lang="en-US" sz="2000" dirty="0">
                <a:solidFill>
                  <a:schemeClr val="bg1"/>
                </a:solidFill>
                <a:latin typeface="Nunito SemiBold" pitchFamily="2" charset="0"/>
                <a:cs typeface="Baloo" panose="03080902040302020200" pitchFamily="66" charset="0"/>
              </a:rPr>
              <a:t>Web Articles</a:t>
            </a:r>
            <a:endParaRPr lang="en-IN" sz="2000" dirty="0">
              <a:solidFill>
                <a:schemeClr val="bg1"/>
              </a:solidFill>
              <a:latin typeface="Nunito SemiBold" pitchFamily="2" charset="0"/>
              <a:cs typeface="Baloo" panose="03080902040302020200" pitchFamily="66" charset="0"/>
            </a:endParaRPr>
          </a:p>
        </p:txBody>
      </p:sp>
      <p:grpSp>
        <p:nvGrpSpPr>
          <p:cNvPr id="42" name="Group 41">
            <a:extLst>
              <a:ext uri="{FF2B5EF4-FFF2-40B4-BE49-F238E27FC236}">
                <a16:creationId xmlns:a16="http://schemas.microsoft.com/office/drawing/2014/main" id="{FEDD0ACD-2496-92DA-75E8-88982BDDDFA0}"/>
              </a:ext>
            </a:extLst>
          </p:cNvPr>
          <p:cNvGrpSpPr/>
          <p:nvPr/>
        </p:nvGrpSpPr>
        <p:grpSpPr>
          <a:xfrm>
            <a:off x="969575" y="3899723"/>
            <a:ext cx="1073740" cy="849868"/>
            <a:chOff x="969575" y="3948862"/>
            <a:chExt cx="1073740" cy="849868"/>
          </a:xfrm>
        </p:grpSpPr>
        <p:sp>
          <p:nvSpPr>
            <p:cNvPr id="31" name="TextBox 30">
              <a:extLst>
                <a:ext uri="{FF2B5EF4-FFF2-40B4-BE49-F238E27FC236}">
                  <a16:creationId xmlns:a16="http://schemas.microsoft.com/office/drawing/2014/main" id="{6DA00172-1193-8C2E-8832-00528A6D3A9D}"/>
                </a:ext>
              </a:extLst>
            </p:cNvPr>
            <p:cNvSpPr txBox="1"/>
            <p:nvPr/>
          </p:nvSpPr>
          <p:spPr>
            <a:xfrm>
              <a:off x="1280304" y="3960991"/>
              <a:ext cx="725556" cy="584775"/>
            </a:xfrm>
            <a:prstGeom prst="rect">
              <a:avLst/>
            </a:prstGeom>
            <a:noFill/>
          </p:spPr>
          <p:txBody>
            <a:bodyPr wrap="square" rtlCol="0">
              <a:spAutoFit/>
            </a:bodyPr>
            <a:lstStyle/>
            <a:p>
              <a:pPr algn="just"/>
              <a:r>
                <a:rPr lang="en-US" sz="3200" dirty="0">
                  <a:solidFill>
                    <a:schemeClr val="bg1"/>
                  </a:solidFill>
                  <a:latin typeface="Nunito SemiBold" pitchFamily="2" charset="0"/>
                  <a:cs typeface="Baloo" panose="03080902040302020200" pitchFamily="66" charset="0"/>
                </a:rPr>
                <a:t>2</a:t>
              </a:r>
              <a:endParaRPr lang="en-IN" sz="3200" dirty="0">
                <a:solidFill>
                  <a:schemeClr val="bg1"/>
                </a:solidFill>
                <a:latin typeface="Nunito SemiBold" pitchFamily="2" charset="0"/>
                <a:cs typeface="Baloo" panose="03080902040302020200" pitchFamily="66" charset="0"/>
              </a:endParaRPr>
            </a:p>
          </p:txBody>
        </p:sp>
        <p:sp>
          <p:nvSpPr>
            <p:cNvPr id="32" name="Freeform: Shape 31">
              <a:extLst>
                <a:ext uri="{FF2B5EF4-FFF2-40B4-BE49-F238E27FC236}">
                  <a16:creationId xmlns:a16="http://schemas.microsoft.com/office/drawing/2014/main" id="{BBC019FF-8434-B9F9-8B12-E7CCCC4C524F}"/>
                </a:ext>
              </a:extLst>
            </p:cNvPr>
            <p:cNvSpPr/>
            <p:nvPr/>
          </p:nvSpPr>
          <p:spPr>
            <a:xfrm>
              <a:off x="969575" y="3948862"/>
              <a:ext cx="1073740" cy="849868"/>
            </a:xfrm>
            <a:custGeom>
              <a:avLst/>
              <a:gdLst>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1576120 w 1959428"/>
                <a:gd name="connsiteY10" fmla="*/ 0 h 1550889"/>
                <a:gd name="connsiteX11" fmla="*/ 1772795 w 1959428"/>
                <a:gd name="connsiteY11" fmla="*/ 0 h 1550889"/>
                <a:gd name="connsiteX12" fmla="*/ 1792108 w 1959428"/>
                <a:gd name="connsiteY12" fmla="*/ 23408 h 1550889"/>
                <a:gd name="connsiteX13" fmla="*/ 1959428 w 1959428"/>
                <a:gd name="connsiteY13" fmla="*/ 571175 h 1550889"/>
                <a:gd name="connsiteX14" fmla="*/ 1841182 w 1959428"/>
                <a:gd name="connsiteY14" fmla="*/ 1038165 h 1550889"/>
                <a:gd name="connsiteX15" fmla="*/ 1838947 w 1959428"/>
                <a:gd name="connsiteY15" fmla="*/ 1041844 h 1550889"/>
                <a:gd name="connsiteX16" fmla="*/ 1703714 w 1959428"/>
                <a:gd name="connsiteY16" fmla="*/ 963766 h 1550889"/>
                <a:gd name="connsiteX17" fmla="*/ 1742014 w 1959428"/>
                <a:gd name="connsiteY17" fmla="*/ 893203 h 1550889"/>
                <a:gd name="connsiteX18" fmla="*/ 1807028 w 1959428"/>
                <a:gd name="connsiteY18" fmla="*/ 571175 h 1550889"/>
                <a:gd name="connsiteX19" fmla="*/ 1665736 w 1959428"/>
                <a:gd name="connsiteY19" fmla="*/ 108616 h 1550889"/>
                <a:gd name="connsiteX20" fmla="*/ 186633 w 1959428"/>
                <a:gd name="connsiteY20" fmla="*/ 0 h 1550889"/>
                <a:gd name="connsiteX21" fmla="*/ 383309 w 1959428"/>
                <a:gd name="connsiteY21" fmla="*/ 0 h 1550889"/>
                <a:gd name="connsiteX22" fmla="*/ 293692 w 1959428"/>
                <a:gd name="connsiteY22" fmla="*/ 108616 h 1550889"/>
                <a:gd name="connsiteX23" fmla="*/ 152400 w 1959428"/>
                <a:gd name="connsiteY23" fmla="*/ 571175 h 1550889"/>
                <a:gd name="connsiteX24" fmla="*/ 217415 w 1959428"/>
                <a:gd name="connsiteY24" fmla="*/ 893203 h 1550889"/>
                <a:gd name="connsiteX25" fmla="*/ 241546 w 1959428"/>
                <a:gd name="connsiteY25" fmla="*/ 937661 h 1550889"/>
                <a:gd name="connsiteX26" fmla="*/ 129263 w 1959428"/>
                <a:gd name="connsiteY26" fmla="*/ 1056300 h 1550889"/>
                <a:gd name="connsiteX27" fmla="*/ 118246 w 1959428"/>
                <a:gd name="connsiteY27" fmla="*/ 1038165 h 1550889"/>
                <a:gd name="connsiteX28" fmla="*/ 0 w 1959428"/>
                <a:gd name="connsiteY28" fmla="*/ 571175 h 1550889"/>
                <a:gd name="connsiteX29" fmla="*/ 167320 w 1959428"/>
                <a:gd name="connsiteY29" fmla="*/ 23408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319809 w 1959428"/>
                <a:gd name="connsiteY23" fmla="*/ 77787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663432 w 1959428"/>
                <a:gd name="connsiteY11" fmla="*/ 11430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663432 w 1959428"/>
                <a:gd name="connsiteY21" fmla="*/ 11430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59428" h="1550889">
                  <a:moveTo>
                    <a:pt x="334558" y="1083265"/>
                  </a:moveTo>
                  <a:lnTo>
                    <a:pt x="394715" y="1156175"/>
                  </a:lnTo>
                  <a:cubicBezTo>
                    <a:pt x="544429" y="1305889"/>
                    <a:pt x="751258" y="1398489"/>
                    <a:pt x="979714" y="1398489"/>
                  </a:cubicBezTo>
                  <a:cubicBezTo>
                    <a:pt x="1208171" y="1398489"/>
                    <a:pt x="1414999" y="1305889"/>
                    <a:pt x="1564714" y="1156175"/>
                  </a:cubicBezTo>
                  <a:lnTo>
                    <a:pt x="1608912" y="1102606"/>
                  </a:lnTo>
                  <a:lnTo>
                    <a:pt x="1742128" y="1179519"/>
                  </a:lnTo>
                  <a:lnTo>
                    <a:pt x="1672477" y="1263938"/>
                  </a:lnTo>
                  <a:cubicBezTo>
                    <a:pt x="1495183" y="1441231"/>
                    <a:pt x="1250255" y="1550889"/>
                    <a:pt x="979714" y="1550889"/>
                  </a:cubicBezTo>
                  <a:cubicBezTo>
                    <a:pt x="709174" y="1550889"/>
                    <a:pt x="464245" y="1441231"/>
                    <a:pt x="286952" y="1263938"/>
                  </a:cubicBezTo>
                  <a:lnTo>
                    <a:pt x="229484" y="1194287"/>
                  </a:lnTo>
                  <a:lnTo>
                    <a:pt x="334558" y="1083265"/>
                  </a:lnTo>
                  <a:close/>
                  <a:moveTo>
                    <a:pt x="1663432" y="114300"/>
                  </a:moveTo>
                  <a:lnTo>
                    <a:pt x="1772795" y="0"/>
                  </a:lnTo>
                  <a:lnTo>
                    <a:pt x="1792108" y="23408"/>
                  </a:lnTo>
                  <a:cubicBezTo>
                    <a:pt x="1897745" y="179771"/>
                    <a:pt x="1959428" y="368270"/>
                    <a:pt x="1959428" y="571175"/>
                  </a:cubicBezTo>
                  <a:cubicBezTo>
                    <a:pt x="1959428" y="740263"/>
                    <a:pt x="1916593" y="899346"/>
                    <a:pt x="1841182" y="1038165"/>
                  </a:cubicBezTo>
                  <a:lnTo>
                    <a:pt x="1838947" y="1041844"/>
                  </a:lnTo>
                  <a:lnTo>
                    <a:pt x="1703714" y="963766"/>
                  </a:lnTo>
                  <a:lnTo>
                    <a:pt x="1742014" y="893203"/>
                  </a:lnTo>
                  <a:cubicBezTo>
                    <a:pt x="1783878" y="794225"/>
                    <a:pt x="1807028" y="685403"/>
                    <a:pt x="1807028" y="571175"/>
                  </a:cubicBezTo>
                  <a:cubicBezTo>
                    <a:pt x="1807028" y="399833"/>
                    <a:pt x="1754941" y="240656"/>
                    <a:pt x="1665736" y="108616"/>
                  </a:cubicBezTo>
                  <a:lnTo>
                    <a:pt x="1663432" y="114300"/>
                  </a:lnTo>
                  <a:close/>
                  <a:moveTo>
                    <a:pt x="186633" y="0"/>
                  </a:moveTo>
                  <a:lnTo>
                    <a:pt x="291234" y="111124"/>
                  </a:lnTo>
                  <a:cubicBezTo>
                    <a:pt x="261362" y="147329"/>
                    <a:pt x="323564" y="72411"/>
                    <a:pt x="293692" y="108616"/>
                  </a:cubicBezTo>
                  <a:cubicBezTo>
                    <a:pt x="204488" y="240656"/>
                    <a:pt x="152400" y="399833"/>
                    <a:pt x="152400" y="571175"/>
                  </a:cubicBezTo>
                  <a:cubicBezTo>
                    <a:pt x="152400" y="685403"/>
                    <a:pt x="175550" y="794225"/>
                    <a:pt x="217415" y="893203"/>
                  </a:cubicBezTo>
                  <a:lnTo>
                    <a:pt x="241546" y="937661"/>
                  </a:lnTo>
                  <a:lnTo>
                    <a:pt x="129263" y="1056300"/>
                  </a:lnTo>
                  <a:lnTo>
                    <a:pt x="118246" y="1038165"/>
                  </a:lnTo>
                  <a:cubicBezTo>
                    <a:pt x="42835" y="899346"/>
                    <a:pt x="0" y="740263"/>
                    <a:pt x="0" y="571175"/>
                  </a:cubicBezTo>
                  <a:cubicBezTo>
                    <a:pt x="0" y="368270"/>
                    <a:pt x="61683" y="179771"/>
                    <a:pt x="167320" y="23408"/>
                  </a:cubicBezTo>
                  <a:lnTo>
                    <a:pt x="186633"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33" name="TextBox 32">
            <a:extLst>
              <a:ext uri="{FF2B5EF4-FFF2-40B4-BE49-F238E27FC236}">
                <a16:creationId xmlns:a16="http://schemas.microsoft.com/office/drawing/2014/main" id="{5ED20F0D-8927-7DD9-EBD1-047E453A0EE2}"/>
              </a:ext>
            </a:extLst>
          </p:cNvPr>
          <p:cNvSpPr txBox="1"/>
          <p:nvPr/>
        </p:nvSpPr>
        <p:spPr>
          <a:xfrm>
            <a:off x="2364130" y="4012000"/>
            <a:ext cx="4614187" cy="400110"/>
          </a:xfrm>
          <a:prstGeom prst="rect">
            <a:avLst/>
          </a:prstGeom>
          <a:noFill/>
        </p:spPr>
        <p:txBody>
          <a:bodyPr wrap="square" rtlCol="0">
            <a:spAutoFit/>
          </a:bodyPr>
          <a:lstStyle/>
          <a:p>
            <a:pPr algn="just"/>
            <a:r>
              <a:rPr lang="en-US" sz="2000" dirty="0">
                <a:solidFill>
                  <a:schemeClr val="bg1"/>
                </a:solidFill>
                <a:latin typeface="Nunito SemiBold" pitchFamily="2" charset="0"/>
                <a:cs typeface="Baloo" panose="03080902040302020200" pitchFamily="66" charset="0"/>
              </a:rPr>
              <a:t>Udemy Courses </a:t>
            </a:r>
            <a:endParaRPr lang="en-IN" sz="2000" dirty="0">
              <a:solidFill>
                <a:schemeClr val="bg1"/>
              </a:solidFill>
              <a:latin typeface="Nunito SemiBold" pitchFamily="2" charset="0"/>
              <a:cs typeface="Baloo" panose="03080902040302020200" pitchFamily="66" charset="0"/>
            </a:endParaRPr>
          </a:p>
        </p:txBody>
      </p:sp>
      <p:grpSp>
        <p:nvGrpSpPr>
          <p:cNvPr id="43" name="Group 42">
            <a:extLst>
              <a:ext uri="{FF2B5EF4-FFF2-40B4-BE49-F238E27FC236}">
                <a16:creationId xmlns:a16="http://schemas.microsoft.com/office/drawing/2014/main" id="{9DB190A3-B27B-41FB-E318-F12C95751D23}"/>
              </a:ext>
            </a:extLst>
          </p:cNvPr>
          <p:cNvGrpSpPr/>
          <p:nvPr/>
        </p:nvGrpSpPr>
        <p:grpSpPr>
          <a:xfrm>
            <a:off x="969575" y="5047062"/>
            <a:ext cx="1073740" cy="849868"/>
            <a:chOff x="969575" y="5047062"/>
            <a:chExt cx="1073740" cy="849868"/>
          </a:xfrm>
        </p:grpSpPr>
        <p:sp>
          <p:nvSpPr>
            <p:cNvPr id="34" name="TextBox 33">
              <a:extLst>
                <a:ext uri="{FF2B5EF4-FFF2-40B4-BE49-F238E27FC236}">
                  <a16:creationId xmlns:a16="http://schemas.microsoft.com/office/drawing/2014/main" id="{D01B5E61-1332-888B-2F7B-0C13D59FDFF1}"/>
                </a:ext>
              </a:extLst>
            </p:cNvPr>
            <p:cNvSpPr txBox="1"/>
            <p:nvPr/>
          </p:nvSpPr>
          <p:spPr>
            <a:xfrm>
              <a:off x="1280304" y="5070312"/>
              <a:ext cx="725556" cy="584775"/>
            </a:xfrm>
            <a:prstGeom prst="rect">
              <a:avLst/>
            </a:prstGeom>
            <a:noFill/>
          </p:spPr>
          <p:txBody>
            <a:bodyPr wrap="square" rtlCol="0">
              <a:spAutoFit/>
            </a:bodyPr>
            <a:lstStyle/>
            <a:p>
              <a:pPr algn="just"/>
              <a:r>
                <a:rPr lang="en-US" sz="3200" dirty="0">
                  <a:solidFill>
                    <a:schemeClr val="bg1"/>
                  </a:solidFill>
                  <a:latin typeface="Nunito SemiBold" pitchFamily="2" charset="0"/>
                  <a:cs typeface="Baloo" panose="03080902040302020200" pitchFamily="66" charset="0"/>
                </a:rPr>
                <a:t>3</a:t>
              </a:r>
              <a:endParaRPr lang="en-IN" sz="3200" dirty="0">
                <a:solidFill>
                  <a:schemeClr val="bg1"/>
                </a:solidFill>
                <a:latin typeface="Nunito SemiBold" pitchFamily="2" charset="0"/>
                <a:cs typeface="Baloo" panose="03080902040302020200" pitchFamily="66" charset="0"/>
              </a:endParaRPr>
            </a:p>
          </p:txBody>
        </p:sp>
        <p:sp>
          <p:nvSpPr>
            <p:cNvPr id="35" name="Freeform: Shape 34">
              <a:extLst>
                <a:ext uri="{FF2B5EF4-FFF2-40B4-BE49-F238E27FC236}">
                  <a16:creationId xmlns:a16="http://schemas.microsoft.com/office/drawing/2014/main" id="{EBE17221-83CB-DF02-92BF-C8E4E8BD1681}"/>
                </a:ext>
              </a:extLst>
            </p:cNvPr>
            <p:cNvSpPr/>
            <p:nvPr/>
          </p:nvSpPr>
          <p:spPr>
            <a:xfrm>
              <a:off x="969575" y="5047062"/>
              <a:ext cx="1073740" cy="849868"/>
            </a:xfrm>
            <a:custGeom>
              <a:avLst/>
              <a:gdLst>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1576120 w 1959428"/>
                <a:gd name="connsiteY10" fmla="*/ 0 h 1550889"/>
                <a:gd name="connsiteX11" fmla="*/ 1772795 w 1959428"/>
                <a:gd name="connsiteY11" fmla="*/ 0 h 1550889"/>
                <a:gd name="connsiteX12" fmla="*/ 1792108 w 1959428"/>
                <a:gd name="connsiteY12" fmla="*/ 23408 h 1550889"/>
                <a:gd name="connsiteX13" fmla="*/ 1959428 w 1959428"/>
                <a:gd name="connsiteY13" fmla="*/ 571175 h 1550889"/>
                <a:gd name="connsiteX14" fmla="*/ 1841182 w 1959428"/>
                <a:gd name="connsiteY14" fmla="*/ 1038165 h 1550889"/>
                <a:gd name="connsiteX15" fmla="*/ 1838947 w 1959428"/>
                <a:gd name="connsiteY15" fmla="*/ 1041844 h 1550889"/>
                <a:gd name="connsiteX16" fmla="*/ 1703714 w 1959428"/>
                <a:gd name="connsiteY16" fmla="*/ 963766 h 1550889"/>
                <a:gd name="connsiteX17" fmla="*/ 1742014 w 1959428"/>
                <a:gd name="connsiteY17" fmla="*/ 893203 h 1550889"/>
                <a:gd name="connsiteX18" fmla="*/ 1807028 w 1959428"/>
                <a:gd name="connsiteY18" fmla="*/ 571175 h 1550889"/>
                <a:gd name="connsiteX19" fmla="*/ 1665736 w 1959428"/>
                <a:gd name="connsiteY19" fmla="*/ 108616 h 1550889"/>
                <a:gd name="connsiteX20" fmla="*/ 186633 w 1959428"/>
                <a:gd name="connsiteY20" fmla="*/ 0 h 1550889"/>
                <a:gd name="connsiteX21" fmla="*/ 383309 w 1959428"/>
                <a:gd name="connsiteY21" fmla="*/ 0 h 1550889"/>
                <a:gd name="connsiteX22" fmla="*/ 293692 w 1959428"/>
                <a:gd name="connsiteY22" fmla="*/ 108616 h 1550889"/>
                <a:gd name="connsiteX23" fmla="*/ 152400 w 1959428"/>
                <a:gd name="connsiteY23" fmla="*/ 571175 h 1550889"/>
                <a:gd name="connsiteX24" fmla="*/ 217415 w 1959428"/>
                <a:gd name="connsiteY24" fmla="*/ 893203 h 1550889"/>
                <a:gd name="connsiteX25" fmla="*/ 241546 w 1959428"/>
                <a:gd name="connsiteY25" fmla="*/ 937661 h 1550889"/>
                <a:gd name="connsiteX26" fmla="*/ 129263 w 1959428"/>
                <a:gd name="connsiteY26" fmla="*/ 1056300 h 1550889"/>
                <a:gd name="connsiteX27" fmla="*/ 118246 w 1959428"/>
                <a:gd name="connsiteY27" fmla="*/ 1038165 h 1550889"/>
                <a:gd name="connsiteX28" fmla="*/ 0 w 1959428"/>
                <a:gd name="connsiteY28" fmla="*/ 571175 h 1550889"/>
                <a:gd name="connsiteX29" fmla="*/ 167320 w 1959428"/>
                <a:gd name="connsiteY29" fmla="*/ 23408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319809 w 1959428"/>
                <a:gd name="connsiteY23" fmla="*/ 77787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663432 w 1959428"/>
                <a:gd name="connsiteY11" fmla="*/ 11430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663432 w 1959428"/>
                <a:gd name="connsiteY21" fmla="*/ 11430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59428" h="1550889">
                  <a:moveTo>
                    <a:pt x="334558" y="1083265"/>
                  </a:moveTo>
                  <a:lnTo>
                    <a:pt x="394715" y="1156175"/>
                  </a:lnTo>
                  <a:cubicBezTo>
                    <a:pt x="544429" y="1305889"/>
                    <a:pt x="751258" y="1398489"/>
                    <a:pt x="979714" y="1398489"/>
                  </a:cubicBezTo>
                  <a:cubicBezTo>
                    <a:pt x="1208171" y="1398489"/>
                    <a:pt x="1414999" y="1305889"/>
                    <a:pt x="1564714" y="1156175"/>
                  </a:cubicBezTo>
                  <a:lnTo>
                    <a:pt x="1608912" y="1102606"/>
                  </a:lnTo>
                  <a:lnTo>
                    <a:pt x="1742128" y="1179519"/>
                  </a:lnTo>
                  <a:lnTo>
                    <a:pt x="1672477" y="1263938"/>
                  </a:lnTo>
                  <a:cubicBezTo>
                    <a:pt x="1495183" y="1441231"/>
                    <a:pt x="1250255" y="1550889"/>
                    <a:pt x="979714" y="1550889"/>
                  </a:cubicBezTo>
                  <a:cubicBezTo>
                    <a:pt x="709174" y="1550889"/>
                    <a:pt x="464245" y="1441231"/>
                    <a:pt x="286952" y="1263938"/>
                  </a:cubicBezTo>
                  <a:lnTo>
                    <a:pt x="229484" y="1194287"/>
                  </a:lnTo>
                  <a:lnTo>
                    <a:pt x="334558" y="1083265"/>
                  </a:lnTo>
                  <a:close/>
                  <a:moveTo>
                    <a:pt x="1663432" y="114300"/>
                  </a:moveTo>
                  <a:lnTo>
                    <a:pt x="1772795" y="0"/>
                  </a:lnTo>
                  <a:lnTo>
                    <a:pt x="1792108" y="23408"/>
                  </a:lnTo>
                  <a:cubicBezTo>
                    <a:pt x="1897745" y="179771"/>
                    <a:pt x="1959428" y="368270"/>
                    <a:pt x="1959428" y="571175"/>
                  </a:cubicBezTo>
                  <a:cubicBezTo>
                    <a:pt x="1959428" y="740263"/>
                    <a:pt x="1916593" y="899346"/>
                    <a:pt x="1841182" y="1038165"/>
                  </a:cubicBezTo>
                  <a:lnTo>
                    <a:pt x="1838947" y="1041844"/>
                  </a:lnTo>
                  <a:lnTo>
                    <a:pt x="1703714" y="963766"/>
                  </a:lnTo>
                  <a:lnTo>
                    <a:pt x="1742014" y="893203"/>
                  </a:lnTo>
                  <a:cubicBezTo>
                    <a:pt x="1783878" y="794225"/>
                    <a:pt x="1807028" y="685403"/>
                    <a:pt x="1807028" y="571175"/>
                  </a:cubicBezTo>
                  <a:cubicBezTo>
                    <a:pt x="1807028" y="399833"/>
                    <a:pt x="1754941" y="240656"/>
                    <a:pt x="1665736" y="108616"/>
                  </a:cubicBezTo>
                  <a:lnTo>
                    <a:pt x="1663432" y="114300"/>
                  </a:lnTo>
                  <a:close/>
                  <a:moveTo>
                    <a:pt x="186633" y="0"/>
                  </a:moveTo>
                  <a:lnTo>
                    <a:pt x="291234" y="111124"/>
                  </a:lnTo>
                  <a:cubicBezTo>
                    <a:pt x="261362" y="147329"/>
                    <a:pt x="323564" y="72411"/>
                    <a:pt x="293692" y="108616"/>
                  </a:cubicBezTo>
                  <a:cubicBezTo>
                    <a:pt x="204488" y="240656"/>
                    <a:pt x="152400" y="399833"/>
                    <a:pt x="152400" y="571175"/>
                  </a:cubicBezTo>
                  <a:cubicBezTo>
                    <a:pt x="152400" y="685403"/>
                    <a:pt x="175550" y="794225"/>
                    <a:pt x="217415" y="893203"/>
                  </a:cubicBezTo>
                  <a:lnTo>
                    <a:pt x="241546" y="937661"/>
                  </a:lnTo>
                  <a:lnTo>
                    <a:pt x="129263" y="1056300"/>
                  </a:lnTo>
                  <a:lnTo>
                    <a:pt x="118246" y="1038165"/>
                  </a:lnTo>
                  <a:cubicBezTo>
                    <a:pt x="42835" y="899346"/>
                    <a:pt x="0" y="740263"/>
                    <a:pt x="0" y="571175"/>
                  </a:cubicBezTo>
                  <a:cubicBezTo>
                    <a:pt x="0" y="368270"/>
                    <a:pt x="61683" y="179771"/>
                    <a:pt x="167320" y="23408"/>
                  </a:cubicBezTo>
                  <a:lnTo>
                    <a:pt x="186633"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36" name="TextBox 35">
            <a:extLst>
              <a:ext uri="{FF2B5EF4-FFF2-40B4-BE49-F238E27FC236}">
                <a16:creationId xmlns:a16="http://schemas.microsoft.com/office/drawing/2014/main" id="{C17377F5-24F8-5ED7-5819-9773704DC8B1}"/>
              </a:ext>
            </a:extLst>
          </p:cNvPr>
          <p:cNvSpPr txBox="1"/>
          <p:nvPr/>
        </p:nvSpPr>
        <p:spPr>
          <a:xfrm>
            <a:off x="2354044" y="5112647"/>
            <a:ext cx="3914751" cy="400110"/>
          </a:xfrm>
          <a:prstGeom prst="rect">
            <a:avLst/>
          </a:prstGeom>
          <a:noFill/>
        </p:spPr>
        <p:txBody>
          <a:bodyPr wrap="square" rtlCol="0">
            <a:spAutoFit/>
          </a:bodyPr>
          <a:lstStyle/>
          <a:p>
            <a:pPr algn="just"/>
            <a:r>
              <a:rPr lang="en-US" sz="2000" dirty="0">
                <a:solidFill>
                  <a:schemeClr val="bg1"/>
                </a:solidFill>
                <a:latin typeface="Nunito SemiBold" pitchFamily="2" charset="0"/>
                <a:cs typeface="Baloo" panose="03080902040302020200" pitchFamily="66" charset="0"/>
              </a:rPr>
              <a:t>YouTube Videos</a:t>
            </a:r>
            <a:endParaRPr lang="en-IN" sz="2000" dirty="0">
              <a:solidFill>
                <a:schemeClr val="bg1"/>
              </a:solidFill>
              <a:latin typeface="Nunito SemiBold" pitchFamily="2" charset="0"/>
              <a:cs typeface="Baloo" panose="03080902040302020200" pitchFamily="66" charset="0"/>
            </a:endParaRPr>
          </a:p>
        </p:txBody>
      </p:sp>
    </p:spTree>
    <p:extLst>
      <p:ext uri="{BB962C8B-B14F-4D97-AF65-F5344CB8AC3E}">
        <p14:creationId xmlns:p14="http://schemas.microsoft.com/office/powerpoint/2010/main" val="3449012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161F6-55CD-1813-1DAD-437829C03A7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1069275-CE76-4BBE-A12D-71B258C6921E}"/>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7DF5319B-1B56-4D54-118C-95BB2DA43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7108">
            <a:off x="-1470293" y="-208969"/>
            <a:ext cx="4315427" cy="1857634"/>
          </a:xfrm>
          <a:prstGeom prst="rect">
            <a:avLst/>
          </a:prstGeom>
        </p:spPr>
      </p:pic>
      <p:pic>
        <p:nvPicPr>
          <p:cNvPr id="17" name="Picture 16">
            <a:extLst>
              <a:ext uri="{FF2B5EF4-FFF2-40B4-BE49-F238E27FC236}">
                <a16:creationId xmlns:a16="http://schemas.microsoft.com/office/drawing/2014/main" id="{27759548-A0A5-49C7-7983-AFA8D6FC6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33358">
            <a:off x="9424687" y="-1663537"/>
            <a:ext cx="4315427" cy="1857634"/>
          </a:xfrm>
          <a:prstGeom prst="rect">
            <a:avLst/>
          </a:prstGeom>
        </p:spPr>
      </p:pic>
      <p:sp>
        <p:nvSpPr>
          <p:cNvPr id="22" name="TextBox 21">
            <a:extLst>
              <a:ext uri="{FF2B5EF4-FFF2-40B4-BE49-F238E27FC236}">
                <a16:creationId xmlns:a16="http://schemas.microsoft.com/office/drawing/2014/main" id="{66B0A9AD-B8B7-A40C-E351-58D37CEF1ADB}"/>
              </a:ext>
            </a:extLst>
          </p:cNvPr>
          <p:cNvSpPr txBox="1"/>
          <p:nvPr/>
        </p:nvSpPr>
        <p:spPr>
          <a:xfrm>
            <a:off x="3620989" y="2967335"/>
            <a:ext cx="4950022" cy="1200329"/>
          </a:xfrm>
          <a:prstGeom prst="rect">
            <a:avLst/>
          </a:prstGeom>
          <a:noFill/>
        </p:spPr>
        <p:txBody>
          <a:bodyPr wrap="square" rtlCol="0">
            <a:spAutoFit/>
          </a:bodyPr>
          <a:lstStyle/>
          <a:p>
            <a:r>
              <a:rPr lang="en-US" sz="7200" dirty="0">
                <a:solidFill>
                  <a:schemeClr val="bg1"/>
                </a:solidFill>
                <a:latin typeface="Delius Swash Caps" panose="02000603000000000000" pitchFamily="2" charset="0"/>
              </a:rPr>
              <a:t>Thank You</a:t>
            </a:r>
            <a:endParaRPr lang="en-IN" sz="7200" dirty="0">
              <a:solidFill>
                <a:schemeClr val="bg1"/>
              </a:solidFill>
              <a:latin typeface="Delius Swash Caps" panose="02000603000000000000" pitchFamily="2" charset="0"/>
            </a:endParaRPr>
          </a:p>
        </p:txBody>
      </p:sp>
      <p:pic>
        <p:nvPicPr>
          <p:cNvPr id="4" name="Picture 3">
            <a:extLst>
              <a:ext uri="{FF2B5EF4-FFF2-40B4-BE49-F238E27FC236}">
                <a16:creationId xmlns:a16="http://schemas.microsoft.com/office/drawing/2014/main" id="{9CC20498-754C-8ABA-4EA1-E503C785C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470" y="4469775"/>
            <a:ext cx="4725059" cy="2924583"/>
          </a:xfrm>
          <a:prstGeom prst="rect">
            <a:avLst/>
          </a:prstGeom>
        </p:spPr>
      </p:pic>
    </p:spTree>
    <p:extLst>
      <p:ext uri="{BB962C8B-B14F-4D97-AF65-F5344CB8AC3E}">
        <p14:creationId xmlns:p14="http://schemas.microsoft.com/office/powerpoint/2010/main" val="77644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9D62CE0-E87A-8E32-543F-C45A91F09C98}"/>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FDB5172F-06EE-4481-AC77-DF0FEF6D1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7108">
            <a:off x="-1470293" y="-208969"/>
            <a:ext cx="4315427" cy="1857634"/>
          </a:xfrm>
          <a:prstGeom prst="rect">
            <a:avLst/>
          </a:prstGeom>
        </p:spPr>
      </p:pic>
      <p:pic>
        <p:nvPicPr>
          <p:cNvPr id="17" name="Picture 16">
            <a:extLst>
              <a:ext uri="{FF2B5EF4-FFF2-40B4-BE49-F238E27FC236}">
                <a16:creationId xmlns:a16="http://schemas.microsoft.com/office/drawing/2014/main" id="{EC22EACC-B1AF-3E4D-13F9-9A4E05D57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33358">
            <a:off x="9424687" y="-1663537"/>
            <a:ext cx="4315427" cy="1857634"/>
          </a:xfrm>
          <a:prstGeom prst="rect">
            <a:avLst/>
          </a:prstGeom>
        </p:spPr>
      </p:pic>
      <p:sp>
        <p:nvSpPr>
          <p:cNvPr id="22" name="TextBox 21">
            <a:extLst>
              <a:ext uri="{FF2B5EF4-FFF2-40B4-BE49-F238E27FC236}">
                <a16:creationId xmlns:a16="http://schemas.microsoft.com/office/drawing/2014/main" id="{0BEC0D2B-E63D-89ED-C71F-59F7764036D8}"/>
              </a:ext>
            </a:extLst>
          </p:cNvPr>
          <p:cNvSpPr txBox="1"/>
          <p:nvPr/>
        </p:nvSpPr>
        <p:spPr>
          <a:xfrm>
            <a:off x="2931810" y="571347"/>
            <a:ext cx="6328380" cy="923330"/>
          </a:xfrm>
          <a:prstGeom prst="rect">
            <a:avLst/>
          </a:prstGeom>
          <a:noFill/>
        </p:spPr>
        <p:txBody>
          <a:bodyPr wrap="square" rtlCol="0">
            <a:spAutoFit/>
          </a:bodyPr>
          <a:lstStyle/>
          <a:p>
            <a:r>
              <a:rPr lang="en-US" sz="5400" dirty="0">
                <a:solidFill>
                  <a:schemeClr val="bg1"/>
                </a:solidFill>
                <a:latin typeface="Delius Swash Caps" panose="02000603000000000000" pitchFamily="2" charset="0"/>
              </a:rPr>
              <a:t>Table of Content</a:t>
            </a:r>
            <a:endParaRPr lang="en-IN" sz="5400" dirty="0">
              <a:solidFill>
                <a:schemeClr val="bg1"/>
              </a:solidFill>
              <a:latin typeface="Delius Swash Caps" panose="02000603000000000000" pitchFamily="2" charset="0"/>
            </a:endParaRPr>
          </a:p>
        </p:txBody>
      </p:sp>
      <p:pic>
        <p:nvPicPr>
          <p:cNvPr id="24" name="Picture 23">
            <a:extLst>
              <a:ext uri="{FF2B5EF4-FFF2-40B4-BE49-F238E27FC236}">
                <a16:creationId xmlns:a16="http://schemas.microsoft.com/office/drawing/2014/main" id="{A4936187-CEF5-BAD5-C2B9-5995546B98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470" y="4469775"/>
            <a:ext cx="4725059" cy="2924583"/>
          </a:xfrm>
          <a:prstGeom prst="rect">
            <a:avLst/>
          </a:prstGeom>
        </p:spPr>
      </p:pic>
      <p:sp>
        <p:nvSpPr>
          <p:cNvPr id="3" name="TextBox 2">
            <a:extLst>
              <a:ext uri="{FF2B5EF4-FFF2-40B4-BE49-F238E27FC236}">
                <a16:creationId xmlns:a16="http://schemas.microsoft.com/office/drawing/2014/main" id="{C3E3162F-E14E-761E-4A62-31DFB25FE44E}"/>
              </a:ext>
            </a:extLst>
          </p:cNvPr>
          <p:cNvSpPr txBox="1"/>
          <p:nvPr/>
        </p:nvSpPr>
        <p:spPr>
          <a:xfrm>
            <a:off x="503779" y="2622067"/>
            <a:ext cx="10786521" cy="2677656"/>
          </a:xfrm>
          <a:prstGeom prst="rect">
            <a:avLst/>
          </a:prstGeom>
          <a:noFill/>
        </p:spPr>
        <p:txBody>
          <a:bodyPr wrap="square" rtlCol="0">
            <a:spAutoFit/>
          </a:bodyPr>
          <a:lstStyle/>
          <a:p>
            <a:pPr marL="457200" indent="-457200">
              <a:buFont typeface="Wingdings" panose="05000000000000000000" pitchFamily="2" charset="2"/>
              <a:buChar char="§"/>
            </a:pPr>
            <a:r>
              <a:rPr lang="en-US" sz="2400" dirty="0">
                <a:solidFill>
                  <a:schemeClr val="bg1"/>
                </a:solidFill>
                <a:latin typeface="Nunito SemiBold" pitchFamily="2" charset="0"/>
                <a:cs typeface="Baloo" panose="03080902040302020200" pitchFamily="66" charset="0"/>
              </a:rPr>
              <a:t>Introduction</a:t>
            </a:r>
          </a:p>
          <a:p>
            <a:pPr marL="457200" indent="-457200">
              <a:buFont typeface="Wingdings" panose="05000000000000000000" pitchFamily="2" charset="2"/>
              <a:buChar char="§"/>
            </a:pPr>
            <a:r>
              <a:rPr lang="en-US" sz="2400" dirty="0">
                <a:solidFill>
                  <a:schemeClr val="bg1"/>
                </a:solidFill>
                <a:latin typeface="Nunito SemiBold" pitchFamily="2" charset="0"/>
                <a:cs typeface="Baloo" panose="03080902040302020200" pitchFamily="66" charset="0"/>
              </a:rPr>
              <a:t>Abstract</a:t>
            </a:r>
          </a:p>
          <a:p>
            <a:pPr marL="457200" indent="-457200">
              <a:buFont typeface="Wingdings" panose="05000000000000000000" pitchFamily="2" charset="2"/>
              <a:buChar char="§"/>
            </a:pPr>
            <a:r>
              <a:rPr lang="en-US" sz="2400" dirty="0">
                <a:solidFill>
                  <a:schemeClr val="bg1"/>
                </a:solidFill>
                <a:latin typeface="Nunito SemiBold" pitchFamily="2" charset="0"/>
                <a:cs typeface="Baloo" panose="03080902040302020200" pitchFamily="66" charset="0"/>
              </a:rPr>
              <a:t>Objective</a:t>
            </a:r>
          </a:p>
          <a:p>
            <a:pPr marL="457200" indent="-457200">
              <a:buFont typeface="Wingdings" panose="05000000000000000000" pitchFamily="2" charset="2"/>
              <a:buChar char="§"/>
            </a:pPr>
            <a:r>
              <a:rPr lang="en-US" sz="2400" dirty="0">
                <a:solidFill>
                  <a:schemeClr val="bg1"/>
                </a:solidFill>
                <a:latin typeface="Nunito SemiBold" pitchFamily="2" charset="0"/>
                <a:cs typeface="Baloo" panose="03080902040302020200" pitchFamily="66" charset="0"/>
              </a:rPr>
              <a:t>Work Carried out till date</a:t>
            </a:r>
          </a:p>
          <a:p>
            <a:pPr marL="457200" indent="-457200">
              <a:buFont typeface="Wingdings" panose="05000000000000000000" pitchFamily="2" charset="2"/>
              <a:buChar char="§"/>
            </a:pPr>
            <a:r>
              <a:rPr lang="en-US" sz="2400" dirty="0">
                <a:solidFill>
                  <a:schemeClr val="bg1"/>
                </a:solidFill>
                <a:latin typeface="Nunito SemiBold" pitchFamily="2" charset="0"/>
                <a:cs typeface="Baloo" panose="03080902040302020200" pitchFamily="66" charset="0"/>
              </a:rPr>
              <a:t>Future Work</a:t>
            </a:r>
          </a:p>
          <a:p>
            <a:pPr marL="457200" indent="-457200">
              <a:buFont typeface="Wingdings" panose="05000000000000000000" pitchFamily="2" charset="2"/>
              <a:buChar char="§"/>
            </a:pPr>
            <a:r>
              <a:rPr lang="en-US" sz="2400" dirty="0">
                <a:solidFill>
                  <a:schemeClr val="bg1"/>
                </a:solidFill>
                <a:latin typeface="Nunito SemiBold" pitchFamily="2" charset="0"/>
                <a:cs typeface="Baloo" panose="03080902040302020200" pitchFamily="66" charset="0"/>
              </a:rPr>
              <a:t>Timeline Chart</a:t>
            </a:r>
          </a:p>
          <a:p>
            <a:pPr marL="457200" indent="-457200">
              <a:buFont typeface="Wingdings" panose="05000000000000000000" pitchFamily="2" charset="2"/>
              <a:buChar char="§"/>
            </a:pPr>
            <a:r>
              <a:rPr lang="en-US" sz="2400" dirty="0">
                <a:solidFill>
                  <a:schemeClr val="bg1"/>
                </a:solidFill>
                <a:latin typeface="Nunito SemiBold" pitchFamily="2" charset="0"/>
                <a:cs typeface="Baloo" panose="03080902040302020200" pitchFamily="66" charset="0"/>
              </a:rPr>
              <a:t>References</a:t>
            </a:r>
            <a:endParaRPr lang="en-IN" sz="2400" dirty="0">
              <a:solidFill>
                <a:schemeClr val="bg1"/>
              </a:solidFill>
              <a:latin typeface="Nunito SemiBold" pitchFamily="2" charset="0"/>
              <a:cs typeface="Baloo" panose="03080902040302020200" pitchFamily="66" charset="0"/>
            </a:endParaRPr>
          </a:p>
        </p:txBody>
      </p:sp>
    </p:spTree>
    <p:extLst>
      <p:ext uri="{BB962C8B-B14F-4D97-AF65-F5344CB8AC3E}">
        <p14:creationId xmlns:p14="http://schemas.microsoft.com/office/powerpoint/2010/main" val="228210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9D62CE0-E87A-8E32-543F-C45A91F09C98}"/>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FDB5172F-06EE-4481-AC77-DF0FEF6D1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7108">
            <a:off x="-1470293" y="-208969"/>
            <a:ext cx="4315427" cy="1857634"/>
          </a:xfrm>
          <a:prstGeom prst="rect">
            <a:avLst/>
          </a:prstGeom>
        </p:spPr>
      </p:pic>
      <p:pic>
        <p:nvPicPr>
          <p:cNvPr id="17" name="Picture 16">
            <a:extLst>
              <a:ext uri="{FF2B5EF4-FFF2-40B4-BE49-F238E27FC236}">
                <a16:creationId xmlns:a16="http://schemas.microsoft.com/office/drawing/2014/main" id="{EC22EACC-B1AF-3E4D-13F9-9A4E05D57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33358">
            <a:off x="9424687" y="-1663537"/>
            <a:ext cx="4315427" cy="1857634"/>
          </a:xfrm>
          <a:prstGeom prst="rect">
            <a:avLst/>
          </a:prstGeom>
        </p:spPr>
      </p:pic>
      <p:sp>
        <p:nvSpPr>
          <p:cNvPr id="22" name="TextBox 21">
            <a:extLst>
              <a:ext uri="{FF2B5EF4-FFF2-40B4-BE49-F238E27FC236}">
                <a16:creationId xmlns:a16="http://schemas.microsoft.com/office/drawing/2014/main" id="{0BEC0D2B-E63D-89ED-C71F-59F7764036D8}"/>
              </a:ext>
            </a:extLst>
          </p:cNvPr>
          <p:cNvSpPr txBox="1"/>
          <p:nvPr/>
        </p:nvSpPr>
        <p:spPr>
          <a:xfrm>
            <a:off x="2931810" y="571347"/>
            <a:ext cx="6328380" cy="923330"/>
          </a:xfrm>
          <a:prstGeom prst="rect">
            <a:avLst/>
          </a:prstGeom>
          <a:noFill/>
        </p:spPr>
        <p:txBody>
          <a:bodyPr wrap="square" rtlCol="0">
            <a:spAutoFit/>
          </a:bodyPr>
          <a:lstStyle/>
          <a:p>
            <a:r>
              <a:rPr lang="en-US" sz="5400" dirty="0">
                <a:solidFill>
                  <a:schemeClr val="bg1"/>
                </a:solidFill>
                <a:latin typeface="Delius Swash Caps" panose="02000603000000000000" pitchFamily="2" charset="0"/>
              </a:rPr>
              <a:t>Team members</a:t>
            </a:r>
            <a:endParaRPr lang="en-IN" sz="5400" dirty="0">
              <a:solidFill>
                <a:schemeClr val="bg1"/>
              </a:solidFill>
              <a:latin typeface="Delius Swash Caps" panose="02000603000000000000" pitchFamily="2" charset="0"/>
            </a:endParaRPr>
          </a:p>
        </p:txBody>
      </p:sp>
      <p:pic>
        <p:nvPicPr>
          <p:cNvPr id="24" name="Picture 23">
            <a:extLst>
              <a:ext uri="{FF2B5EF4-FFF2-40B4-BE49-F238E27FC236}">
                <a16:creationId xmlns:a16="http://schemas.microsoft.com/office/drawing/2014/main" id="{A4936187-CEF5-BAD5-C2B9-5995546B98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470" y="4469775"/>
            <a:ext cx="4725059" cy="2924583"/>
          </a:xfrm>
          <a:prstGeom prst="rect">
            <a:avLst/>
          </a:prstGeom>
        </p:spPr>
      </p:pic>
      <p:sp>
        <p:nvSpPr>
          <p:cNvPr id="3" name="TextBox 2">
            <a:extLst>
              <a:ext uri="{FF2B5EF4-FFF2-40B4-BE49-F238E27FC236}">
                <a16:creationId xmlns:a16="http://schemas.microsoft.com/office/drawing/2014/main" id="{C3E3162F-E14E-761E-4A62-31DFB25FE44E}"/>
              </a:ext>
            </a:extLst>
          </p:cNvPr>
          <p:cNvSpPr txBox="1"/>
          <p:nvPr/>
        </p:nvSpPr>
        <p:spPr>
          <a:xfrm>
            <a:off x="554579" y="3365739"/>
            <a:ext cx="10786521" cy="2344616"/>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2000" b="1" dirty="0">
                <a:solidFill>
                  <a:schemeClr val="bg1"/>
                </a:solidFill>
                <a:latin typeface="Nunito SemiBold" pitchFamily="2" charset="0"/>
                <a:cs typeface="Baloo" panose="03080902040302020200" pitchFamily="66" charset="0"/>
              </a:rPr>
              <a:t>Falgun Narendra Sorathiya </a:t>
            </a:r>
            <a:r>
              <a:rPr lang="en-US" sz="2000" dirty="0">
                <a:solidFill>
                  <a:schemeClr val="bg1"/>
                </a:solidFill>
                <a:latin typeface="Nunito SemiBold" pitchFamily="2" charset="0"/>
                <a:cs typeface="Baloo" panose="03080902040302020200" pitchFamily="66" charset="0"/>
              </a:rPr>
              <a:t>[2204030102673] </a:t>
            </a:r>
            <a:r>
              <a:rPr lang="en-US" sz="2000" b="1" dirty="0">
                <a:solidFill>
                  <a:schemeClr val="bg1"/>
                </a:solidFill>
                <a:latin typeface="Nunito Black" pitchFamily="2" charset="0"/>
                <a:cs typeface="Baloo" panose="03080902040302020200" pitchFamily="66" charset="0"/>
              </a:rPr>
              <a:t>(Leader)</a:t>
            </a:r>
            <a:r>
              <a:rPr lang="en-US" sz="2000" dirty="0">
                <a:solidFill>
                  <a:schemeClr val="bg1"/>
                </a:solidFill>
                <a:latin typeface="Nunito SemiBold" pitchFamily="2" charset="0"/>
                <a:cs typeface="Baloo" panose="03080902040302020200" pitchFamily="66" charset="0"/>
              </a:rPr>
              <a:t> </a:t>
            </a:r>
          </a:p>
          <a:p>
            <a:pPr marL="457200" indent="-457200">
              <a:lnSpc>
                <a:spcPct val="150000"/>
              </a:lnSpc>
              <a:buFont typeface="Wingdings" panose="05000000000000000000" pitchFamily="2" charset="2"/>
              <a:buChar char="§"/>
            </a:pPr>
            <a:r>
              <a:rPr lang="en-IN" sz="2000" dirty="0">
                <a:solidFill>
                  <a:schemeClr val="bg1"/>
                </a:solidFill>
                <a:latin typeface="Nunito SemiBold" pitchFamily="2" charset="0"/>
                <a:cs typeface="Baloo" panose="03080902040302020200" pitchFamily="66" charset="0"/>
              </a:rPr>
              <a:t>Om Mahendra Patel </a:t>
            </a:r>
            <a:r>
              <a:rPr lang="en-US" sz="2000" dirty="0">
                <a:solidFill>
                  <a:schemeClr val="bg1"/>
                </a:solidFill>
                <a:latin typeface="Nunito SemiBold" pitchFamily="2" charset="0"/>
                <a:cs typeface="Baloo" panose="03080902040302020200" pitchFamily="66" charset="0"/>
              </a:rPr>
              <a:t>[2204030100916]</a:t>
            </a:r>
            <a:endParaRPr lang="en-IN" sz="2000" dirty="0">
              <a:solidFill>
                <a:schemeClr val="bg1"/>
              </a:solidFill>
              <a:latin typeface="Nunito SemiBold" pitchFamily="2" charset="0"/>
              <a:cs typeface="Baloo" panose="03080902040302020200" pitchFamily="66" charset="0"/>
            </a:endParaRPr>
          </a:p>
          <a:p>
            <a:pPr marL="457200" indent="-457200">
              <a:lnSpc>
                <a:spcPct val="150000"/>
              </a:lnSpc>
              <a:buFont typeface="Wingdings" panose="05000000000000000000" pitchFamily="2" charset="2"/>
              <a:buChar char="§"/>
            </a:pPr>
            <a:r>
              <a:rPr lang="en-IN" sz="2000" dirty="0" err="1">
                <a:solidFill>
                  <a:schemeClr val="bg1"/>
                </a:solidFill>
                <a:latin typeface="Nunito SemiBold" pitchFamily="2" charset="0"/>
                <a:cs typeface="Baloo" panose="03080902040302020200" pitchFamily="66" charset="0"/>
              </a:rPr>
              <a:t>Shriyansh</a:t>
            </a:r>
            <a:r>
              <a:rPr lang="en-IN" sz="2000" dirty="0">
                <a:solidFill>
                  <a:schemeClr val="bg1"/>
                </a:solidFill>
                <a:latin typeface="Nunito SemiBold" pitchFamily="2" charset="0"/>
                <a:cs typeface="Baloo" panose="03080902040302020200" pitchFamily="66" charset="0"/>
              </a:rPr>
              <a:t> Akash Jain </a:t>
            </a:r>
            <a:r>
              <a:rPr lang="en-US" sz="2000" dirty="0">
                <a:solidFill>
                  <a:schemeClr val="bg1"/>
                </a:solidFill>
                <a:latin typeface="Nunito SemiBold" pitchFamily="2" charset="0"/>
                <a:cs typeface="Baloo" panose="03080902040302020200" pitchFamily="66" charset="0"/>
              </a:rPr>
              <a:t>[2204030100404]</a:t>
            </a:r>
            <a:endParaRPr lang="en-IN" sz="2000" dirty="0">
              <a:solidFill>
                <a:schemeClr val="bg1"/>
              </a:solidFill>
              <a:latin typeface="Nunito SemiBold" pitchFamily="2" charset="0"/>
              <a:cs typeface="Baloo" panose="03080902040302020200" pitchFamily="66" charset="0"/>
            </a:endParaRPr>
          </a:p>
          <a:p>
            <a:pPr marL="457200" indent="-457200">
              <a:lnSpc>
                <a:spcPct val="150000"/>
              </a:lnSpc>
              <a:buFont typeface="Wingdings" panose="05000000000000000000" pitchFamily="2" charset="2"/>
              <a:buChar char="§"/>
            </a:pPr>
            <a:r>
              <a:rPr lang="en-IN" sz="2000" dirty="0">
                <a:solidFill>
                  <a:schemeClr val="bg1"/>
                </a:solidFill>
                <a:latin typeface="Nunito SemiBold" pitchFamily="2" charset="0"/>
                <a:cs typeface="Baloo" panose="03080902040302020200" pitchFamily="66" charset="0"/>
              </a:rPr>
              <a:t>Jaydeep </a:t>
            </a:r>
            <a:r>
              <a:rPr lang="en-IN" sz="2000" dirty="0" err="1">
                <a:solidFill>
                  <a:schemeClr val="bg1"/>
                </a:solidFill>
                <a:latin typeface="Nunito SemiBold" pitchFamily="2" charset="0"/>
                <a:cs typeface="Baloo" panose="03080902040302020200" pitchFamily="66" charset="0"/>
              </a:rPr>
              <a:t>Jagdishbhai</a:t>
            </a:r>
            <a:r>
              <a:rPr lang="en-IN" sz="2000" dirty="0">
                <a:solidFill>
                  <a:schemeClr val="bg1"/>
                </a:solidFill>
                <a:latin typeface="Nunito SemiBold" pitchFamily="2" charset="0"/>
                <a:cs typeface="Baloo" panose="03080902040302020200" pitchFamily="66" charset="0"/>
              </a:rPr>
              <a:t> Solanki [</a:t>
            </a:r>
            <a:r>
              <a:rPr lang="en-US" sz="2000" dirty="0">
                <a:solidFill>
                  <a:schemeClr val="bg1"/>
                </a:solidFill>
                <a:latin typeface="Nunito SemiBold" pitchFamily="2" charset="0"/>
                <a:cs typeface="Baloo" panose="03080902040302020200" pitchFamily="66" charset="0"/>
              </a:rPr>
              <a:t>2204030102638</a:t>
            </a:r>
            <a:r>
              <a:rPr lang="en-IN" sz="2000" dirty="0">
                <a:solidFill>
                  <a:schemeClr val="bg1"/>
                </a:solidFill>
                <a:latin typeface="Nunito SemiBold" pitchFamily="2" charset="0"/>
                <a:cs typeface="Baloo" panose="03080902040302020200" pitchFamily="66" charset="0"/>
              </a:rPr>
              <a:t>]</a:t>
            </a:r>
          </a:p>
          <a:p>
            <a:pPr marL="457200" indent="-457200">
              <a:lnSpc>
                <a:spcPct val="150000"/>
              </a:lnSpc>
              <a:buFont typeface="Wingdings" panose="05000000000000000000" pitchFamily="2" charset="2"/>
              <a:buChar char="§"/>
            </a:pPr>
            <a:r>
              <a:rPr lang="en-IN" sz="2000" dirty="0" err="1">
                <a:solidFill>
                  <a:schemeClr val="bg1"/>
                </a:solidFill>
                <a:latin typeface="Nunito SemiBold" pitchFamily="2" charset="0"/>
                <a:cs typeface="Baloo" panose="03080902040302020200" pitchFamily="66" charset="0"/>
              </a:rPr>
              <a:t>Umaraniya</a:t>
            </a:r>
            <a:r>
              <a:rPr lang="en-IN" sz="2000" dirty="0">
                <a:solidFill>
                  <a:schemeClr val="bg1"/>
                </a:solidFill>
                <a:latin typeface="Nunito SemiBold" pitchFamily="2" charset="0"/>
                <a:cs typeface="Baloo" panose="03080902040302020200" pitchFamily="66" charset="0"/>
              </a:rPr>
              <a:t> Naman </a:t>
            </a:r>
            <a:r>
              <a:rPr lang="en-IN" sz="2000" dirty="0" err="1">
                <a:solidFill>
                  <a:schemeClr val="bg1"/>
                </a:solidFill>
                <a:latin typeface="Nunito SemiBold" pitchFamily="2" charset="0"/>
                <a:cs typeface="Baloo" panose="03080902040302020200" pitchFamily="66" charset="0"/>
              </a:rPr>
              <a:t>Bharatbhai</a:t>
            </a:r>
            <a:r>
              <a:rPr lang="en-IN" sz="2000" dirty="0">
                <a:solidFill>
                  <a:schemeClr val="bg1"/>
                </a:solidFill>
                <a:latin typeface="Nunito SemiBold" pitchFamily="2" charset="0"/>
                <a:cs typeface="Baloo" panose="03080902040302020200" pitchFamily="66" charset="0"/>
              </a:rPr>
              <a:t> [</a:t>
            </a:r>
            <a:r>
              <a:rPr lang="en-US" sz="2000" dirty="0">
                <a:solidFill>
                  <a:schemeClr val="bg1"/>
                </a:solidFill>
                <a:latin typeface="Nunito SemiBold" pitchFamily="2" charset="0"/>
                <a:cs typeface="Baloo" panose="03080902040302020200" pitchFamily="66" charset="0"/>
              </a:rPr>
              <a:t>2204030102737</a:t>
            </a:r>
            <a:r>
              <a:rPr lang="en-IN" sz="2000" dirty="0">
                <a:solidFill>
                  <a:schemeClr val="bg1"/>
                </a:solidFill>
                <a:latin typeface="Nunito SemiBold" pitchFamily="2" charset="0"/>
                <a:cs typeface="Baloo" panose="03080902040302020200" pitchFamily="66" charset="0"/>
              </a:rPr>
              <a:t>]</a:t>
            </a:r>
          </a:p>
        </p:txBody>
      </p:sp>
      <p:sp>
        <p:nvSpPr>
          <p:cNvPr id="2" name="TextBox 1">
            <a:extLst>
              <a:ext uri="{FF2B5EF4-FFF2-40B4-BE49-F238E27FC236}">
                <a16:creationId xmlns:a16="http://schemas.microsoft.com/office/drawing/2014/main" id="{CD51AAF0-B8F7-56CC-05A1-22106F08C8F7}"/>
              </a:ext>
            </a:extLst>
          </p:cNvPr>
          <p:cNvSpPr txBox="1"/>
          <p:nvPr/>
        </p:nvSpPr>
        <p:spPr>
          <a:xfrm>
            <a:off x="554578" y="2476969"/>
            <a:ext cx="10786521" cy="769441"/>
          </a:xfrm>
          <a:prstGeom prst="rect">
            <a:avLst/>
          </a:prstGeom>
          <a:noFill/>
        </p:spPr>
        <p:txBody>
          <a:bodyPr wrap="square" rtlCol="0">
            <a:spAutoFit/>
          </a:bodyPr>
          <a:lstStyle/>
          <a:p>
            <a:pPr>
              <a:lnSpc>
                <a:spcPct val="150000"/>
              </a:lnSpc>
            </a:pPr>
            <a:r>
              <a:rPr lang="en-US" sz="3200" b="1" dirty="0">
                <a:solidFill>
                  <a:schemeClr val="bg1"/>
                </a:solidFill>
                <a:latin typeface="Nunito SemiBold" pitchFamily="2" charset="0"/>
                <a:cs typeface="Baloo" panose="03080902040302020200" pitchFamily="66" charset="0"/>
              </a:rPr>
              <a:t>Group Leader - Falgun Sorathiya </a:t>
            </a:r>
            <a:endParaRPr lang="en-US" sz="3200" dirty="0">
              <a:solidFill>
                <a:schemeClr val="bg1"/>
              </a:solidFill>
              <a:latin typeface="Nunito SemiBold" pitchFamily="2" charset="0"/>
              <a:cs typeface="Baloo" panose="03080902040302020200" pitchFamily="66" charset="0"/>
            </a:endParaRPr>
          </a:p>
        </p:txBody>
      </p:sp>
    </p:spTree>
    <p:extLst>
      <p:ext uri="{BB962C8B-B14F-4D97-AF65-F5344CB8AC3E}">
        <p14:creationId xmlns:p14="http://schemas.microsoft.com/office/powerpoint/2010/main" val="249381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9D62CE0-E87A-8E32-543F-C45A91F09C98}"/>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FDB5172F-06EE-4481-AC77-DF0FEF6D1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7108">
            <a:off x="-1470293" y="-208969"/>
            <a:ext cx="4315427" cy="1857634"/>
          </a:xfrm>
          <a:prstGeom prst="rect">
            <a:avLst/>
          </a:prstGeom>
        </p:spPr>
      </p:pic>
      <p:pic>
        <p:nvPicPr>
          <p:cNvPr id="17" name="Picture 16">
            <a:extLst>
              <a:ext uri="{FF2B5EF4-FFF2-40B4-BE49-F238E27FC236}">
                <a16:creationId xmlns:a16="http://schemas.microsoft.com/office/drawing/2014/main" id="{EC22EACC-B1AF-3E4D-13F9-9A4E05D57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33358">
            <a:off x="9424687" y="-1663537"/>
            <a:ext cx="4315427" cy="1857634"/>
          </a:xfrm>
          <a:prstGeom prst="rect">
            <a:avLst/>
          </a:prstGeom>
        </p:spPr>
      </p:pic>
      <p:sp>
        <p:nvSpPr>
          <p:cNvPr id="22" name="TextBox 21">
            <a:extLst>
              <a:ext uri="{FF2B5EF4-FFF2-40B4-BE49-F238E27FC236}">
                <a16:creationId xmlns:a16="http://schemas.microsoft.com/office/drawing/2014/main" id="{0BEC0D2B-E63D-89ED-C71F-59F7764036D8}"/>
              </a:ext>
            </a:extLst>
          </p:cNvPr>
          <p:cNvSpPr txBox="1"/>
          <p:nvPr/>
        </p:nvSpPr>
        <p:spPr>
          <a:xfrm>
            <a:off x="3599505" y="571347"/>
            <a:ext cx="4992990" cy="923330"/>
          </a:xfrm>
          <a:prstGeom prst="rect">
            <a:avLst/>
          </a:prstGeom>
          <a:noFill/>
        </p:spPr>
        <p:txBody>
          <a:bodyPr wrap="square" rtlCol="0">
            <a:spAutoFit/>
          </a:bodyPr>
          <a:lstStyle/>
          <a:p>
            <a:r>
              <a:rPr lang="en-US" sz="5400" dirty="0">
                <a:solidFill>
                  <a:schemeClr val="bg1"/>
                </a:solidFill>
                <a:latin typeface="Delius Swash Caps" panose="02000603000000000000" pitchFamily="2" charset="0"/>
              </a:rPr>
              <a:t>Introduction</a:t>
            </a:r>
            <a:endParaRPr lang="en-IN" sz="5400" dirty="0">
              <a:solidFill>
                <a:schemeClr val="bg1"/>
              </a:solidFill>
              <a:latin typeface="Delius Swash Caps" panose="02000603000000000000" pitchFamily="2" charset="0"/>
            </a:endParaRPr>
          </a:p>
        </p:txBody>
      </p:sp>
      <p:pic>
        <p:nvPicPr>
          <p:cNvPr id="4" name="Picture 3">
            <a:extLst>
              <a:ext uri="{FF2B5EF4-FFF2-40B4-BE49-F238E27FC236}">
                <a16:creationId xmlns:a16="http://schemas.microsoft.com/office/drawing/2014/main" id="{0D19FD91-F31B-2A15-F92D-3BF85062E7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470" y="4469775"/>
            <a:ext cx="4725059" cy="2924583"/>
          </a:xfrm>
          <a:prstGeom prst="rect">
            <a:avLst/>
          </a:prstGeom>
        </p:spPr>
      </p:pic>
      <p:sp>
        <p:nvSpPr>
          <p:cNvPr id="3" name="TextBox 2">
            <a:extLst>
              <a:ext uri="{FF2B5EF4-FFF2-40B4-BE49-F238E27FC236}">
                <a16:creationId xmlns:a16="http://schemas.microsoft.com/office/drawing/2014/main" id="{C3E3162F-E14E-761E-4A62-31DFB25FE44E}"/>
              </a:ext>
            </a:extLst>
          </p:cNvPr>
          <p:cNvSpPr txBox="1"/>
          <p:nvPr/>
        </p:nvSpPr>
        <p:spPr>
          <a:xfrm>
            <a:off x="554579" y="2497045"/>
            <a:ext cx="8004891" cy="2246769"/>
          </a:xfrm>
          <a:prstGeom prst="rect">
            <a:avLst/>
          </a:prstGeom>
          <a:noFill/>
        </p:spPr>
        <p:txBody>
          <a:bodyPr wrap="square" rtlCol="0">
            <a:spAutoFit/>
          </a:bodyPr>
          <a:lstStyle/>
          <a:p>
            <a:pPr algn="just"/>
            <a:r>
              <a:rPr lang="en-US" sz="2000" dirty="0" err="1">
                <a:solidFill>
                  <a:schemeClr val="bg1"/>
                </a:solidFill>
                <a:latin typeface="Nunito SemiBold" pitchFamily="2" charset="0"/>
                <a:cs typeface="Baloo" panose="03080902040302020200" pitchFamily="66" charset="0"/>
              </a:rPr>
              <a:t>Vectrofy</a:t>
            </a:r>
            <a:r>
              <a:rPr lang="en-US" sz="2000" dirty="0">
                <a:solidFill>
                  <a:schemeClr val="bg1"/>
                </a:solidFill>
                <a:latin typeface="Nunito SemiBold" pitchFamily="2" charset="0"/>
                <a:cs typeface="Baloo" panose="03080902040302020200" pitchFamily="66" charset="0"/>
              </a:rPr>
              <a:t> is a web-based application designed to convert images (.jpg, .</a:t>
            </a:r>
            <a:r>
              <a:rPr lang="en-US" sz="2000" dirty="0" err="1">
                <a:solidFill>
                  <a:schemeClr val="bg1"/>
                </a:solidFill>
                <a:latin typeface="Nunito SemiBold" pitchFamily="2" charset="0"/>
                <a:cs typeface="Baloo" panose="03080902040302020200" pitchFamily="66" charset="0"/>
              </a:rPr>
              <a:t>png</a:t>
            </a:r>
            <a:r>
              <a:rPr lang="en-US" sz="2000" dirty="0">
                <a:solidFill>
                  <a:schemeClr val="bg1"/>
                </a:solidFill>
                <a:latin typeface="Nunito SemiBold" pitchFamily="2" charset="0"/>
                <a:cs typeface="Baloo" panose="03080902040302020200" pitchFamily="66" charset="0"/>
              </a:rPr>
              <a:t>) into scalable vector graphics (.</a:t>
            </a:r>
            <a:r>
              <a:rPr lang="en-US" sz="2000" dirty="0" err="1">
                <a:solidFill>
                  <a:schemeClr val="bg1"/>
                </a:solidFill>
                <a:latin typeface="Nunito SemiBold" pitchFamily="2" charset="0"/>
                <a:cs typeface="Baloo" panose="03080902040302020200" pitchFamily="66" charset="0"/>
              </a:rPr>
              <a:t>svg</a:t>
            </a:r>
            <a:r>
              <a:rPr lang="en-US" sz="2000" dirty="0">
                <a:solidFill>
                  <a:schemeClr val="bg1"/>
                </a:solidFill>
                <a:latin typeface="Nunito SemiBold" pitchFamily="2" charset="0"/>
                <a:cs typeface="Baloo" panose="03080902040302020200" pitchFamily="66" charset="0"/>
              </a:rPr>
              <a:t>). This tool uses advanced algorithms to ensure that the converted vector files maintain high quality, regardless of scaling, and provide an editable design file for further customization. </a:t>
            </a:r>
            <a:r>
              <a:rPr lang="en-US" sz="2000" dirty="0" err="1">
                <a:solidFill>
                  <a:schemeClr val="bg1"/>
                </a:solidFill>
                <a:latin typeface="Nunito SemiBold" pitchFamily="2" charset="0"/>
                <a:cs typeface="Baloo" panose="03080902040302020200" pitchFamily="66" charset="0"/>
              </a:rPr>
              <a:t>Vectrofy</a:t>
            </a:r>
            <a:r>
              <a:rPr lang="en-US" sz="2000" dirty="0">
                <a:solidFill>
                  <a:schemeClr val="bg1"/>
                </a:solidFill>
                <a:latin typeface="Nunito SemiBold" pitchFamily="2" charset="0"/>
                <a:cs typeface="Baloo" panose="03080902040302020200" pitchFamily="66" charset="0"/>
              </a:rPr>
              <a:t> simplifies the process of creating vector images, making it a valuable tool for designers and developers alike.</a:t>
            </a:r>
            <a:endParaRPr lang="en-IN" sz="2000" dirty="0">
              <a:solidFill>
                <a:schemeClr val="bg1"/>
              </a:solidFill>
              <a:latin typeface="Nunito SemiBold" pitchFamily="2" charset="0"/>
              <a:cs typeface="Baloo" panose="03080902040302020200" pitchFamily="66" charset="0"/>
            </a:endParaRPr>
          </a:p>
        </p:txBody>
      </p:sp>
    </p:spTree>
    <p:extLst>
      <p:ext uri="{BB962C8B-B14F-4D97-AF65-F5344CB8AC3E}">
        <p14:creationId xmlns:p14="http://schemas.microsoft.com/office/powerpoint/2010/main" val="2163718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9D62CE0-E87A-8E32-543F-C45A91F09C98}"/>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FDB5172F-06EE-4481-AC77-DF0FEF6D1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7108">
            <a:off x="-1470293" y="-208969"/>
            <a:ext cx="4315427" cy="1857634"/>
          </a:xfrm>
          <a:prstGeom prst="rect">
            <a:avLst/>
          </a:prstGeom>
        </p:spPr>
      </p:pic>
      <p:pic>
        <p:nvPicPr>
          <p:cNvPr id="17" name="Picture 16">
            <a:extLst>
              <a:ext uri="{FF2B5EF4-FFF2-40B4-BE49-F238E27FC236}">
                <a16:creationId xmlns:a16="http://schemas.microsoft.com/office/drawing/2014/main" id="{EC22EACC-B1AF-3E4D-13F9-9A4E05D57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33358">
            <a:off x="9424687" y="-1663537"/>
            <a:ext cx="4315427" cy="1857634"/>
          </a:xfrm>
          <a:prstGeom prst="rect">
            <a:avLst/>
          </a:prstGeom>
        </p:spPr>
      </p:pic>
      <p:sp>
        <p:nvSpPr>
          <p:cNvPr id="22" name="TextBox 21">
            <a:extLst>
              <a:ext uri="{FF2B5EF4-FFF2-40B4-BE49-F238E27FC236}">
                <a16:creationId xmlns:a16="http://schemas.microsoft.com/office/drawing/2014/main" id="{0BEC0D2B-E63D-89ED-C71F-59F7764036D8}"/>
              </a:ext>
            </a:extLst>
          </p:cNvPr>
          <p:cNvSpPr txBox="1"/>
          <p:nvPr/>
        </p:nvSpPr>
        <p:spPr>
          <a:xfrm>
            <a:off x="4420113" y="571347"/>
            <a:ext cx="3351775" cy="923330"/>
          </a:xfrm>
          <a:prstGeom prst="rect">
            <a:avLst/>
          </a:prstGeom>
          <a:noFill/>
        </p:spPr>
        <p:txBody>
          <a:bodyPr wrap="square" rtlCol="0">
            <a:spAutoFit/>
          </a:bodyPr>
          <a:lstStyle/>
          <a:p>
            <a:r>
              <a:rPr lang="en-US" sz="5400" dirty="0">
                <a:solidFill>
                  <a:schemeClr val="bg1"/>
                </a:solidFill>
                <a:latin typeface="Delius Swash Caps" panose="02000603000000000000" pitchFamily="2" charset="0"/>
              </a:rPr>
              <a:t>Abstract</a:t>
            </a:r>
            <a:endParaRPr lang="en-IN" sz="5400" dirty="0">
              <a:solidFill>
                <a:schemeClr val="bg1"/>
              </a:solidFill>
              <a:latin typeface="Delius Swash Caps" panose="02000603000000000000" pitchFamily="2" charset="0"/>
            </a:endParaRPr>
          </a:p>
        </p:txBody>
      </p:sp>
      <p:pic>
        <p:nvPicPr>
          <p:cNvPr id="4" name="Picture 3">
            <a:extLst>
              <a:ext uri="{FF2B5EF4-FFF2-40B4-BE49-F238E27FC236}">
                <a16:creationId xmlns:a16="http://schemas.microsoft.com/office/drawing/2014/main" id="{0D19FD91-F31B-2A15-F92D-3BF85062E7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470" y="4469775"/>
            <a:ext cx="4725059" cy="2924583"/>
          </a:xfrm>
          <a:prstGeom prst="rect">
            <a:avLst/>
          </a:prstGeom>
        </p:spPr>
      </p:pic>
      <p:sp>
        <p:nvSpPr>
          <p:cNvPr id="3" name="TextBox 2">
            <a:extLst>
              <a:ext uri="{FF2B5EF4-FFF2-40B4-BE49-F238E27FC236}">
                <a16:creationId xmlns:a16="http://schemas.microsoft.com/office/drawing/2014/main" id="{C3E3162F-E14E-761E-4A62-31DFB25FE44E}"/>
              </a:ext>
            </a:extLst>
          </p:cNvPr>
          <p:cNvSpPr txBox="1"/>
          <p:nvPr/>
        </p:nvSpPr>
        <p:spPr>
          <a:xfrm>
            <a:off x="554579" y="2497045"/>
            <a:ext cx="8004891" cy="2554545"/>
          </a:xfrm>
          <a:prstGeom prst="rect">
            <a:avLst/>
          </a:prstGeom>
          <a:noFill/>
        </p:spPr>
        <p:txBody>
          <a:bodyPr wrap="square" rtlCol="0">
            <a:spAutoFit/>
          </a:bodyPr>
          <a:lstStyle/>
          <a:p>
            <a:pPr algn="just"/>
            <a:r>
              <a:rPr lang="en-US" sz="2000" dirty="0" err="1">
                <a:solidFill>
                  <a:schemeClr val="bg1"/>
                </a:solidFill>
                <a:latin typeface="Nunito SemiBold" pitchFamily="2" charset="0"/>
                <a:cs typeface="Baloo" panose="03080902040302020200" pitchFamily="66" charset="0"/>
              </a:rPr>
              <a:t>Vectrofy</a:t>
            </a:r>
            <a:r>
              <a:rPr lang="en-US" sz="2000" dirty="0">
                <a:solidFill>
                  <a:schemeClr val="bg1"/>
                </a:solidFill>
                <a:latin typeface="Nunito SemiBold" pitchFamily="2" charset="0"/>
                <a:cs typeface="Baloo" panose="03080902040302020200" pitchFamily="66" charset="0"/>
              </a:rPr>
              <a:t> analyzes the colors, shapes, and intricate details of an image to convert it into a vector file. The resulting file stores the image segments as complex mathematical shapes and curves, allowing for infinite scalability and editability without any loss in quality. This ensures that users can freely modify and scale the image while maintaining its sharpness and precision. </a:t>
            </a:r>
            <a:r>
              <a:rPr lang="en-US" sz="2000" dirty="0" err="1">
                <a:solidFill>
                  <a:schemeClr val="bg1"/>
                </a:solidFill>
                <a:latin typeface="Nunito SemiBold" pitchFamily="2" charset="0"/>
                <a:cs typeface="Baloo" panose="03080902040302020200" pitchFamily="66" charset="0"/>
              </a:rPr>
              <a:t>Vectrofy</a:t>
            </a:r>
            <a:r>
              <a:rPr lang="en-US" sz="2000" dirty="0">
                <a:solidFill>
                  <a:schemeClr val="bg1"/>
                </a:solidFill>
                <a:latin typeface="Nunito SemiBold" pitchFamily="2" charset="0"/>
                <a:cs typeface="Baloo" panose="03080902040302020200" pitchFamily="66" charset="0"/>
              </a:rPr>
              <a:t> provides users with complete control over the design file, enabling updates and adjustments to suit various creative needs.</a:t>
            </a:r>
            <a:endParaRPr lang="en-IN" sz="2000" dirty="0">
              <a:solidFill>
                <a:schemeClr val="bg1"/>
              </a:solidFill>
              <a:latin typeface="Nunito SemiBold" pitchFamily="2" charset="0"/>
              <a:cs typeface="Baloo" panose="03080902040302020200" pitchFamily="66" charset="0"/>
            </a:endParaRPr>
          </a:p>
        </p:txBody>
      </p:sp>
    </p:spTree>
    <p:extLst>
      <p:ext uri="{BB962C8B-B14F-4D97-AF65-F5344CB8AC3E}">
        <p14:creationId xmlns:p14="http://schemas.microsoft.com/office/powerpoint/2010/main" val="2556611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9D62CE0-E87A-8E32-543F-C45A91F09C98}"/>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FDB5172F-06EE-4481-AC77-DF0FEF6D1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7108">
            <a:off x="-1470293" y="-208969"/>
            <a:ext cx="4315427" cy="1857634"/>
          </a:xfrm>
          <a:prstGeom prst="rect">
            <a:avLst/>
          </a:prstGeom>
        </p:spPr>
      </p:pic>
      <p:pic>
        <p:nvPicPr>
          <p:cNvPr id="17" name="Picture 16">
            <a:extLst>
              <a:ext uri="{FF2B5EF4-FFF2-40B4-BE49-F238E27FC236}">
                <a16:creationId xmlns:a16="http://schemas.microsoft.com/office/drawing/2014/main" id="{EC22EACC-B1AF-3E4D-13F9-9A4E05D57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33358">
            <a:off x="9424687" y="-1663537"/>
            <a:ext cx="4315427" cy="1857634"/>
          </a:xfrm>
          <a:prstGeom prst="rect">
            <a:avLst/>
          </a:prstGeom>
        </p:spPr>
      </p:pic>
      <p:sp>
        <p:nvSpPr>
          <p:cNvPr id="22" name="TextBox 21">
            <a:extLst>
              <a:ext uri="{FF2B5EF4-FFF2-40B4-BE49-F238E27FC236}">
                <a16:creationId xmlns:a16="http://schemas.microsoft.com/office/drawing/2014/main" id="{0BEC0D2B-E63D-89ED-C71F-59F7764036D8}"/>
              </a:ext>
            </a:extLst>
          </p:cNvPr>
          <p:cNvSpPr txBox="1"/>
          <p:nvPr/>
        </p:nvSpPr>
        <p:spPr>
          <a:xfrm>
            <a:off x="4324607" y="571347"/>
            <a:ext cx="3542787" cy="923330"/>
          </a:xfrm>
          <a:prstGeom prst="rect">
            <a:avLst/>
          </a:prstGeom>
          <a:noFill/>
        </p:spPr>
        <p:txBody>
          <a:bodyPr wrap="square" rtlCol="0">
            <a:spAutoFit/>
          </a:bodyPr>
          <a:lstStyle/>
          <a:p>
            <a:r>
              <a:rPr lang="en-US" sz="5400" dirty="0">
                <a:solidFill>
                  <a:schemeClr val="bg1"/>
                </a:solidFill>
                <a:latin typeface="Delius Swash Caps" panose="02000603000000000000" pitchFamily="2" charset="0"/>
              </a:rPr>
              <a:t>Objective</a:t>
            </a:r>
            <a:endParaRPr lang="en-IN" sz="5400" dirty="0">
              <a:solidFill>
                <a:schemeClr val="bg1"/>
              </a:solidFill>
              <a:latin typeface="Delius Swash Caps" panose="02000603000000000000" pitchFamily="2" charset="0"/>
            </a:endParaRPr>
          </a:p>
        </p:txBody>
      </p:sp>
      <p:pic>
        <p:nvPicPr>
          <p:cNvPr id="4" name="Picture 3">
            <a:extLst>
              <a:ext uri="{FF2B5EF4-FFF2-40B4-BE49-F238E27FC236}">
                <a16:creationId xmlns:a16="http://schemas.microsoft.com/office/drawing/2014/main" id="{0D19FD91-F31B-2A15-F92D-3BF85062E7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470" y="4469775"/>
            <a:ext cx="4725059" cy="2924583"/>
          </a:xfrm>
          <a:prstGeom prst="rect">
            <a:avLst/>
          </a:prstGeom>
        </p:spPr>
      </p:pic>
      <p:sp>
        <p:nvSpPr>
          <p:cNvPr id="3" name="TextBox 2">
            <a:extLst>
              <a:ext uri="{FF2B5EF4-FFF2-40B4-BE49-F238E27FC236}">
                <a16:creationId xmlns:a16="http://schemas.microsoft.com/office/drawing/2014/main" id="{C3E3162F-E14E-761E-4A62-31DFB25FE44E}"/>
              </a:ext>
            </a:extLst>
          </p:cNvPr>
          <p:cNvSpPr txBox="1"/>
          <p:nvPr/>
        </p:nvSpPr>
        <p:spPr>
          <a:xfrm>
            <a:off x="554579" y="2497045"/>
            <a:ext cx="8004891" cy="1323439"/>
          </a:xfrm>
          <a:prstGeom prst="rect">
            <a:avLst/>
          </a:prstGeom>
          <a:noFill/>
        </p:spPr>
        <p:txBody>
          <a:bodyPr wrap="square" rtlCol="0">
            <a:spAutoFit/>
          </a:bodyPr>
          <a:lstStyle/>
          <a:p>
            <a:pPr algn="just"/>
            <a:r>
              <a:rPr lang="en-US" sz="2000" dirty="0">
                <a:solidFill>
                  <a:schemeClr val="bg1"/>
                </a:solidFill>
                <a:latin typeface="Nunito SemiBold" pitchFamily="2" charset="0"/>
                <a:cs typeface="Baloo" panose="03080902040302020200" pitchFamily="66" charset="0"/>
              </a:rPr>
              <a:t>The primary objective of </a:t>
            </a:r>
            <a:r>
              <a:rPr lang="en-US" sz="2000" dirty="0" err="1">
                <a:solidFill>
                  <a:schemeClr val="bg1"/>
                </a:solidFill>
                <a:latin typeface="Nunito SemiBold" pitchFamily="2" charset="0"/>
                <a:cs typeface="Baloo" panose="03080902040302020200" pitchFamily="66" charset="0"/>
              </a:rPr>
              <a:t>Vectrofy</a:t>
            </a:r>
            <a:r>
              <a:rPr lang="en-US" sz="2000" dirty="0">
                <a:solidFill>
                  <a:schemeClr val="bg1"/>
                </a:solidFill>
                <a:latin typeface="Nunito SemiBold" pitchFamily="2" charset="0"/>
                <a:cs typeface="Baloo" panose="03080902040302020200" pitchFamily="66" charset="0"/>
              </a:rPr>
              <a:t> is to develop an efficient web-based tool that converts raster images (PNG, JPG) into scalable vector graphics (SVG) while maintaining the integrity of the original image.</a:t>
            </a:r>
            <a:endParaRPr lang="en-IN" sz="2000" dirty="0">
              <a:solidFill>
                <a:schemeClr val="bg1"/>
              </a:solidFill>
              <a:latin typeface="Nunito SemiBold" pitchFamily="2" charset="0"/>
              <a:cs typeface="Baloo" panose="03080902040302020200" pitchFamily="66" charset="0"/>
            </a:endParaRPr>
          </a:p>
        </p:txBody>
      </p:sp>
    </p:spTree>
    <p:extLst>
      <p:ext uri="{BB962C8B-B14F-4D97-AF65-F5344CB8AC3E}">
        <p14:creationId xmlns:p14="http://schemas.microsoft.com/office/powerpoint/2010/main" val="2449377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3527E-8829-1F6C-575F-43C72288A77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51C6D40-6273-C1B6-097A-9C3FD3B6B33C}"/>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AE49B8BA-D57C-9324-2935-30D2F69F6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7108">
            <a:off x="-1470293" y="-208969"/>
            <a:ext cx="4315427" cy="1857634"/>
          </a:xfrm>
          <a:prstGeom prst="rect">
            <a:avLst/>
          </a:prstGeom>
        </p:spPr>
      </p:pic>
      <p:pic>
        <p:nvPicPr>
          <p:cNvPr id="17" name="Picture 16">
            <a:extLst>
              <a:ext uri="{FF2B5EF4-FFF2-40B4-BE49-F238E27FC236}">
                <a16:creationId xmlns:a16="http://schemas.microsoft.com/office/drawing/2014/main" id="{2987CD7C-F2E7-93E0-AC5F-93CD65D89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33358">
            <a:off x="9424687" y="-1663537"/>
            <a:ext cx="4315427" cy="1857634"/>
          </a:xfrm>
          <a:prstGeom prst="rect">
            <a:avLst/>
          </a:prstGeom>
        </p:spPr>
      </p:pic>
      <p:sp>
        <p:nvSpPr>
          <p:cNvPr id="22" name="TextBox 21">
            <a:extLst>
              <a:ext uri="{FF2B5EF4-FFF2-40B4-BE49-F238E27FC236}">
                <a16:creationId xmlns:a16="http://schemas.microsoft.com/office/drawing/2014/main" id="{794E019B-06E9-A8B7-CB83-25A8EB474A3E}"/>
              </a:ext>
            </a:extLst>
          </p:cNvPr>
          <p:cNvSpPr txBox="1"/>
          <p:nvPr/>
        </p:nvSpPr>
        <p:spPr>
          <a:xfrm>
            <a:off x="2830287" y="571347"/>
            <a:ext cx="6531428" cy="1754326"/>
          </a:xfrm>
          <a:prstGeom prst="rect">
            <a:avLst/>
          </a:prstGeom>
          <a:noFill/>
        </p:spPr>
        <p:txBody>
          <a:bodyPr wrap="square" rtlCol="0">
            <a:spAutoFit/>
          </a:bodyPr>
          <a:lstStyle/>
          <a:p>
            <a:r>
              <a:rPr lang="en-US" sz="5400" dirty="0">
                <a:solidFill>
                  <a:schemeClr val="bg1"/>
                </a:solidFill>
                <a:latin typeface="Delius Swash Caps" panose="02000603000000000000" pitchFamily="2" charset="0"/>
              </a:rPr>
              <a:t>Work Carried Out Till Date</a:t>
            </a:r>
            <a:endParaRPr lang="en-IN" sz="5400" dirty="0">
              <a:solidFill>
                <a:schemeClr val="bg1"/>
              </a:solidFill>
              <a:latin typeface="Delius Swash Caps" panose="02000603000000000000" pitchFamily="2" charset="0"/>
            </a:endParaRPr>
          </a:p>
        </p:txBody>
      </p:sp>
      <p:pic>
        <p:nvPicPr>
          <p:cNvPr id="4" name="Picture 3">
            <a:extLst>
              <a:ext uri="{FF2B5EF4-FFF2-40B4-BE49-F238E27FC236}">
                <a16:creationId xmlns:a16="http://schemas.microsoft.com/office/drawing/2014/main" id="{873E6D78-C597-FDC4-CEC3-3F8E49F11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470" y="4469775"/>
            <a:ext cx="4725059" cy="2924583"/>
          </a:xfrm>
          <a:prstGeom prst="rect">
            <a:avLst/>
          </a:prstGeom>
        </p:spPr>
      </p:pic>
      <p:grpSp>
        <p:nvGrpSpPr>
          <p:cNvPr id="41" name="Group 40">
            <a:extLst>
              <a:ext uri="{FF2B5EF4-FFF2-40B4-BE49-F238E27FC236}">
                <a16:creationId xmlns:a16="http://schemas.microsoft.com/office/drawing/2014/main" id="{FA942771-1615-1AE7-8FD3-F6A7F3B8ED41}"/>
              </a:ext>
            </a:extLst>
          </p:cNvPr>
          <p:cNvGrpSpPr/>
          <p:nvPr/>
        </p:nvGrpSpPr>
        <p:grpSpPr>
          <a:xfrm>
            <a:off x="969575" y="2752384"/>
            <a:ext cx="1432543" cy="849868"/>
            <a:chOff x="969575" y="2752384"/>
            <a:chExt cx="1432543" cy="849868"/>
          </a:xfrm>
        </p:grpSpPr>
        <p:sp>
          <p:nvSpPr>
            <p:cNvPr id="3" name="TextBox 2">
              <a:extLst>
                <a:ext uri="{FF2B5EF4-FFF2-40B4-BE49-F238E27FC236}">
                  <a16:creationId xmlns:a16="http://schemas.microsoft.com/office/drawing/2014/main" id="{99B34458-089B-BA31-2BA8-5AFA5C857220}"/>
                </a:ext>
              </a:extLst>
            </p:cNvPr>
            <p:cNvSpPr txBox="1"/>
            <p:nvPr/>
          </p:nvSpPr>
          <p:spPr>
            <a:xfrm>
              <a:off x="1093739" y="2926657"/>
              <a:ext cx="1308379" cy="369332"/>
            </a:xfrm>
            <a:prstGeom prst="rect">
              <a:avLst/>
            </a:prstGeom>
            <a:noFill/>
          </p:spPr>
          <p:txBody>
            <a:bodyPr wrap="square" rtlCol="0">
              <a:spAutoFit/>
            </a:bodyPr>
            <a:lstStyle/>
            <a:p>
              <a:pPr algn="just"/>
              <a:r>
                <a:rPr lang="en-US" dirty="0">
                  <a:solidFill>
                    <a:schemeClr val="bg1"/>
                  </a:solidFill>
                  <a:latin typeface="Nunito SemiBold" pitchFamily="2" charset="0"/>
                  <a:cs typeface="Baloo" panose="03080902040302020200" pitchFamily="66" charset="0"/>
                </a:rPr>
                <a:t>25/09</a:t>
              </a:r>
              <a:endParaRPr lang="en-IN" dirty="0">
                <a:solidFill>
                  <a:schemeClr val="bg1"/>
                </a:solidFill>
                <a:latin typeface="Nunito SemiBold" pitchFamily="2" charset="0"/>
                <a:cs typeface="Baloo" panose="03080902040302020200" pitchFamily="66" charset="0"/>
              </a:endParaRPr>
            </a:p>
          </p:txBody>
        </p:sp>
        <p:sp>
          <p:nvSpPr>
            <p:cNvPr id="26" name="Freeform: Shape 25">
              <a:extLst>
                <a:ext uri="{FF2B5EF4-FFF2-40B4-BE49-F238E27FC236}">
                  <a16:creationId xmlns:a16="http://schemas.microsoft.com/office/drawing/2014/main" id="{A8DAD7DC-9B89-33FA-587A-8609385E8828}"/>
                </a:ext>
              </a:extLst>
            </p:cNvPr>
            <p:cNvSpPr/>
            <p:nvPr/>
          </p:nvSpPr>
          <p:spPr>
            <a:xfrm>
              <a:off x="969575" y="2752384"/>
              <a:ext cx="1073740" cy="849868"/>
            </a:xfrm>
            <a:custGeom>
              <a:avLst/>
              <a:gdLst>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1576120 w 1959428"/>
                <a:gd name="connsiteY10" fmla="*/ 0 h 1550889"/>
                <a:gd name="connsiteX11" fmla="*/ 1772795 w 1959428"/>
                <a:gd name="connsiteY11" fmla="*/ 0 h 1550889"/>
                <a:gd name="connsiteX12" fmla="*/ 1792108 w 1959428"/>
                <a:gd name="connsiteY12" fmla="*/ 23408 h 1550889"/>
                <a:gd name="connsiteX13" fmla="*/ 1959428 w 1959428"/>
                <a:gd name="connsiteY13" fmla="*/ 571175 h 1550889"/>
                <a:gd name="connsiteX14" fmla="*/ 1841182 w 1959428"/>
                <a:gd name="connsiteY14" fmla="*/ 1038165 h 1550889"/>
                <a:gd name="connsiteX15" fmla="*/ 1838947 w 1959428"/>
                <a:gd name="connsiteY15" fmla="*/ 1041844 h 1550889"/>
                <a:gd name="connsiteX16" fmla="*/ 1703714 w 1959428"/>
                <a:gd name="connsiteY16" fmla="*/ 963766 h 1550889"/>
                <a:gd name="connsiteX17" fmla="*/ 1742014 w 1959428"/>
                <a:gd name="connsiteY17" fmla="*/ 893203 h 1550889"/>
                <a:gd name="connsiteX18" fmla="*/ 1807028 w 1959428"/>
                <a:gd name="connsiteY18" fmla="*/ 571175 h 1550889"/>
                <a:gd name="connsiteX19" fmla="*/ 1665736 w 1959428"/>
                <a:gd name="connsiteY19" fmla="*/ 108616 h 1550889"/>
                <a:gd name="connsiteX20" fmla="*/ 186633 w 1959428"/>
                <a:gd name="connsiteY20" fmla="*/ 0 h 1550889"/>
                <a:gd name="connsiteX21" fmla="*/ 383309 w 1959428"/>
                <a:gd name="connsiteY21" fmla="*/ 0 h 1550889"/>
                <a:gd name="connsiteX22" fmla="*/ 293692 w 1959428"/>
                <a:gd name="connsiteY22" fmla="*/ 108616 h 1550889"/>
                <a:gd name="connsiteX23" fmla="*/ 152400 w 1959428"/>
                <a:gd name="connsiteY23" fmla="*/ 571175 h 1550889"/>
                <a:gd name="connsiteX24" fmla="*/ 217415 w 1959428"/>
                <a:gd name="connsiteY24" fmla="*/ 893203 h 1550889"/>
                <a:gd name="connsiteX25" fmla="*/ 241546 w 1959428"/>
                <a:gd name="connsiteY25" fmla="*/ 937661 h 1550889"/>
                <a:gd name="connsiteX26" fmla="*/ 129263 w 1959428"/>
                <a:gd name="connsiteY26" fmla="*/ 1056300 h 1550889"/>
                <a:gd name="connsiteX27" fmla="*/ 118246 w 1959428"/>
                <a:gd name="connsiteY27" fmla="*/ 1038165 h 1550889"/>
                <a:gd name="connsiteX28" fmla="*/ 0 w 1959428"/>
                <a:gd name="connsiteY28" fmla="*/ 571175 h 1550889"/>
                <a:gd name="connsiteX29" fmla="*/ 167320 w 1959428"/>
                <a:gd name="connsiteY29" fmla="*/ 23408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319809 w 1959428"/>
                <a:gd name="connsiteY23" fmla="*/ 77787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663432 w 1959428"/>
                <a:gd name="connsiteY11" fmla="*/ 11430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663432 w 1959428"/>
                <a:gd name="connsiteY21" fmla="*/ 11430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59428" h="1550889">
                  <a:moveTo>
                    <a:pt x="334558" y="1083265"/>
                  </a:moveTo>
                  <a:lnTo>
                    <a:pt x="394715" y="1156175"/>
                  </a:lnTo>
                  <a:cubicBezTo>
                    <a:pt x="544429" y="1305889"/>
                    <a:pt x="751258" y="1398489"/>
                    <a:pt x="979714" y="1398489"/>
                  </a:cubicBezTo>
                  <a:cubicBezTo>
                    <a:pt x="1208171" y="1398489"/>
                    <a:pt x="1414999" y="1305889"/>
                    <a:pt x="1564714" y="1156175"/>
                  </a:cubicBezTo>
                  <a:lnTo>
                    <a:pt x="1608912" y="1102606"/>
                  </a:lnTo>
                  <a:lnTo>
                    <a:pt x="1742128" y="1179519"/>
                  </a:lnTo>
                  <a:lnTo>
                    <a:pt x="1672477" y="1263938"/>
                  </a:lnTo>
                  <a:cubicBezTo>
                    <a:pt x="1495183" y="1441231"/>
                    <a:pt x="1250255" y="1550889"/>
                    <a:pt x="979714" y="1550889"/>
                  </a:cubicBezTo>
                  <a:cubicBezTo>
                    <a:pt x="709174" y="1550889"/>
                    <a:pt x="464245" y="1441231"/>
                    <a:pt x="286952" y="1263938"/>
                  </a:cubicBezTo>
                  <a:lnTo>
                    <a:pt x="229484" y="1194287"/>
                  </a:lnTo>
                  <a:lnTo>
                    <a:pt x="334558" y="1083265"/>
                  </a:lnTo>
                  <a:close/>
                  <a:moveTo>
                    <a:pt x="1663432" y="114300"/>
                  </a:moveTo>
                  <a:lnTo>
                    <a:pt x="1772795" y="0"/>
                  </a:lnTo>
                  <a:lnTo>
                    <a:pt x="1792108" y="23408"/>
                  </a:lnTo>
                  <a:cubicBezTo>
                    <a:pt x="1897745" y="179771"/>
                    <a:pt x="1959428" y="368270"/>
                    <a:pt x="1959428" y="571175"/>
                  </a:cubicBezTo>
                  <a:cubicBezTo>
                    <a:pt x="1959428" y="740263"/>
                    <a:pt x="1916593" y="899346"/>
                    <a:pt x="1841182" y="1038165"/>
                  </a:cubicBezTo>
                  <a:lnTo>
                    <a:pt x="1838947" y="1041844"/>
                  </a:lnTo>
                  <a:lnTo>
                    <a:pt x="1703714" y="963766"/>
                  </a:lnTo>
                  <a:lnTo>
                    <a:pt x="1742014" y="893203"/>
                  </a:lnTo>
                  <a:cubicBezTo>
                    <a:pt x="1783878" y="794225"/>
                    <a:pt x="1807028" y="685403"/>
                    <a:pt x="1807028" y="571175"/>
                  </a:cubicBezTo>
                  <a:cubicBezTo>
                    <a:pt x="1807028" y="399833"/>
                    <a:pt x="1754941" y="240656"/>
                    <a:pt x="1665736" y="108616"/>
                  </a:cubicBezTo>
                  <a:lnTo>
                    <a:pt x="1663432" y="114300"/>
                  </a:lnTo>
                  <a:close/>
                  <a:moveTo>
                    <a:pt x="186633" y="0"/>
                  </a:moveTo>
                  <a:lnTo>
                    <a:pt x="291234" y="111124"/>
                  </a:lnTo>
                  <a:cubicBezTo>
                    <a:pt x="261362" y="147329"/>
                    <a:pt x="323564" y="72411"/>
                    <a:pt x="293692" y="108616"/>
                  </a:cubicBezTo>
                  <a:cubicBezTo>
                    <a:pt x="204488" y="240656"/>
                    <a:pt x="152400" y="399833"/>
                    <a:pt x="152400" y="571175"/>
                  </a:cubicBezTo>
                  <a:cubicBezTo>
                    <a:pt x="152400" y="685403"/>
                    <a:pt x="175550" y="794225"/>
                    <a:pt x="217415" y="893203"/>
                  </a:cubicBezTo>
                  <a:lnTo>
                    <a:pt x="241546" y="937661"/>
                  </a:lnTo>
                  <a:lnTo>
                    <a:pt x="129263" y="1056300"/>
                  </a:lnTo>
                  <a:lnTo>
                    <a:pt x="118246" y="1038165"/>
                  </a:lnTo>
                  <a:cubicBezTo>
                    <a:pt x="42835" y="899346"/>
                    <a:pt x="0" y="740263"/>
                    <a:pt x="0" y="571175"/>
                  </a:cubicBezTo>
                  <a:cubicBezTo>
                    <a:pt x="0" y="368270"/>
                    <a:pt x="61683" y="179771"/>
                    <a:pt x="167320" y="23408"/>
                  </a:cubicBezTo>
                  <a:lnTo>
                    <a:pt x="186633"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30" name="TextBox 29">
            <a:extLst>
              <a:ext uri="{FF2B5EF4-FFF2-40B4-BE49-F238E27FC236}">
                <a16:creationId xmlns:a16="http://schemas.microsoft.com/office/drawing/2014/main" id="{3E17D188-8A46-9E12-B123-C6C86ACB7643}"/>
              </a:ext>
            </a:extLst>
          </p:cNvPr>
          <p:cNvSpPr txBox="1"/>
          <p:nvPr/>
        </p:nvSpPr>
        <p:spPr>
          <a:xfrm>
            <a:off x="2364130" y="2949207"/>
            <a:ext cx="5595964" cy="369332"/>
          </a:xfrm>
          <a:prstGeom prst="rect">
            <a:avLst/>
          </a:prstGeom>
          <a:noFill/>
        </p:spPr>
        <p:txBody>
          <a:bodyPr wrap="square" rtlCol="0">
            <a:spAutoFit/>
          </a:bodyPr>
          <a:lstStyle/>
          <a:p>
            <a:pPr algn="just"/>
            <a:r>
              <a:rPr lang="en-US" dirty="0">
                <a:solidFill>
                  <a:schemeClr val="bg1"/>
                </a:solidFill>
                <a:latin typeface="Nunito SemiBold" pitchFamily="2" charset="0"/>
                <a:cs typeface="Baloo" panose="03080902040302020200" pitchFamily="66" charset="0"/>
              </a:rPr>
              <a:t>Frontend and User Interface has been created</a:t>
            </a:r>
            <a:endParaRPr lang="en-IN" dirty="0">
              <a:solidFill>
                <a:schemeClr val="bg1"/>
              </a:solidFill>
              <a:latin typeface="Nunito SemiBold" pitchFamily="2" charset="0"/>
              <a:cs typeface="Baloo" panose="03080902040302020200" pitchFamily="66" charset="0"/>
            </a:endParaRPr>
          </a:p>
        </p:txBody>
      </p:sp>
      <p:grpSp>
        <p:nvGrpSpPr>
          <p:cNvPr id="42" name="Group 41">
            <a:extLst>
              <a:ext uri="{FF2B5EF4-FFF2-40B4-BE49-F238E27FC236}">
                <a16:creationId xmlns:a16="http://schemas.microsoft.com/office/drawing/2014/main" id="{E6E0E9BD-C023-FC44-9C19-6F81197056E3}"/>
              </a:ext>
            </a:extLst>
          </p:cNvPr>
          <p:cNvGrpSpPr/>
          <p:nvPr/>
        </p:nvGrpSpPr>
        <p:grpSpPr>
          <a:xfrm>
            <a:off x="969575" y="3899723"/>
            <a:ext cx="1234148" cy="849868"/>
            <a:chOff x="969575" y="3948862"/>
            <a:chExt cx="1234148" cy="849868"/>
          </a:xfrm>
        </p:grpSpPr>
        <p:sp>
          <p:nvSpPr>
            <p:cNvPr id="31" name="TextBox 30">
              <a:extLst>
                <a:ext uri="{FF2B5EF4-FFF2-40B4-BE49-F238E27FC236}">
                  <a16:creationId xmlns:a16="http://schemas.microsoft.com/office/drawing/2014/main" id="{7EEEC532-DFC6-DA1C-CAB7-27E729E97AF7}"/>
                </a:ext>
              </a:extLst>
            </p:cNvPr>
            <p:cNvSpPr txBox="1"/>
            <p:nvPr/>
          </p:nvSpPr>
          <p:spPr>
            <a:xfrm>
              <a:off x="1096427" y="4115439"/>
              <a:ext cx="1107296" cy="369332"/>
            </a:xfrm>
            <a:prstGeom prst="rect">
              <a:avLst/>
            </a:prstGeom>
            <a:noFill/>
          </p:spPr>
          <p:txBody>
            <a:bodyPr wrap="square" rtlCol="0">
              <a:spAutoFit/>
            </a:bodyPr>
            <a:lstStyle/>
            <a:p>
              <a:pPr algn="just"/>
              <a:r>
                <a:rPr lang="en-US" dirty="0">
                  <a:solidFill>
                    <a:schemeClr val="bg1"/>
                  </a:solidFill>
                  <a:latin typeface="Nunito SemiBold" pitchFamily="2" charset="0"/>
                  <a:cs typeface="Baloo" panose="03080902040302020200" pitchFamily="66" charset="0"/>
                </a:rPr>
                <a:t>30/09</a:t>
              </a:r>
              <a:endParaRPr lang="en-IN" dirty="0">
                <a:solidFill>
                  <a:schemeClr val="bg1"/>
                </a:solidFill>
                <a:latin typeface="Nunito SemiBold" pitchFamily="2" charset="0"/>
                <a:cs typeface="Baloo" panose="03080902040302020200" pitchFamily="66" charset="0"/>
              </a:endParaRPr>
            </a:p>
          </p:txBody>
        </p:sp>
        <p:sp>
          <p:nvSpPr>
            <p:cNvPr id="32" name="Freeform: Shape 31">
              <a:extLst>
                <a:ext uri="{FF2B5EF4-FFF2-40B4-BE49-F238E27FC236}">
                  <a16:creationId xmlns:a16="http://schemas.microsoft.com/office/drawing/2014/main" id="{299DFE9C-660A-1039-D785-549D2357D231}"/>
                </a:ext>
              </a:extLst>
            </p:cNvPr>
            <p:cNvSpPr/>
            <p:nvPr/>
          </p:nvSpPr>
          <p:spPr>
            <a:xfrm>
              <a:off x="969575" y="3948862"/>
              <a:ext cx="1073740" cy="849868"/>
            </a:xfrm>
            <a:custGeom>
              <a:avLst/>
              <a:gdLst>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1576120 w 1959428"/>
                <a:gd name="connsiteY10" fmla="*/ 0 h 1550889"/>
                <a:gd name="connsiteX11" fmla="*/ 1772795 w 1959428"/>
                <a:gd name="connsiteY11" fmla="*/ 0 h 1550889"/>
                <a:gd name="connsiteX12" fmla="*/ 1792108 w 1959428"/>
                <a:gd name="connsiteY12" fmla="*/ 23408 h 1550889"/>
                <a:gd name="connsiteX13" fmla="*/ 1959428 w 1959428"/>
                <a:gd name="connsiteY13" fmla="*/ 571175 h 1550889"/>
                <a:gd name="connsiteX14" fmla="*/ 1841182 w 1959428"/>
                <a:gd name="connsiteY14" fmla="*/ 1038165 h 1550889"/>
                <a:gd name="connsiteX15" fmla="*/ 1838947 w 1959428"/>
                <a:gd name="connsiteY15" fmla="*/ 1041844 h 1550889"/>
                <a:gd name="connsiteX16" fmla="*/ 1703714 w 1959428"/>
                <a:gd name="connsiteY16" fmla="*/ 963766 h 1550889"/>
                <a:gd name="connsiteX17" fmla="*/ 1742014 w 1959428"/>
                <a:gd name="connsiteY17" fmla="*/ 893203 h 1550889"/>
                <a:gd name="connsiteX18" fmla="*/ 1807028 w 1959428"/>
                <a:gd name="connsiteY18" fmla="*/ 571175 h 1550889"/>
                <a:gd name="connsiteX19" fmla="*/ 1665736 w 1959428"/>
                <a:gd name="connsiteY19" fmla="*/ 108616 h 1550889"/>
                <a:gd name="connsiteX20" fmla="*/ 186633 w 1959428"/>
                <a:gd name="connsiteY20" fmla="*/ 0 h 1550889"/>
                <a:gd name="connsiteX21" fmla="*/ 383309 w 1959428"/>
                <a:gd name="connsiteY21" fmla="*/ 0 h 1550889"/>
                <a:gd name="connsiteX22" fmla="*/ 293692 w 1959428"/>
                <a:gd name="connsiteY22" fmla="*/ 108616 h 1550889"/>
                <a:gd name="connsiteX23" fmla="*/ 152400 w 1959428"/>
                <a:gd name="connsiteY23" fmla="*/ 571175 h 1550889"/>
                <a:gd name="connsiteX24" fmla="*/ 217415 w 1959428"/>
                <a:gd name="connsiteY24" fmla="*/ 893203 h 1550889"/>
                <a:gd name="connsiteX25" fmla="*/ 241546 w 1959428"/>
                <a:gd name="connsiteY25" fmla="*/ 937661 h 1550889"/>
                <a:gd name="connsiteX26" fmla="*/ 129263 w 1959428"/>
                <a:gd name="connsiteY26" fmla="*/ 1056300 h 1550889"/>
                <a:gd name="connsiteX27" fmla="*/ 118246 w 1959428"/>
                <a:gd name="connsiteY27" fmla="*/ 1038165 h 1550889"/>
                <a:gd name="connsiteX28" fmla="*/ 0 w 1959428"/>
                <a:gd name="connsiteY28" fmla="*/ 571175 h 1550889"/>
                <a:gd name="connsiteX29" fmla="*/ 167320 w 1959428"/>
                <a:gd name="connsiteY29" fmla="*/ 23408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319809 w 1959428"/>
                <a:gd name="connsiteY23" fmla="*/ 77787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663432 w 1959428"/>
                <a:gd name="connsiteY11" fmla="*/ 11430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663432 w 1959428"/>
                <a:gd name="connsiteY21" fmla="*/ 11430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59428" h="1550889">
                  <a:moveTo>
                    <a:pt x="334558" y="1083265"/>
                  </a:moveTo>
                  <a:lnTo>
                    <a:pt x="394715" y="1156175"/>
                  </a:lnTo>
                  <a:cubicBezTo>
                    <a:pt x="544429" y="1305889"/>
                    <a:pt x="751258" y="1398489"/>
                    <a:pt x="979714" y="1398489"/>
                  </a:cubicBezTo>
                  <a:cubicBezTo>
                    <a:pt x="1208171" y="1398489"/>
                    <a:pt x="1414999" y="1305889"/>
                    <a:pt x="1564714" y="1156175"/>
                  </a:cubicBezTo>
                  <a:lnTo>
                    <a:pt x="1608912" y="1102606"/>
                  </a:lnTo>
                  <a:lnTo>
                    <a:pt x="1742128" y="1179519"/>
                  </a:lnTo>
                  <a:lnTo>
                    <a:pt x="1672477" y="1263938"/>
                  </a:lnTo>
                  <a:cubicBezTo>
                    <a:pt x="1495183" y="1441231"/>
                    <a:pt x="1250255" y="1550889"/>
                    <a:pt x="979714" y="1550889"/>
                  </a:cubicBezTo>
                  <a:cubicBezTo>
                    <a:pt x="709174" y="1550889"/>
                    <a:pt x="464245" y="1441231"/>
                    <a:pt x="286952" y="1263938"/>
                  </a:cubicBezTo>
                  <a:lnTo>
                    <a:pt x="229484" y="1194287"/>
                  </a:lnTo>
                  <a:lnTo>
                    <a:pt x="334558" y="1083265"/>
                  </a:lnTo>
                  <a:close/>
                  <a:moveTo>
                    <a:pt x="1663432" y="114300"/>
                  </a:moveTo>
                  <a:lnTo>
                    <a:pt x="1772795" y="0"/>
                  </a:lnTo>
                  <a:lnTo>
                    <a:pt x="1792108" y="23408"/>
                  </a:lnTo>
                  <a:cubicBezTo>
                    <a:pt x="1897745" y="179771"/>
                    <a:pt x="1959428" y="368270"/>
                    <a:pt x="1959428" y="571175"/>
                  </a:cubicBezTo>
                  <a:cubicBezTo>
                    <a:pt x="1959428" y="740263"/>
                    <a:pt x="1916593" y="899346"/>
                    <a:pt x="1841182" y="1038165"/>
                  </a:cubicBezTo>
                  <a:lnTo>
                    <a:pt x="1838947" y="1041844"/>
                  </a:lnTo>
                  <a:lnTo>
                    <a:pt x="1703714" y="963766"/>
                  </a:lnTo>
                  <a:lnTo>
                    <a:pt x="1742014" y="893203"/>
                  </a:lnTo>
                  <a:cubicBezTo>
                    <a:pt x="1783878" y="794225"/>
                    <a:pt x="1807028" y="685403"/>
                    <a:pt x="1807028" y="571175"/>
                  </a:cubicBezTo>
                  <a:cubicBezTo>
                    <a:pt x="1807028" y="399833"/>
                    <a:pt x="1754941" y="240656"/>
                    <a:pt x="1665736" y="108616"/>
                  </a:cubicBezTo>
                  <a:lnTo>
                    <a:pt x="1663432" y="114300"/>
                  </a:lnTo>
                  <a:close/>
                  <a:moveTo>
                    <a:pt x="186633" y="0"/>
                  </a:moveTo>
                  <a:lnTo>
                    <a:pt x="291234" y="111124"/>
                  </a:lnTo>
                  <a:cubicBezTo>
                    <a:pt x="261362" y="147329"/>
                    <a:pt x="323564" y="72411"/>
                    <a:pt x="293692" y="108616"/>
                  </a:cubicBezTo>
                  <a:cubicBezTo>
                    <a:pt x="204488" y="240656"/>
                    <a:pt x="152400" y="399833"/>
                    <a:pt x="152400" y="571175"/>
                  </a:cubicBezTo>
                  <a:cubicBezTo>
                    <a:pt x="152400" y="685403"/>
                    <a:pt x="175550" y="794225"/>
                    <a:pt x="217415" y="893203"/>
                  </a:cubicBezTo>
                  <a:lnTo>
                    <a:pt x="241546" y="937661"/>
                  </a:lnTo>
                  <a:lnTo>
                    <a:pt x="129263" y="1056300"/>
                  </a:lnTo>
                  <a:lnTo>
                    <a:pt x="118246" y="1038165"/>
                  </a:lnTo>
                  <a:cubicBezTo>
                    <a:pt x="42835" y="899346"/>
                    <a:pt x="0" y="740263"/>
                    <a:pt x="0" y="571175"/>
                  </a:cubicBezTo>
                  <a:cubicBezTo>
                    <a:pt x="0" y="368270"/>
                    <a:pt x="61683" y="179771"/>
                    <a:pt x="167320" y="23408"/>
                  </a:cubicBezTo>
                  <a:lnTo>
                    <a:pt x="186633"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33" name="TextBox 32">
            <a:extLst>
              <a:ext uri="{FF2B5EF4-FFF2-40B4-BE49-F238E27FC236}">
                <a16:creationId xmlns:a16="http://schemas.microsoft.com/office/drawing/2014/main" id="{C1219209-CFEB-F97B-AF05-F9DCCD198C9E}"/>
              </a:ext>
            </a:extLst>
          </p:cNvPr>
          <p:cNvSpPr txBox="1"/>
          <p:nvPr/>
        </p:nvSpPr>
        <p:spPr>
          <a:xfrm>
            <a:off x="2364130" y="4098627"/>
            <a:ext cx="4614187" cy="369332"/>
          </a:xfrm>
          <a:prstGeom prst="rect">
            <a:avLst/>
          </a:prstGeom>
          <a:noFill/>
        </p:spPr>
        <p:txBody>
          <a:bodyPr wrap="square" rtlCol="0">
            <a:spAutoFit/>
          </a:bodyPr>
          <a:lstStyle/>
          <a:p>
            <a:pPr algn="just"/>
            <a:r>
              <a:rPr lang="en-US" dirty="0">
                <a:solidFill>
                  <a:schemeClr val="bg1"/>
                </a:solidFill>
                <a:latin typeface="Nunito SemiBold" pitchFamily="2" charset="0"/>
                <a:cs typeface="Baloo" panose="03080902040302020200" pitchFamily="66" charset="0"/>
              </a:rPr>
              <a:t>Backend of the App has been created</a:t>
            </a:r>
            <a:endParaRPr lang="en-IN" dirty="0">
              <a:solidFill>
                <a:schemeClr val="bg1"/>
              </a:solidFill>
              <a:latin typeface="Nunito SemiBold" pitchFamily="2" charset="0"/>
              <a:cs typeface="Baloo" panose="03080902040302020200" pitchFamily="66" charset="0"/>
            </a:endParaRPr>
          </a:p>
        </p:txBody>
      </p:sp>
      <p:grpSp>
        <p:nvGrpSpPr>
          <p:cNvPr id="43" name="Group 42">
            <a:extLst>
              <a:ext uri="{FF2B5EF4-FFF2-40B4-BE49-F238E27FC236}">
                <a16:creationId xmlns:a16="http://schemas.microsoft.com/office/drawing/2014/main" id="{4C78AE82-0015-5915-DCA7-FA13AFB6B840}"/>
              </a:ext>
            </a:extLst>
          </p:cNvPr>
          <p:cNvGrpSpPr/>
          <p:nvPr/>
        </p:nvGrpSpPr>
        <p:grpSpPr>
          <a:xfrm>
            <a:off x="969575" y="5047062"/>
            <a:ext cx="1449477" cy="849868"/>
            <a:chOff x="969575" y="5047062"/>
            <a:chExt cx="1449477" cy="849868"/>
          </a:xfrm>
        </p:grpSpPr>
        <p:sp>
          <p:nvSpPr>
            <p:cNvPr id="34" name="TextBox 33">
              <a:extLst>
                <a:ext uri="{FF2B5EF4-FFF2-40B4-BE49-F238E27FC236}">
                  <a16:creationId xmlns:a16="http://schemas.microsoft.com/office/drawing/2014/main" id="{54BA517B-3BE6-C51B-E35C-2EAE5352345F}"/>
                </a:ext>
              </a:extLst>
            </p:cNvPr>
            <p:cNvSpPr txBox="1"/>
            <p:nvPr/>
          </p:nvSpPr>
          <p:spPr>
            <a:xfrm>
              <a:off x="1093739" y="5232381"/>
              <a:ext cx="1325313" cy="369332"/>
            </a:xfrm>
            <a:prstGeom prst="rect">
              <a:avLst/>
            </a:prstGeom>
            <a:noFill/>
          </p:spPr>
          <p:txBody>
            <a:bodyPr wrap="square" rtlCol="0">
              <a:spAutoFit/>
            </a:bodyPr>
            <a:lstStyle/>
            <a:p>
              <a:pPr algn="just"/>
              <a:r>
                <a:rPr lang="en-US" dirty="0">
                  <a:solidFill>
                    <a:schemeClr val="bg1"/>
                  </a:solidFill>
                  <a:latin typeface="Nunito SemiBold" pitchFamily="2" charset="0"/>
                  <a:cs typeface="Baloo" panose="03080902040302020200" pitchFamily="66" charset="0"/>
                </a:rPr>
                <a:t>11/10</a:t>
              </a:r>
              <a:endParaRPr lang="en-IN" dirty="0">
                <a:solidFill>
                  <a:schemeClr val="bg1"/>
                </a:solidFill>
                <a:latin typeface="Nunito SemiBold" pitchFamily="2" charset="0"/>
                <a:cs typeface="Baloo" panose="03080902040302020200" pitchFamily="66" charset="0"/>
              </a:endParaRPr>
            </a:p>
          </p:txBody>
        </p:sp>
        <p:sp>
          <p:nvSpPr>
            <p:cNvPr id="35" name="Freeform: Shape 34">
              <a:extLst>
                <a:ext uri="{FF2B5EF4-FFF2-40B4-BE49-F238E27FC236}">
                  <a16:creationId xmlns:a16="http://schemas.microsoft.com/office/drawing/2014/main" id="{C369E066-B95D-F641-F6F0-0C08F6AE3BF9}"/>
                </a:ext>
              </a:extLst>
            </p:cNvPr>
            <p:cNvSpPr/>
            <p:nvPr/>
          </p:nvSpPr>
          <p:spPr>
            <a:xfrm>
              <a:off x="969575" y="5047062"/>
              <a:ext cx="1073740" cy="849868"/>
            </a:xfrm>
            <a:custGeom>
              <a:avLst/>
              <a:gdLst>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1576120 w 1959428"/>
                <a:gd name="connsiteY10" fmla="*/ 0 h 1550889"/>
                <a:gd name="connsiteX11" fmla="*/ 1772795 w 1959428"/>
                <a:gd name="connsiteY11" fmla="*/ 0 h 1550889"/>
                <a:gd name="connsiteX12" fmla="*/ 1792108 w 1959428"/>
                <a:gd name="connsiteY12" fmla="*/ 23408 h 1550889"/>
                <a:gd name="connsiteX13" fmla="*/ 1959428 w 1959428"/>
                <a:gd name="connsiteY13" fmla="*/ 571175 h 1550889"/>
                <a:gd name="connsiteX14" fmla="*/ 1841182 w 1959428"/>
                <a:gd name="connsiteY14" fmla="*/ 1038165 h 1550889"/>
                <a:gd name="connsiteX15" fmla="*/ 1838947 w 1959428"/>
                <a:gd name="connsiteY15" fmla="*/ 1041844 h 1550889"/>
                <a:gd name="connsiteX16" fmla="*/ 1703714 w 1959428"/>
                <a:gd name="connsiteY16" fmla="*/ 963766 h 1550889"/>
                <a:gd name="connsiteX17" fmla="*/ 1742014 w 1959428"/>
                <a:gd name="connsiteY17" fmla="*/ 893203 h 1550889"/>
                <a:gd name="connsiteX18" fmla="*/ 1807028 w 1959428"/>
                <a:gd name="connsiteY18" fmla="*/ 571175 h 1550889"/>
                <a:gd name="connsiteX19" fmla="*/ 1665736 w 1959428"/>
                <a:gd name="connsiteY19" fmla="*/ 108616 h 1550889"/>
                <a:gd name="connsiteX20" fmla="*/ 186633 w 1959428"/>
                <a:gd name="connsiteY20" fmla="*/ 0 h 1550889"/>
                <a:gd name="connsiteX21" fmla="*/ 383309 w 1959428"/>
                <a:gd name="connsiteY21" fmla="*/ 0 h 1550889"/>
                <a:gd name="connsiteX22" fmla="*/ 293692 w 1959428"/>
                <a:gd name="connsiteY22" fmla="*/ 108616 h 1550889"/>
                <a:gd name="connsiteX23" fmla="*/ 152400 w 1959428"/>
                <a:gd name="connsiteY23" fmla="*/ 571175 h 1550889"/>
                <a:gd name="connsiteX24" fmla="*/ 217415 w 1959428"/>
                <a:gd name="connsiteY24" fmla="*/ 893203 h 1550889"/>
                <a:gd name="connsiteX25" fmla="*/ 241546 w 1959428"/>
                <a:gd name="connsiteY25" fmla="*/ 937661 h 1550889"/>
                <a:gd name="connsiteX26" fmla="*/ 129263 w 1959428"/>
                <a:gd name="connsiteY26" fmla="*/ 1056300 h 1550889"/>
                <a:gd name="connsiteX27" fmla="*/ 118246 w 1959428"/>
                <a:gd name="connsiteY27" fmla="*/ 1038165 h 1550889"/>
                <a:gd name="connsiteX28" fmla="*/ 0 w 1959428"/>
                <a:gd name="connsiteY28" fmla="*/ 571175 h 1550889"/>
                <a:gd name="connsiteX29" fmla="*/ 167320 w 1959428"/>
                <a:gd name="connsiteY29" fmla="*/ 23408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319809 w 1959428"/>
                <a:gd name="connsiteY23" fmla="*/ 77787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663432 w 1959428"/>
                <a:gd name="connsiteY11" fmla="*/ 11430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663432 w 1959428"/>
                <a:gd name="connsiteY21" fmla="*/ 11430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59428" h="1550889">
                  <a:moveTo>
                    <a:pt x="334558" y="1083265"/>
                  </a:moveTo>
                  <a:lnTo>
                    <a:pt x="394715" y="1156175"/>
                  </a:lnTo>
                  <a:cubicBezTo>
                    <a:pt x="544429" y="1305889"/>
                    <a:pt x="751258" y="1398489"/>
                    <a:pt x="979714" y="1398489"/>
                  </a:cubicBezTo>
                  <a:cubicBezTo>
                    <a:pt x="1208171" y="1398489"/>
                    <a:pt x="1414999" y="1305889"/>
                    <a:pt x="1564714" y="1156175"/>
                  </a:cubicBezTo>
                  <a:lnTo>
                    <a:pt x="1608912" y="1102606"/>
                  </a:lnTo>
                  <a:lnTo>
                    <a:pt x="1742128" y="1179519"/>
                  </a:lnTo>
                  <a:lnTo>
                    <a:pt x="1672477" y="1263938"/>
                  </a:lnTo>
                  <a:cubicBezTo>
                    <a:pt x="1495183" y="1441231"/>
                    <a:pt x="1250255" y="1550889"/>
                    <a:pt x="979714" y="1550889"/>
                  </a:cubicBezTo>
                  <a:cubicBezTo>
                    <a:pt x="709174" y="1550889"/>
                    <a:pt x="464245" y="1441231"/>
                    <a:pt x="286952" y="1263938"/>
                  </a:cubicBezTo>
                  <a:lnTo>
                    <a:pt x="229484" y="1194287"/>
                  </a:lnTo>
                  <a:lnTo>
                    <a:pt x="334558" y="1083265"/>
                  </a:lnTo>
                  <a:close/>
                  <a:moveTo>
                    <a:pt x="1663432" y="114300"/>
                  </a:moveTo>
                  <a:lnTo>
                    <a:pt x="1772795" y="0"/>
                  </a:lnTo>
                  <a:lnTo>
                    <a:pt x="1792108" y="23408"/>
                  </a:lnTo>
                  <a:cubicBezTo>
                    <a:pt x="1897745" y="179771"/>
                    <a:pt x="1959428" y="368270"/>
                    <a:pt x="1959428" y="571175"/>
                  </a:cubicBezTo>
                  <a:cubicBezTo>
                    <a:pt x="1959428" y="740263"/>
                    <a:pt x="1916593" y="899346"/>
                    <a:pt x="1841182" y="1038165"/>
                  </a:cubicBezTo>
                  <a:lnTo>
                    <a:pt x="1838947" y="1041844"/>
                  </a:lnTo>
                  <a:lnTo>
                    <a:pt x="1703714" y="963766"/>
                  </a:lnTo>
                  <a:lnTo>
                    <a:pt x="1742014" y="893203"/>
                  </a:lnTo>
                  <a:cubicBezTo>
                    <a:pt x="1783878" y="794225"/>
                    <a:pt x="1807028" y="685403"/>
                    <a:pt x="1807028" y="571175"/>
                  </a:cubicBezTo>
                  <a:cubicBezTo>
                    <a:pt x="1807028" y="399833"/>
                    <a:pt x="1754941" y="240656"/>
                    <a:pt x="1665736" y="108616"/>
                  </a:cubicBezTo>
                  <a:lnTo>
                    <a:pt x="1663432" y="114300"/>
                  </a:lnTo>
                  <a:close/>
                  <a:moveTo>
                    <a:pt x="186633" y="0"/>
                  </a:moveTo>
                  <a:lnTo>
                    <a:pt x="291234" y="111124"/>
                  </a:lnTo>
                  <a:cubicBezTo>
                    <a:pt x="261362" y="147329"/>
                    <a:pt x="323564" y="72411"/>
                    <a:pt x="293692" y="108616"/>
                  </a:cubicBezTo>
                  <a:cubicBezTo>
                    <a:pt x="204488" y="240656"/>
                    <a:pt x="152400" y="399833"/>
                    <a:pt x="152400" y="571175"/>
                  </a:cubicBezTo>
                  <a:cubicBezTo>
                    <a:pt x="152400" y="685403"/>
                    <a:pt x="175550" y="794225"/>
                    <a:pt x="217415" y="893203"/>
                  </a:cubicBezTo>
                  <a:lnTo>
                    <a:pt x="241546" y="937661"/>
                  </a:lnTo>
                  <a:lnTo>
                    <a:pt x="129263" y="1056300"/>
                  </a:lnTo>
                  <a:lnTo>
                    <a:pt x="118246" y="1038165"/>
                  </a:lnTo>
                  <a:cubicBezTo>
                    <a:pt x="42835" y="899346"/>
                    <a:pt x="0" y="740263"/>
                    <a:pt x="0" y="571175"/>
                  </a:cubicBezTo>
                  <a:cubicBezTo>
                    <a:pt x="0" y="368270"/>
                    <a:pt x="61683" y="179771"/>
                    <a:pt x="167320" y="23408"/>
                  </a:cubicBezTo>
                  <a:lnTo>
                    <a:pt x="186633"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36" name="TextBox 35">
            <a:extLst>
              <a:ext uri="{FF2B5EF4-FFF2-40B4-BE49-F238E27FC236}">
                <a16:creationId xmlns:a16="http://schemas.microsoft.com/office/drawing/2014/main" id="{3DCDBC50-F2CA-0DE1-5F91-095CC14DAEDB}"/>
              </a:ext>
            </a:extLst>
          </p:cNvPr>
          <p:cNvSpPr txBox="1"/>
          <p:nvPr/>
        </p:nvSpPr>
        <p:spPr>
          <a:xfrm>
            <a:off x="2354044" y="5199274"/>
            <a:ext cx="3914751" cy="369332"/>
          </a:xfrm>
          <a:prstGeom prst="rect">
            <a:avLst/>
          </a:prstGeom>
          <a:noFill/>
        </p:spPr>
        <p:txBody>
          <a:bodyPr wrap="square" rtlCol="0">
            <a:spAutoFit/>
          </a:bodyPr>
          <a:lstStyle/>
          <a:p>
            <a:pPr algn="just"/>
            <a:r>
              <a:rPr lang="en-US" dirty="0">
                <a:solidFill>
                  <a:schemeClr val="bg1"/>
                </a:solidFill>
                <a:latin typeface="Nunito SemiBold" pitchFamily="2" charset="0"/>
                <a:cs typeface="Baloo" panose="03080902040302020200" pitchFamily="66" charset="0"/>
              </a:rPr>
              <a:t>ML Code has been Integrated</a:t>
            </a:r>
            <a:endParaRPr lang="en-IN" dirty="0">
              <a:solidFill>
                <a:schemeClr val="bg1"/>
              </a:solidFill>
              <a:latin typeface="Nunito SemiBold" pitchFamily="2" charset="0"/>
              <a:cs typeface="Baloo" panose="03080902040302020200" pitchFamily="66" charset="0"/>
            </a:endParaRPr>
          </a:p>
        </p:txBody>
      </p:sp>
    </p:spTree>
    <p:extLst>
      <p:ext uri="{BB962C8B-B14F-4D97-AF65-F5344CB8AC3E}">
        <p14:creationId xmlns:p14="http://schemas.microsoft.com/office/powerpoint/2010/main" val="1082955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84861-E8BC-F659-008A-E9F4B0D3EFA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B4E0C2A-B462-8DB2-9967-74429989447B}"/>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0B463F4B-A559-A2DD-6218-82FDAF7A4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7108">
            <a:off x="-1470293" y="-208969"/>
            <a:ext cx="4315427" cy="1857634"/>
          </a:xfrm>
          <a:prstGeom prst="rect">
            <a:avLst/>
          </a:prstGeom>
        </p:spPr>
      </p:pic>
      <p:pic>
        <p:nvPicPr>
          <p:cNvPr id="17" name="Picture 16">
            <a:extLst>
              <a:ext uri="{FF2B5EF4-FFF2-40B4-BE49-F238E27FC236}">
                <a16:creationId xmlns:a16="http://schemas.microsoft.com/office/drawing/2014/main" id="{3E0A8613-11B8-1DE2-E083-7E2203243B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33358">
            <a:off x="9424687" y="-1663537"/>
            <a:ext cx="4315427" cy="1857634"/>
          </a:xfrm>
          <a:prstGeom prst="rect">
            <a:avLst/>
          </a:prstGeom>
        </p:spPr>
      </p:pic>
      <p:sp>
        <p:nvSpPr>
          <p:cNvPr id="22" name="TextBox 21">
            <a:extLst>
              <a:ext uri="{FF2B5EF4-FFF2-40B4-BE49-F238E27FC236}">
                <a16:creationId xmlns:a16="http://schemas.microsoft.com/office/drawing/2014/main" id="{5F77E500-2813-FA61-860E-A258E09E8629}"/>
              </a:ext>
            </a:extLst>
          </p:cNvPr>
          <p:cNvSpPr txBox="1"/>
          <p:nvPr/>
        </p:nvSpPr>
        <p:spPr>
          <a:xfrm>
            <a:off x="3786167" y="571347"/>
            <a:ext cx="4619667" cy="923330"/>
          </a:xfrm>
          <a:prstGeom prst="rect">
            <a:avLst/>
          </a:prstGeom>
          <a:noFill/>
        </p:spPr>
        <p:txBody>
          <a:bodyPr wrap="square" rtlCol="0">
            <a:spAutoFit/>
          </a:bodyPr>
          <a:lstStyle/>
          <a:p>
            <a:r>
              <a:rPr lang="en-US" sz="5400" dirty="0">
                <a:solidFill>
                  <a:schemeClr val="bg1"/>
                </a:solidFill>
                <a:latin typeface="Delius Swash Caps" panose="02000603000000000000" pitchFamily="2" charset="0"/>
              </a:rPr>
              <a:t>Future Work</a:t>
            </a:r>
            <a:endParaRPr lang="en-IN" sz="5400" dirty="0">
              <a:solidFill>
                <a:schemeClr val="bg1"/>
              </a:solidFill>
              <a:latin typeface="Delius Swash Caps" panose="02000603000000000000" pitchFamily="2" charset="0"/>
            </a:endParaRPr>
          </a:p>
        </p:txBody>
      </p:sp>
      <p:pic>
        <p:nvPicPr>
          <p:cNvPr id="4" name="Picture 3">
            <a:extLst>
              <a:ext uri="{FF2B5EF4-FFF2-40B4-BE49-F238E27FC236}">
                <a16:creationId xmlns:a16="http://schemas.microsoft.com/office/drawing/2014/main" id="{4FB3640C-7C9A-28B3-B9C1-8CE48F011D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9470" y="4469775"/>
            <a:ext cx="4725059" cy="2924583"/>
          </a:xfrm>
          <a:prstGeom prst="rect">
            <a:avLst/>
          </a:prstGeom>
        </p:spPr>
      </p:pic>
      <p:grpSp>
        <p:nvGrpSpPr>
          <p:cNvPr id="41" name="Group 40">
            <a:extLst>
              <a:ext uri="{FF2B5EF4-FFF2-40B4-BE49-F238E27FC236}">
                <a16:creationId xmlns:a16="http://schemas.microsoft.com/office/drawing/2014/main" id="{08120174-9F0E-887F-EE75-E03D7146A615}"/>
              </a:ext>
            </a:extLst>
          </p:cNvPr>
          <p:cNvGrpSpPr/>
          <p:nvPr/>
        </p:nvGrpSpPr>
        <p:grpSpPr>
          <a:xfrm>
            <a:off x="969575" y="2745948"/>
            <a:ext cx="1073740" cy="856304"/>
            <a:chOff x="969575" y="2745948"/>
            <a:chExt cx="1073740" cy="856304"/>
          </a:xfrm>
        </p:grpSpPr>
        <p:sp>
          <p:nvSpPr>
            <p:cNvPr id="3" name="TextBox 2">
              <a:extLst>
                <a:ext uri="{FF2B5EF4-FFF2-40B4-BE49-F238E27FC236}">
                  <a16:creationId xmlns:a16="http://schemas.microsoft.com/office/drawing/2014/main" id="{13D749DC-0D07-DD67-200B-8D5C136C370C}"/>
                </a:ext>
              </a:extLst>
            </p:cNvPr>
            <p:cNvSpPr txBox="1"/>
            <p:nvPr/>
          </p:nvSpPr>
          <p:spPr>
            <a:xfrm>
              <a:off x="1280304" y="2745948"/>
              <a:ext cx="452282" cy="584775"/>
            </a:xfrm>
            <a:prstGeom prst="rect">
              <a:avLst/>
            </a:prstGeom>
            <a:noFill/>
          </p:spPr>
          <p:txBody>
            <a:bodyPr wrap="square" rtlCol="0">
              <a:spAutoFit/>
            </a:bodyPr>
            <a:lstStyle/>
            <a:p>
              <a:pPr algn="just"/>
              <a:r>
                <a:rPr lang="en-US" sz="3200" dirty="0">
                  <a:solidFill>
                    <a:schemeClr val="bg1"/>
                  </a:solidFill>
                  <a:latin typeface="Nunito SemiBold" pitchFamily="2" charset="0"/>
                  <a:cs typeface="Baloo" panose="03080902040302020200" pitchFamily="66" charset="0"/>
                </a:rPr>
                <a:t>1</a:t>
              </a:r>
              <a:endParaRPr lang="en-IN" sz="3200" dirty="0">
                <a:solidFill>
                  <a:schemeClr val="bg1"/>
                </a:solidFill>
                <a:latin typeface="Nunito SemiBold" pitchFamily="2" charset="0"/>
                <a:cs typeface="Baloo" panose="03080902040302020200" pitchFamily="66" charset="0"/>
              </a:endParaRPr>
            </a:p>
          </p:txBody>
        </p:sp>
        <p:sp>
          <p:nvSpPr>
            <p:cNvPr id="26" name="Freeform: Shape 25">
              <a:extLst>
                <a:ext uri="{FF2B5EF4-FFF2-40B4-BE49-F238E27FC236}">
                  <a16:creationId xmlns:a16="http://schemas.microsoft.com/office/drawing/2014/main" id="{66E7603A-B956-561C-3EA6-38DE0694C80D}"/>
                </a:ext>
              </a:extLst>
            </p:cNvPr>
            <p:cNvSpPr/>
            <p:nvPr/>
          </p:nvSpPr>
          <p:spPr>
            <a:xfrm>
              <a:off x="969575" y="2752384"/>
              <a:ext cx="1073740" cy="849868"/>
            </a:xfrm>
            <a:custGeom>
              <a:avLst/>
              <a:gdLst>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1576120 w 1959428"/>
                <a:gd name="connsiteY10" fmla="*/ 0 h 1550889"/>
                <a:gd name="connsiteX11" fmla="*/ 1772795 w 1959428"/>
                <a:gd name="connsiteY11" fmla="*/ 0 h 1550889"/>
                <a:gd name="connsiteX12" fmla="*/ 1792108 w 1959428"/>
                <a:gd name="connsiteY12" fmla="*/ 23408 h 1550889"/>
                <a:gd name="connsiteX13" fmla="*/ 1959428 w 1959428"/>
                <a:gd name="connsiteY13" fmla="*/ 571175 h 1550889"/>
                <a:gd name="connsiteX14" fmla="*/ 1841182 w 1959428"/>
                <a:gd name="connsiteY14" fmla="*/ 1038165 h 1550889"/>
                <a:gd name="connsiteX15" fmla="*/ 1838947 w 1959428"/>
                <a:gd name="connsiteY15" fmla="*/ 1041844 h 1550889"/>
                <a:gd name="connsiteX16" fmla="*/ 1703714 w 1959428"/>
                <a:gd name="connsiteY16" fmla="*/ 963766 h 1550889"/>
                <a:gd name="connsiteX17" fmla="*/ 1742014 w 1959428"/>
                <a:gd name="connsiteY17" fmla="*/ 893203 h 1550889"/>
                <a:gd name="connsiteX18" fmla="*/ 1807028 w 1959428"/>
                <a:gd name="connsiteY18" fmla="*/ 571175 h 1550889"/>
                <a:gd name="connsiteX19" fmla="*/ 1665736 w 1959428"/>
                <a:gd name="connsiteY19" fmla="*/ 108616 h 1550889"/>
                <a:gd name="connsiteX20" fmla="*/ 186633 w 1959428"/>
                <a:gd name="connsiteY20" fmla="*/ 0 h 1550889"/>
                <a:gd name="connsiteX21" fmla="*/ 383309 w 1959428"/>
                <a:gd name="connsiteY21" fmla="*/ 0 h 1550889"/>
                <a:gd name="connsiteX22" fmla="*/ 293692 w 1959428"/>
                <a:gd name="connsiteY22" fmla="*/ 108616 h 1550889"/>
                <a:gd name="connsiteX23" fmla="*/ 152400 w 1959428"/>
                <a:gd name="connsiteY23" fmla="*/ 571175 h 1550889"/>
                <a:gd name="connsiteX24" fmla="*/ 217415 w 1959428"/>
                <a:gd name="connsiteY24" fmla="*/ 893203 h 1550889"/>
                <a:gd name="connsiteX25" fmla="*/ 241546 w 1959428"/>
                <a:gd name="connsiteY25" fmla="*/ 937661 h 1550889"/>
                <a:gd name="connsiteX26" fmla="*/ 129263 w 1959428"/>
                <a:gd name="connsiteY26" fmla="*/ 1056300 h 1550889"/>
                <a:gd name="connsiteX27" fmla="*/ 118246 w 1959428"/>
                <a:gd name="connsiteY27" fmla="*/ 1038165 h 1550889"/>
                <a:gd name="connsiteX28" fmla="*/ 0 w 1959428"/>
                <a:gd name="connsiteY28" fmla="*/ 571175 h 1550889"/>
                <a:gd name="connsiteX29" fmla="*/ 167320 w 1959428"/>
                <a:gd name="connsiteY29" fmla="*/ 23408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319809 w 1959428"/>
                <a:gd name="connsiteY23" fmla="*/ 77787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663432 w 1959428"/>
                <a:gd name="connsiteY11" fmla="*/ 11430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663432 w 1959428"/>
                <a:gd name="connsiteY21" fmla="*/ 11430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59428" h="1550889">
                  <a:moveTo>
                    <a:pt x="334558" y="1083265"/>
                  </a:moveTo>
                  <a:lnTo>
                    <a:pt x="394715" y="1156175"/>
                  </a:lnTo>
                  <a:cubicBezTo>
                    <a:pt x="544429" y="1305889"/>
                    <a:pt x="751258" y="1398489"/>
                    <a:pt x="979714" y="1398489"/>
                  </a:cubicBezTo>
                  <a:cubicBezTo>
                    <a:pt x="1208171" y="1398489"/>
                    <a:pt x="1414999" y="1305889"/>
                    <a:pt x="1564714" y="1156175"/>
                  </a:cubicBezTo>
                  <a:lnTo>
                    <a:pt x="1608912" y="1102606"/>
                  </a:lnTo>
                  <a:lnTo>
                    <a:pt x="1742128" y="1179519"/>
                  </a:lnTo>
                  <a:lnTo>
                    <a:pt x="1672477" y="1263938"/>
                  </a:lnTo>
                  <a:cubicBezTo>
                    <a:pt x="1495183" y="1441231"/>
                    <a:pt x="1250255" y="1550889"/>
                    <a:pt x="979714" y="1550889"/>
                  </a:cubicBezTo>
                  <a:cubicBezTo>
                    <a:pt x="709174" y="1550889"/>
                    <a:pt x="464245" y="1441231"/>
                    <a:pt x="286952" y="1263938"/>
                  </a:cubicBezTo>
                  <a:lnTo>
                    <a:pt x="229484" y="1194287"/>
                  </a:lnTo>
                  <a:lnTo>
                    <a:pt x="334558" y="1083265"/>
                  </a:lnTo>
                  <a:close/>
                  <a:moveTo>
                    <a:pt x="1663432" y="114300"/>
                  </a:moveTo>
                  <a:lnTo>
                    <a:pt x="1772795" y="0"/>
                  </a:lnTo>
                  <a:lnTo>
                    <a:pt x="1792108" y="23408"/>
                  </a:lnTo>
                  <a:cubicBezTo>
                    <a:pt x="1897745" y="179771"/>
                    <a:pt x="1959428" y="368270"/>
                    <a:pt x="1959428" y="571175"/>
                  </a:cubicBezTo>
                  <a:cubicBezTo>
                    <a:pt x="1959428" y="740263"/>
                    <a:pt x="1916593" y="899346"/>
                    <a:pt x="1841182" y="1038165"/>
                  </a:cubicBezTo>
                  <a:lnTo>
                    <a:pt x="1838947" y="1041844"/>
                  </a:lnTo>
                  <a:lnTo>
                    <a:pt x="1703714" y="963766"/>
                  </a:lnTo>
                  <a:lnTo>
                    <a:pt x="1742014" y="893203"/>
                  </a:lnTo>
                  <a:cubicBezTo>
                    <a:pt x="1783878" y="794225"/>
                    <a:pt x="1807028" y="685403"/>
                    <a:pt x="1807028" y="571175"/>
                  </a:cubicBezTo>
                  <a:cubicBezTo>
                    <a:pt x="1807028" y="399833"/>
                    <a:pt x="1754941" y="240656"/>
                    <a:pt x="1665736" y="108616"/>
                  </a:cubicBezTo>
                  <a:lnTo>
                    <a:pt x="1663432" y="114300"/>
                  </a:lnTo>
                  <a:close/>
                  <a:moveTo>
                    <a:pt x="186633" y="0"/>
                  </a:moveTo>
                  <a:lnTo>
                    <a:pt x="291234" y="111124"/>
                  </a:lnTo>
                  <a:cubicBezTo>
                    <a:pt x="261362" y="147329"/>
                    <a:pt x="323564" y="72411"/>
                    <a:pt x="293692" y="108616"/>
                  </a:cubicBezTo>
                  <a:cubicBezTo>
                    <a:pt x="204488" y="240656"/>
                    <a:pt x="152400" y="399833"/>
                    <a:pt x="152400" y="571175"/>
                  </a:cubicBezTo>
                  <a:cubicBezTo>
                    <a:pt x="152400" y="685403"/>
                    <a:pt x="175550" y="794225"/>
                    <a:pt x="217415" y="893203"/>
                  </a:cubicBezTo>
                  <a:lnTo>
                    <a:pt x="241546" y="937661"/>
                  </a:lnTo>
                  <a:lnTo>
                    <a:pt x="129263" y="1056300"/>
                  </a:lnTo>
                  <a:lnTo>
                    <a:pt x="118246" y="1038165"/>
                  </a:lnTo>
                  <a:cubicBezTo>
                    <a:pt x="42835" y="899346"/>
                    <a:pt x="0" y="740263"/>
                    <a:pt x="0" y="571175"/>
                  </a:cubicBezTo>
                  <a:cubicBezTo>
                    <a:pt x="0" y="368270"/>
                    <a:pt x="61683" y="179771"/>
                    <a:pt x="167320" y="23408"/>
                  </a:cubicBezTo>
                  <a:lnTo>
                    <a:pt x="186633"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30" name="TextBox 29">
            <a:extLst>
              <a:ext uri="{FF2B5EF4-FFF2-40B4-BE49-F238E27FC236}">
                <a16:creationId xmlns:a16="http://schemas.microsoft.com/office/drawing/2014/main" id="{2825BDED-A62A-6B16-7652-3387BB9A3F83}"/>
              </a:ext>
            </a:extLst>
          </p:cNvPr>
          <p:cNvSpPr txBox="1"/>
          <p:nvPr/>
        </p:nvSpPr>
        <p:spPr>
          <a:xfrm>
            <a:off x="2364130" y="2920330"/>
            <a:ext cx="5595964" cy="369332"/>
          </a:xfrm>
          <a:prstGeom prst="rect">
            <a:avLst/>
          </a:prstGeom>
          <a:noFill/>
        </p:spPr>
        <p:txBody>
          <a:bodyPr wrap="square" rtlCol="0">
            <a:spAutoFit/>
          </a:bodyPr>
          <a:lstStyle/>
          <a:p>
            <a:pPr algn="just"/>
            <a:r>
              <a:rPr lang="en-US" dirty="0">
                <a:solidFill>
                  <a:schemeClr val="bg1"/>
                </a:solidFill>
                <a:latin typeface="Nunito SemiBold" pitchFamily="2" charset="0"/>
                <a:cs typeface="Baloo" panose="03080902040302020200" pitchFamily="66" charset="0"/>
              </a:rPr>
              <a:t>Adding various designs to the application</a:t>
            </a:r>
            <a:endParaRPr lang="en-IN" dirty="0">
              <a:solidFill>
                <a:schemeClr val="bg1"/>
              </a:solidFill>
              <a:latin typeface="Nunito SemiBold" pitchFamily="2" charset="0"/>
              <a:cs typeface="Baloo" panose="03080902040302020200" pitchFamily="66" charset="0"/>
            </a:endParaRPr>
          </a:p>
        </p:txBody>
      </p:sp>
      <p:grpSp>
        <p:nvGrpSpPr>
          <p:cNvPr id="42" name="Group 41">
            <a:extLst>
              <a:ext uri="{FF2B5EF4-FFF2-40B4-BE49-F238E27FC236}">
                <a16:creationId xmlns:a16="http://schemas.microsoft.com/office/drawing/2014/main" id="{D8EAC207-C320-695D-CD02-10DBA486915F}"/>
              </a:ext>
            </a:extLst>
          </p:cNvPr>
          <p:cNvGrpSpPr/>
          <p:nvPr/>
        </p:nvGrpSpPr>
        <p:grpSpPr>
          <a:xfrm>
            <a:off x="969575" y="3899723"/>
            <a:ext cx="1073740" cy="849868"/>
            <a:chOff x="969575" y="3948862"/>
            <a:chExt cx="1073740" cy="849868"/>
          </a:xfrm>
        </p:grpSpPr>
        <p:sp>
          <p:nvSpPr>
            <p:cNvPr id="31" name="TextBox 30">
              <a:extLst>
                <a:ext uri="{FF2B5EF4-FFF2-40B4-BE49-F238E27FC236}">
                  <a16:creationId xmlns:a16="http://schemas.microsoft.com/office/drawing/2014/main" id="{32B4F1E2-0C48-C187-1E6C-0AE11E3D32B9}"/>
                </a:ext>
              </a:extLst>
            </p:cNvPr>
            <p:cNvSpPr txBox="1"/>
            <p:nvPr/>
          </p:nvSpPr>
          <p:spPr>
            <a:xfrm>
              <a:off x="1280304" y="3960991"/>
              <a:ext cx="725556" cy="584775"/>
            </a:xfrm>
            <a:prstGeom prst="rect">
              <a:avLst/>
            </a:prstGeom>
            <a:noFill/>
          </p:spPr>
          <p:txBody>
            <a:bodyPr wrap="square" rtlCol="0">
              <a:spAutoFit/>
            </a:bodyPr>
            <a:lstStyle/>
            <a:p>
              <a:pPr algn="just"/>
              <a:r>
                <a:rPr lang="en-US" sz="3200" dirty="0">
                  <a:solidFill>
                    <a:schemeClr val="bg1"/>
                  </a:solidFill>
                  <a:latin typeface="Nunito SemiBold" pitchFamily="2" charset="0"/>
                  <a:cs typeface="Baloo" panose="03080902040302020200" pitchFamily="66" charset="0"/>
                </a:rPr>
                <a:t>2</a:t>
              </a:r>
              <a:endParaRPr lang="en-IN" sz="3200" dirty="0">
                <a:solidFill>
                  <a:schemeClr val="bg1"/>
                </a:solidFill>
                <a:latin typeface="Nunito SemiBold" pitchFamily="2" charset="0"/>
                <a:cs typeface="Baloo" panose="03080902040302020200" pitchFamily="66" charset="0"/>
              </a:endParaRPr>
            </a:p>
          </p:txBody>
        </p:sp>
        <p:sp>
          <p:nvSpPr>
            <p:cNvPr id="32" name="Freeform: Shape 31">
              <a:extLst>
                <a:ext uri="{FF2B5EF4-FFF2-40B4-BE49-F238E27FC236}">
                  <a16:creationId xmlns:a16="http://schemas.microsoft.com/office/drawing/2014/main" id="{6921C291-BF6E-2B79-6007-580A513E2D7A}"/>
                </a:ext>
              </a:extLst>
            </p:cNvPr>
            <p:cNvSpPr/>
            <p:nvPr/>
          </p:nvSpPr>
          <p:spPr>
            <a:xfrm>
              <a:off x="969575" y="3948862"/>
              <a:ext cx="1073740" cy="849868"/>
            </a:xfrm>
            <a:custGeom>
              <a:avLst/>
              <a:gdLst>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1576120 w 1959428"/>
                <a:gd name="connsiteY10" fmla="*/ 0 h 1550889"/>
                <a:gd name="connsiteX11" fmla="*/ 1772795 w 1959428"/>
                <a:gd name="connsiteY11" fmla="*/ 0 h 1550889"/>
                <a:gd name="connsiteX12" fmla="*/ 1792108 w 1959428"/>
                <a:gd name="connsiteY12" fmla="*/ 23408 h 1550889"/>
                <a:gd name="connsiteX13" fmla="*/ 1959428 w 1959428"/>
                <a:gd name="connsiteY13" fmla="*/ 571175 h 1550889"/>
                <a:gd name="connsiteX14" fmla="*/ 1841182 w 1959428"/>
                <a:gd name="connsiteY14" fmla="*/ 1038165 h 1550889"/>
                <a:gd name="connsiteX15" fmla="*/ 1838947 w 1959428"/>
                <a:gd name="connsiteY15" fmla="*/ 1041844 h 1550889"/>
                <a:gd name="connsiteX16" fmla="*/ 1703714 w 1959428"/>
                <a:gd name="connsiteY16" fmla="*/ 963766 h 1550889"/>
                <a:gd name="connsiteX17" fmla="*/ 1742014 w 1959428"/>
                <a:gd name="connsiteY17" fmla="*/ 893203 h 1550889"/>
                <a:gd name="connsiteX18" fmla="*/ 1807028 w 1959428"/>
                <a:gd name="connsiteY18" fmla="*/ 571175 h 1550889"/>
                <a:gd name="connsiteX19" fmla="*/ 1665736 w 1959428"/>
                <a:gd name="connsiteY19" fmla="*/ 108616 h 1550889"/>
                <a:gd name="connsiteX20" fmla="*/ 186633 w 1959428"/>
                <a:gd name="connsiteY20" fmla="*/ 0 h 1550889"/>
                <a:gd name="connsiteX21" fmla="*/ 383309 w 1959428"/>
                <a:gd name="connsiteY21" fmla="*/ 0 h 1550889"/>
                <a:gd name="connsiteX22" fmla="*/ 293692 w 1959428"/>
                <a:gd name="connsiteY22" fmla="*/ 108616 h 1550889"/>
                <a:gd name="connsiteX23" fmla="*/ 152400 w 1959428"/>
                <a:gd name="connsiteY23" fmla="*/ 571175 h 1550889"/>
                <a:gd name="connsiteX24" fmla="*/ 217415 w 1959428"/>
                <a:gd name="connsiteY24" fmla="*/ 893203 h 1550889"/>
                <a:gd name="connsiteX25" fmla="*/ 241546 w 1959428"/>
                <a:gd name="connsiteY25" fmla="*/ 937661 h 1550889"/>
                <a:gd name="connsiteX26" fmla="*/ 129263 w 1959428"/>
                <a:gd name="connsiteY26" fmla="*/ 1056300 h 1550889"/>
                <a:gd name="connsiteX27" fmla="*/ 118246 w 1959428"/>
                <a:gd name="connsiteY27" fmla="*/ 1038165 h 1550889"/>
                <a:gd name="connsiteX28" fmla="*/ 0 w 1959428"/>
                <a:gd name="connsiteY28" fmla="*/ 571175 h 1550889"/>
                <a:gd name="connsiteX29" fmla="*/ 167320 w 1959428"/>
                <a:gd name="connsiteY29" fmla="*/ 23408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319809 w 1959428"/>
                <a:gd name="connsiteY23" fmla="*/ 77787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576120 w 1959428"/>
                <a:gd name="connsiteY11" fmla="*/ 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576120 w 1959428"/>
                <a:gd name="connsiteY21" fmla="*/ 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 name="connsiteX0" fmla="*/ 334558 w 1959428"/>
                <a:gd name="connsiteY0" fmla="*/ 1083265 h 1550889"/>
                <a:gd name="connsiteX1" fmla="*/ 394715 w 1959428"/>
                <a:gd name="connsiteY1" fmla="*/ 1156175 h 1550889"/>
                <a:gd name="connsiteX2" fmla="*/ 979714 w 1959428"/>
                <a:gd name="connsiteY2" fmla="*/ 1398489 h 1550889"/>
                <a:gd name="connsiteX3" fmla="*/ 1564714 w 1959428"/>
                <a:gd name="connsiteY3" fmla="*/ 1156175 h 1550889"/>
                <a:gd name="connsiteX4" fmla="*/ 1608912 w 1959428"/>
                <a:gd name="connsiteY4" fmla="*/ 1102606 h 1550889"/>
                <a:gd name="connsiteX5" fmla="*/ 1742128 w 1959428"/>
                <a:gd name="connsiteY5" fmla="*/ 1179519 h 1550889"/>
                <a:gd name="connsiteX6" fmla="*/ 1672477 w 1959428"/>
                <a:gd name="connsiteY6" fmla="*/ 1263938 h 1550889"/>
                <a:gd name="connsiteX7" fmla="*/ 979714 w 1959428"/>
                <a:gd name="connsiteY7" fmla="*/ 1550889 h 1550889"/>
                <a:gd name="connsiteX8" fmla="*/ 286952 w 1959428"/>
                <a:gd name="connsiteY8" fmla="*/ 1263938 h 1550889"/>
                <a:gd name="connsiteX9" fmla="*/ 229484 w 1959428"/>
                <a:gd name="connsiteY9" fmla="*/ 1194287 h 1550889"/>
                <a:gd name="connsiteX10" fmla="*/ 334558 w 1959428"/>
                <a:gd name="connsiteY10" fmla="*/ 1083265 h 1550889"/>
                <a:gd name="connsiteX11" fmla="*/ 1663432 w 1959428"/>
                <a:gd name="connsiteY11" fmla="*/ 114300 h 1550889"/>
                <a:gd name="connsiteX12" fmla="*/ 1772795 w 1959428"/>
                <a:gd name="connsiteY12" fmla="*/ 0 h 1550889"/>
                <a:gd name="connsiteX13" fmla="*/ 1792108 w 1959428"/>
                <a:gd name="connsiteY13" fmla="*/ 23408 h 1550889"/>
                <a:gd name="connsiteX14" fmla="*/ 1959428 w 1959428"/>
                <a:gd name="connsiteY14" fmla="*/ 571175 h 1550889"/>
                <a:gd name="connsiteX15" fmla="*/ 1841182 w 1959428"/>
                <a:gd name="connsiteY15" fmla="*/ 1038165 h 1550889"/>
                <a:gd name="connsiteX16" fmla="*/ 1838947 w 1959428"/>
                <a:gd name="connsiteY16" fmla="*/ 1041844 h 1550889"/>
                <a:gd name="connsiteX17" fmla="*/ 1703714 w 1959428"/>
                <a:gd name="connsiteY17" fmla="*/ 963766 h 1550889"/>
                <a:gd name="connsiteX18" fmla="*/ 1742014 w 1959428"/>
                <a:gd name="connsiteY18" fmla="*/ 893203 h 1550889"/>
                <a:gd name="connsiteX19" fmla="*/ 1807028 w 1959428"/>
                <a:gd name="connsiteY19" fmla="*/ 571175 h 1550889"/>
                <a:gd name="connsiteX20" fmla="*/ 1665736 w 1959428"/>
                <a:gd name="connsiteY20" fmla="*/ 108616 h 1550889"/>
                <a:gd name="connsiteX21" fmla="*/ 1663432 w 1959428"/>
                <a:gd name="connsiteY21" fmla="*/ 114300 h 1550889"/>
                <a:gd name="connsiteX22" fmla="*/ 186633 w 1959428"/>
                <a:gd name="connsiteY22" fmla="*/ 0 h 1550889"/>
                <a:gd name="connsiteX23" fmla="*/ 291234 w 1959428"/>
                <a:gd name="connsiteY23" fmla="*/ 111124 h 1550889"/>
                <a:gd name="connsiteX24" fmla="*/ 293692 w 1959428"/>
                <a:gd name="connsiteY24" fmla="*/ 108616 h 1550889"/>
                <a:gd name="connsiteX25" fmla="*/ 152400 w 1959428"/>
                <a:gd name="connsiteY25" fmla="*/ 571175 h 1550889"/>
                <a:gd name="connsiteX26" fmla="*/ 217415 w 1959428"/>
                <a:gd name="connsiteY26" fmla="*/ 893203 h 1550889"/>
                <a:gd name="connsiteX27" fmla="*/ 241546 w 1959428"/>
                <a:gd name="connsiteY27" fmla="*/ 937661 h 1550889"/>
                <a:gd name="connsiteX28" fmla="*/ 129263 w 1959428"/>
                <a:gd name="connsiteY28" fmla="*/ 1056300 h 1550889"/>
                <a:gd name="connsiteX29" fmla="*/ 118246 w 1959428"/>
                <a:gd name="connsiteY29" fmla="*/ 1038165 h 1550889"/>
                <a:gd name="connsiteX30" fmla="*/ 0 w 1959428"/>
                <a:gd name="connsiteY30" fmla="*/ 571175 h 1550889"/>
                <a:gd name="connsiteX31" fmla="*/ 167320 w 1959428"/>
                <a:gd name="connsiteY31" fmla="*/ 23408 h 1550889"/>
                <a:gd name="connsiteX32" fmla="*/ 186633 w 1959428"/>
                <a:gd name="connsiteY32" fmla="*/ 0 h 155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59428" h="1550889">
                  <a:moveTo>
                    <a:pt x="334558" y="1083265"/>
                  </a:moveTo>
                  <a:lnTo>
                    <a:pt x="394715" y="1156175"/>
                  </a:lnTo>
                  <a:cubicBezTo>
                    <a:pt x="544429" y="1305889"/>
                    <a:pt x="751258" y="1398489"/>
                    <a:pt x="979714" y="1398489"/>
                  </a:cubicBezTo>
                  <a:cubicBezTo>
                    <a:pt x="1208171" y="1398489"/>
                    <a:pt x="1414999" y="1305889"/>
                    <a:pt x="1564714" y="1156175"/>
                  </a:cubicBezTo>
                  <a:lnTo>
                    <a:pt x="1608912" y="1102606"/>
                  </a:lnTo>
                  <a:lnTo>
                    <a:pt x="1742128" y="1179519"/>
                  </a:lnTo>
                  <a:lnTo>
                    <a:pt x="1672477" y="1263938"/>
                  </a:lnTo>
                  <a:cubicBezTo>
                    <a:pt x="1495183" y="1441231"/>
                    <a:pt x="1250255" y="1550889"/>
                    <a:pt x="979714" y="1550889"/>
                  </a:cubicBezTo>
                  <a:cubicBezTo>
                    <a:pt x="709174" y="1550889"/>
                    <a:pt x="464245" y="1441231"/>
                    <a:pt x="286952" y="1263938"/>
                  </a:cubicBezTo>
                  <a:lnTo>
                    <a:pt x="229484" y="1194287"/>
                  </a:lnTo>
                  <a:lnTo>
                    <a:pt x="334558" y="1083265"/>
                  </a:lnTo>
                  <a:close/>
                  <a:moveTo>
                    <a:pt x="1663432" y="114300"/>
                  </a:moveTo>
                  <a:lnTo>
                    <a:pt x="1772795" y="0"/>
                  </a:lnTo>
                  <a:lnTo>
                    <a:pt x="1792108" y="23408"/>
                  </a:lnTo>
                  <a:cubicBezTo>
                    <a:pt x="1897745" y="179771"/>
                    <a:pt x="1959428" y="368270"/>
                    <a:pt x="1959428" y="571175"/>
                  </a:cubicBezTo>
                  <a:cubicBezTo>
                    <a:pt x="1959428" y="740263"/>
                    <a:pt x="1916593" y="899346"/>
                    <a:pt x="1841182" y="1038165"/>
                  </a:cubicBezTo>
                  <a:lnTo>
                    <a:pt x="1838947" y="1041844"/>
                  </a:lnTo>
                  <a:lnTo>
                    <a:pt x="1703714" y="963766"/>
                  </a:lnTo>
                  <a:lnTo>
                    <a:pt x="1742014" y="893203"/>
                  </a:lnTo>
                  <a:cubicBezTo>
                    <a:pt x="1783878" y="794225"/>
                    <a:pt x="1807028" y="685403"/>
                    <a:pt x="1807028" y="571175"/>
                  </a:cubicBezTo>
                  <a:cubicBezTo>
                    <a:pt x="1807028" y="399833"/>
                    <a:pt x="1754941" y="240656"/>
                    <a:pt x="1665736" y="108616"/>
                  </a:cubicBezTo>
                  <a:lnTo>
                    <a:pt x="1663432" y="114300"/>
                  </a:lnTo>
                  <a:close/>
                  <a:moveTo>
                    <a:pt x="186633" y="0"/>
                  </a:moveTo>
                  <a:lnTo>
                    <a:pt x="291234" y="111124"/>
                  </a:lnTo>
                  <a:cubicBezTo>
                    <a:pt x="261362" y="147329"/>
                    <a:pt x="323564" y="72411"/>
                    <a:pt x="293692" y="108616"/>
                  </a:cubicBezTo>
                  <a:cubicBezTo>
                    <a:pt x="204488" y="240656"/>
                    <a:pt x="152400" y="399833"/>
                    <a:pt x="152400" y="571175"/>
                  </a:cubicBezTo>
                  <a:cubicBezTo>
                    <a:pt x="152400" y="685403"/>
                    <a:pt x="175550" y="794225"/>
                    <a:pt x="217415" y="893203"/>
                  </a:cubicBezTo>
                  <a:lnTo>
                    <a:pt x="241546" y="937661"/>
                  </a:lnTo>
                  <a:lnTo>
                    <a:pt x="129263" y="1056300"/>
                  </a:lnTo>
                  <a:lnTo>
                    <a:pt x="118246" y="1038165"/>
                  </a:lnTo>
                  <a:cubicBezTo>
                    <a:pt x="42835" y="899346"/>
                    <a:pt x="0" y="740263"/>
                    <a:pt x="0" y="571175"/>
                  </a:cubicBezTo>
                  <a:cubicBezTo>
                    <a:pt x="0" y="368270"/>
                    <a:pt x="61683" y="179771"/>
                    <a:pt x="167320" y="23408"/>
                  </a:cubicBezTo>
                  <a:lnTo>
                    <a:pt x="186633"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33" name="TextBox 32">
            <a:extLst>
              <a:ext uri="{FF2B5EF4-FFF2-40B4-BE49-F238E27FC236}">
                <a16:creationId xmlns:a16="http://schemas.microsoft.com/office/drawing/2014/main" id="{2322A240-226D-AE9F-CF51-508F0BC3EE5F}"/>
              </a:ext>
            </a:extLst>
          </p:cNvPr>
          <p:cNvSpPr txBox="1"/>
          <p:nvPr/>
        </p:nvSpPr>
        <p:spPr>
          <a:xfrm>
            <a:off x="2364130" y="4069750"/>
            <a:ext cx="4614187" cy="369332"/>
          </a:xfrm>
          <a:prstGeom prst="rect">
            <a:avLst/>
          </a:prstGeom>
          <a:noFill/>
        </p:spPr>
        <p:txBody>
          <a:bodyPr wrap="square" rtlCol="0">
            <a:spAutoFit/>
          </a:bodyPr>
          <a:lstStyle/>
          <a:p>
            <a:pPr algn="just"/>
            <a:r>
              <a:rPr lang="en-US" dirty="0">
                <a:solidFill>
                  <a:schemeClr val="bg1"/>
                </a:solidFill>
                <a:latin typeface="Nunito SemiBold" pitchFamily="2" charset="0"/>
                <a:cs typeface="Baloo" panose="03080902040302020200" pitchFamily="66" charset="0"/>
              </a:rPr>
              <a:t>Create an Editing Software</a:t>
            </a:r>
            <a:endParaRPr lang="en-IN" dirty="0">
              <a:solidFill>
                <a:schemeClr val="bg1"/>
              </a:solidFill>
              <a:latin typeface="Nunito SemiBold" pitchFamily="2" charset="0"/>
              <a:cs typeface="Baloo" panose="03080902040302020200" pitchFamily="66" charset="0"/>
            </a:endParaRPr>
          </a:p>
        </p:txBody>
      </p:sp>
    </p:spTree>
    <p:extLst>
      <p:ext uri="{BB962C8B-B14F-4D97-AF65-F5344CB8AC3E}">
        <p14:creationId xmlns:p14="http://schemas.microsoft.com/office/powerpoint/2010/main" val="336977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0E715-FAEF-8DAB-B568-D77464098F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4AA7C2D7-C896-C8CD-4F0E-E067FC56E43E}"/>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A1FD82C3-BE44-D87B-4C32-6FB811633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27108">
            <a:off x="-1470293" y="-208969"/>
            <a:ext cx="4315427" cy="1857634"/>
          </a:xfrm>
          <a:prstGeom prst="rect">
            <a:avLst/>
          </a:prstGeom>
        </p:spPr>
      </p:pic>
      <p:pic>
        <p:nvPicPr>
          <p:cNvPr id="17" name="Picture 16">
            <a:extLst>
              <a:ext uri="{FF2B5EF4-FFF2-40B4-BE49-F238E27FC236}">
                <a16:creationId xmlns:a16="http://schemas.microsoft.com/office/drawing/2014/main" id="{F5716A36-9A8B-F537-B9D7-0AECB5117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733358">
            <a:off x="9424687" y="-1663537"/>
            <a:ext cx="4315427" cy="1857634"/>
          </a:xfrm>
          <a:prstGeom prst="rect">
            <a:avLst/>
          </a:prstGeom>
        </p:spPr>
      </p:pic>
      <p:sp>
        <p:nvSpPr>
          <p:cNvPr id="22" name="TextBox 21">
            <a:extLst>
              <a:ext uri="{FF2B5EF4-FFF2-40B4-BE49-F238E27FC236}">
                <a16:creationId xmlns:a16="http://schemas.microsoft.com/office/drawing/2014/main" id="{75607BA3-96B1-904B-FFCA-87C2C1C0349B}"/>
              </a:ext>
            </a:extLst>
          </p:cNvPr>
          <p:cNvSpPr txBox="1"/>
          <p:nvPr/>
        </p:nvSpPr>
        <p:spPr>
          <a:xfrm>
            <a:off x="3598474" y="571347"/>
            <a:ext cx="4995052" cy="923330"/>
          </a:xfrm>
          <a:prstGeom prst="rect">
            <a:avLst/>
          </a:prstGeom>
          <a:noFill/>
        </p:spPr>
        <p:txBody>
          <a:bodyPr wrap="square" rtlCol="0">
            <a:spAutoFit/>
          </a:bodyPr>
          <a:lstStyle/>
          <a:p>
            <a:r>
              <a:rPr lang="en-US" sz="5400" dirty="0">
                <a:solidFill>
                  <a:schemeClr val="bg1"/>
                </a:solidFill>
                <a:latin typeface="Delius Swash Caps" panose="02000603000000000000" pitchFamily="2" charset="0"/>
              </a:rPr>
              <a:t>Timeline Chart</a:t>
            </a:r>
            <a:endParaRPr lang="en-IN" sz="5400" dirty="0">
              <a:solidFill>
                <a:schemeClr val="bg1"/>
              </a:solidFill>
              <a:latin typeface="Delius Swash Caps" panose="02000603000000000000" pitchFamily="2" charset="0"/>
            </a:endParaRPr>
          </a:p>
        </p:txBody>
      </p:sp>
      <p:pic>
        <p:nvPicPr>
          <p:cNvPr id="4" name="Picture 3">
            <a:extLst>
              <a:ext uri="{FF2B5EF4-FFF2-40B4-BE49-F238E27FC236}">
                <a16:creationId xmlns:a16="http://schemas.microsoft.com/office/drawing/2014/main" id="{BE187974-4B32-DC90-77F7-0B54725962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7275" y="6102940"/>
            <a:ext cx="4725059" cy="2924583"/>
          </a:xfrm>
          <a:prstGeom prst="rect">
            <a:avLst/>
          </a:prstGeom>
        </p:spPr>
      </p:pic>
      <p:grpSp>
        <p:nvGrpSpPr>
          <p:cNvPr id="21" name="Group 20">
            <a:extLst>
              <a:ext uri="{FF2B5EF4-FFF2-40B4-BE49-F238E27FC236}">
                <a16:creationId xmlns:a16="http://schemas.microsoft.com/office/drawing/2014/main" id="{2C960BAA-ED74-69A6-8753-FE02FE59D777}"/>
              </a:ext>
            </a:extLst>
          </p:cNvPr>
          <p:cNvGrpSpPr/>
          <p:nvPr/>
        </p:nvGrpSpPr>
        <p:grpSpPr>
          <a:xfrm>
            <a:off x="3426411" y="3290226"/>
            <a:ext cx="1622072" cy="1622072"/>
            <a:chOff x="1208215" y="2956051"/>
            <a:chExt cx="1622072" cy="1622072"/>
          </a:xfrm>
        </p:grpSpPr>
        <p:grpSp>
          <p:nvGrpSpPr>
            <p:cNvPr id="19" name="Group 18">
              <a:extLst>
                <a:ext uri="{FF2B5EF4-FFF2-40B4-BE49-F238E27FC236}">
                  <a16:creationId xmlns:a16="http://schemas.microsoft.com/office/drawing/2014/main" id="{CD07ECE4-95CD-B60F-3411-24B90D996312}"/>
                </a:ext>
              </a:extLst>
            </p:cNvPr>
            <p:cNvGrpSpPr/>
            <p:nvPr/>
          </p:nvGrpSpPr>
          <p:grpSpPr>
            <a:xfrm>
              <a:off x="1208215" y="2956051"/>
              <a:ext cx="1622072" cy="1622072"/>
              <a:chOff x="1208215" y="2956051"/>
              <a:chExt cx="1622072" cy="1622072"/>
            </a:xfrm>
          </p:grpSpPr>
          <p:sp>
            <p:nvSpPr>
              <p:cNvPr id="13" name="Freeform: Shape 12">
                <a:extLst>
                  <a:ext uri="{FF2B5EF4-FFF2-40B4-BE49-F238E27FC236}">
                    <a16:creationId xmlns:a16="http://schemas.microsoft.com/office/drawing/2014/main" id="{345992F2-2BF8-900D-5EAF-7703222B5319}"/>
                  </a:ext>
                </a:extLst>
              </p:cNvPr>
              <p:cNvSpPr/>
              <p:nvPr/>
            </p:nvSpPr>
            <p:spPr>
              <a:xfrm>
                <a:off x="1367413" y="3139001"/>
                <a:ext cx="1257254" cy="1256172"/>
              </a:xfrm>
              <a:custGeom>
                <a:avLst/>
                <a:gdLst>
                  <a:gd name="connsiteX0" fmla="*/ 662271 w 1347536"/>
                  <a:gd name="connsiteY0" fmla="*/ 0 h 1346377"/>
                  <a:gd name="connsiteX1" fmla="*/ 662271 w 1347536"/>
                  <a:gd name="connsiteY1" fmla="*/ 131456 h 1346377"/>
                  <a:gd name="connsiteX2" fmla="*/ 564473 w 1347536"/>
                  <a:gd name="connsiteY2" fmla="*/ 141315 h 1346377"/>
                  <a:gd name="connsiteX3" fmla="*/ 131456 w 1347536"/>
                  <a:gd name="connsiteY3" fmla="*/ 672609 h 1346377"/>
                  <a:gd name="connsiteX4" fmla="*/ 673768 w 1347536"/>
                  <a:gd name="connsiteY4" fmla="*/ 1214921 h 1346377"/>
                  <a:gd name="connsiteX5" fmla="*/ 1216080 w 1347536"/>
                  <a:gd name="connsiteY5" fmla="*/ 672609 h 1346377"/>
                  <a:gd name="connsiteX6" fmla="*/ 1215272 w 1347536"/>
                  <a:gd name="connsiteY6" fmla="*/ 664588 h 1346377"/>
                  <a:gd name="connsiteX7" fmla="*/ 1346728 w 1347536"/>
                  <a:gd name="connsiteY7" fmla="*/ 664588 h 1346377"/>
                  <a:gd name="connsiteX8" fmla="*/ 1347536 w 1347536"/>
                  <a:gd name="connsiteY8" fmla="*/ 672609 h 1346377"/>
                  <a:gd name="connsiteX9" fmla="*/ 673768 w 1347536"/>
                  <a:gd name="connsiteY9" fmla="*/ 1346377 h 1346377"/>
                  <a:gd name="connsiteX10" fmla="*/ 0 w 1347536"/>
                  <a:gd name="connsiteY10" fmla="*/ 672609 h 1346377"/>
                  <a:gd name="connsiteX11" fmla="*/ 537980 w 1347536"/>
                  <a:gd name="connsiteY11" fmla="*/ 1253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701936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701936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4704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4704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7536" h="1346377">
                    <a:moveTo>
                      <a:pt x="662271" y="0"/>
                    </a:moveTo>
                    <a:cubicBezTo>
                      <a:pt x="700371" y="14625"/>
                      <a:pt x="730535" y="18138"/>
                      <a:pt x="736884" y="58163"/>
                    </a:cubicBezTo>
                    <a:cubicBezTo>
                      <a:pt x="740058" y="102173"/>
                      <a:pt x="703546" y="123958"/>
                      <a:pt x="662271" y="131456"/>
                    </a:cubicBezTo>
                    <a:lnTo>
                      <a:pt x="564473" y="141315"/>
                    </a:lnTo>
                    <a:cubicBezTo>
                      <a:pt x="317351" y="191883"/>
                      <a:pt x="131456" y="410537"/>
                      <a:pt x="131456" y="672609"/>
                    </a:cubicBezTo>
                    <a:cubicBezTo>
                      <a:pt x="131456" y="972120"/>
                      <a:pt x="374257" y="1214921"/>
                      <a:pt x="673768" y="1214921"/>
                    </a:cubicBezTo>
                    <a:cubicBezTo>
                      <a:pt x="973279" y="1214921"/>
                      <a:pt x="1216080" y="972120"/>
                      <a:pt x="1216080" y="672609"/>
                    </a:cubicBezTo>
                    <a:cubicBezTo>
                      <a:pt x="1215811" y="669935"/>
                      <a:pt x="1215541" y="667262"/>
                      <a:pt x="1215272" y="664588"/>
                    </a:cubicBezTo>
                    <a:cubicBezTo>
                      <a:pt x="1215705" y="637644"/>
                      <a:pt x="1253533" y="601616"/>
                      <a:pt x="1284571" y="601087"/>
                    </a:cubicBezTo>
                    <a:cubicBezTo>
                      <a:pt x="1316402" y="604791"/>
                      <a:pt x="1342767" y="641326"/>
                      <a:pt x="1346728" y="664588"/>
                    </a:cubicBezTo>
                    <a:cubicBezTo>
                      <a:pt x="1346997" y="667262"/>
                      <a:pt x="1347267" y="672030"/>
                      <a:pt x="1347536" y="674704"/>
                    </a:cubicBezTo>
                    <a:cubicBezTo>
                      <a:pt x="1347536" y="1046816"/>
                      <a:pt x="1045880" y="1346377"/>
                      <a:pt x="673768" y="1346377"/>
                    </a:cubicBezTo>
                    <a:cubicBezTo>
                      <a:pt x="301656" y="1346377"/>
                      <a:pt x="0" y="1044721"/>
                      <a:pt x="0" y="672609"/>
                    </a:cubicBezTo>
                    <a:cubicBezTo>
                      <a:pt x="0" y="347011"/>
                      <a:pt x="230956" y="75356"/>
                      <a:pt x="537980" y="12530"/>
                    </a:cubicBezTo>
                    <a:lnTo>
                      <a:pt x="662271"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Oval 13">
                <a:extLst>
                  <a:ext uri="{FF2B5EF4-FFF2-40B4-BE49-F238E27FC236}">
                    <a16:creationId xmlns:a16="http://schemas.microsoft.com/office/drawing/2014/main" id="{017EC640-5386-B95F-E7E5-1A7D53775491}"/>
                  </a:ext>
                </a:extLst>
              </p:cNvPr>
              <p:cNvSpPr/>
              <p:nvPr/>
            </p:nvSpPr>
            <p:spPr>
              <a:xfrm>
                <a:off x="1208215" y="2956051"/>
                <a:ext cx="1622072" cy="1622072"/>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Box 19">
              <a:extLst>
                <a:ext uri="{FF2B5EF4-FFF2-40B4-BE49-F238E27FC236}">
                  <a16:creationId xmlns:a16="http://schemas.microsoft.com/office/drawing/2014/main" id="{BC0BF3E8-9BD7-A3FB-667D-B19958D38676}"/>
                </a:ext>
              </a:extLst>
            </p:cNvPr>
            <p:cNvSpPr txBox="1"/>
            <p:nvPr/>
          </p:nvSpPr>
          <p:spPr>
            <a:xfrm>
              <a:off x="1773812" y="3457765"/>
              <a:ext cx="546054" cy="646331"/>
            </a:xfrm>
            <a:prstGeom prst="rect">
              <a:avLst/>
            </a:prstGeom>
            <a:noFill/>
          </p:spPr>
          <p:txBody>
            <a:bodyPr wrap="square" rtlCol="0">
              <a:spAutoFit/>
            </a:bodyPr>
            <a:lstStyle/>
            <a:p>
              <a:pPr algn="just"/>
              <a:r>
                <a:rPr lang="en-US" sz="3600" dirty="0">
                  <a:solidFill>
                    <a:schemeClr val="bg1"/>
                  </a:solidFill>
                  <a:latin typeface="Nunito SemiBold" pitchFamily="2" charset="0"/>
                  <a:cs typeface="Baloo" panose="03080902040302020200" pitchFamily="66" charset="0"/>
                </a:rPr>
                <a:t>2</a:t>
              </a:r>
              <a:endParaRPr lang="en-IN" sz="3600" dirty="0">
                <a:solidFill>
                  <a:schemeClr val="bg1"/>
                </a:solidFill>
                <a:latin typeface="Nunito SemiBold" pitchFamily="2" charset="0"/>
                <a:cs typeface="Baloo" panose="03080902040302020200" pitchFamily="66" charset="0"/>
              </a:endParaRPr>
            </a:p>
          </p:txBody>
        </p:sp>
      </p:grpSp>
      <p:grpSp>
        <p:nvGrpSpPr>
          <p:cNvPr id="23" name="Group 22">
            <a:extLst>
              <a:ext uri="{FF2B5EF4-FFF2-40B4-BE49-F238E27FC236}">
                <a16:creationId xmlns:a16="http://schemas.microsoft.com/office/drawing/2014/main" id="{96891628-8EE1-BEAA-41BD-CE663E692C58}"/>
              </a:ext>
            </a:extLst>
          </p:cNvPr>
          <p:cNvGrpSpPr/>
          <p:nvPr/>
        </p:nvGrpSpPr>
        <p:grpSpPr>
          <a:xfrm>
            <a:off x="1182815" y="3290226"/>
            <a:ext cx="1622072" cy="1622072"/>
            <a:chOff x="1208215" y="2956051"/>
            <a:chExt cx="1622072" cy="1622072"/>
          </a:xfrm>
        </p:grpSpPr>
        <p:grpSp>
          <p:nvGrpSpPr>
            <p:cNvPr id="24" name="Group 23">
              <a:extLst>
                <a:ext uri="{FF2B5EF4-FFF2-40B4-BE49-F238E27FC236}">
                  <a16:creationId xmlns:a16="http://schemas.microsoft.com/office/drawing/2014/main" id="{D3F32105-E165-21F0-9097-6C636BDA2F2B}"/>
                </a:ext>
              </a:extLst>
            </p:cNvPr>
            <p:cNvGrpSpPr/>
            <p:nvPr/>
          </p:nvGrpSpPr>
          <p:grpSpPr>
            <a:xfrm>
              <a:off x="1208215" y="2956051"/>
              <a:ext cx="1622072" cy="1622072"/>
              <a:chOff x="1208215" y="2956051"/>
              <a:chExt cx="1622072" cy="1622072"/>
            </a:xfrm>
          </p:grpSpPr>
          <p:sp>
            <p:nvSpPr>
              <p:cNvPr id="27" name="Freeform: Shape 26">
                <a:extLst>
                  <a:ext uri="{FF2B5EF4-FFF2-40B4-BE49-F238E27FC236}">
                    <a16:creationId xmlns:a16="http://schemas.microsoft.com/office/drawing/2014/main" id="{9E4D5CA8-5D3A-BEE9-C60F-8D41CA51DB7B}"/>
                  </a:ext>
                </a:extLst>
              </p:cNvPr>
              <p:cNvSpPr/>
              <p:nvPr/>
            </p:nvSpPr>
            <p:spPr>
              <a:xfrm>
                <a:off x="1367413" y="3139001"/>
                <a:ext cx="1257254" cy="1256172"/>
              </a:xfrm>
              <a:custGeom>
                <a:avLst/>
                <a:gdLst>
                  <a:gd name="connsiteX0" fmla="*/ 662271 w 1347536"/>
                  <a:gd name="connsiteY0" fmla="*/ 0 h 1346377"/>
                  <a:gd name="connsiteX1" fmla="*/ 662271 w 1347536"/>
                  <a:gd name="connsiteY1" fmla="*/ 131456 h 1346377"/>
                  <a:gd name="connsiteX2" fmla="*/ 564473 w 1347536"/>
                  <a:gd name="connsiteY2" fmla="*/ 141315 h 1346377"/>
                  <a:gd name="connsiteX3" fmla="*/ 131456 w 1347536"/>
                  <a:gd name="connsiteY3" fmla="*/ 672609 h 1346377"/>
                  <a:gd name="connsiteX4" fmla="*/ 673768 w 1347536"/>
                  <a:gd name="connsiteY4" fmla="*/ 1214921 h 1346377"/>
                  <a:gd name="connsiteX5" fmla="*/ 1216080 w 1347536"/>
                  <a:gd name="connsiteY5" fmla="*/ 672609 h 1346377"/>
                  <a:gd name="connsiteX6" fmla="*/ 1215272 w 1347536"/>
                  <a:gd name="connsiteY6" fmla="*/ 664588 h 1346377"/>
                  <a:gd name="connsiteX7" fmla="*/ 1346728 w 1347536"/>
                  <a:gd name="connsiteY7" fmla="*/ 664588 h 1346377"/>
                  <a:gd name="connsiteX8" fmla="*/ 1347536 w 1347536"/>
                  <a:gd name="connsiteY8" fmla="*/ 672609 h 1346377"/>
                  <a:gd name="connsiteX9" fmla="*/ 673768 w 1347536"/>
                  <a:gd name="connsiteY9" fmla="*/ 1346377 h 1346377"/>
                  <a:gd name="connsiteX10" fmla="*/ 0 w 1347536"/>
                  <a:gd name="connsiteY10" fmla="*/ 672609 h 1346377"/>
                  <a:gd name="connsiteX11" fmla="*/ 537980 w 1347536"/>
                  <a:gd name="connsiteY11" fmla="*/ 1253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701936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701936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4704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4704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7536" h="1346377">
                    <a:moveTo>
                      <a:pt x="662271" y="0"/>
                    </a:moveTo>
                    <a:cubicBezTo>
                      <a:pt x="700371" y="14625"/>
                      <a:pt x="730535" y="18138"/>
                      <a:pt x="736884" y="58163"/>
                    </a:cubicBezTo>
                    <a:cubicBezTo>
                      <a:pt x="740058" y="102173"/>
                      <a:pt x="703546" y="123958"/>
                      <a:pt x="662271" y="131456"/>
                    </a:cubicBezTo>
                    <a:lnTo>
                      <a:pt x="564473" y="141315"/>
                    </a:lnTo>
                    <a:cubicBezTo>
                      <a:pt x="317351" y="191883"/>
                      <a:pt x="131456" y="410537"/>
                      <a:pt x="131456" y="672609"/>
                    </a:cubicBezTo>
                    <a:cubicBezTo>
                      <a:pt x="131456" y="972120"/>
                      <a:pt x="374257" y="1214921"/>
                      <a:pt x="673768" y="1214921"/>
                    </a:cubicBezTo>
                    <a:cubicBezTo>
                      <a:pt x="973279" y="1214921"/>
                      <a:pt x="1216080" y="972120"/>
                      <a:pt x="1216080" y="672609"/>
                    </a:cubicBezTo>
                    <a:cubicBezTo>
                      <a:pt x="1215811" y="669935"/>
                      <a:pt x="1215541" y="667262"/>
                      <a:pt x="1215272" y="664588"/>
                    </a:cubicBezTo>
                    <a:cubicBezTo>
                      <a:pt x="1215705" y="637644"/>
                      <a:pt x="1253533" y="601616"/>
                      <a:pt x="1284571" y="601087"/>
                    </a:cubicBezTo>
                    <a:cubicBezTo>
                      <a:pt x="1316402" y="604791"/>
                      <a:pt x="1342767" y="641326"/>
                      <a:pt x="1346728" y="664588"/>
                    </a:cubicBezTo>
                    <a:cubicBezTo>
                      <a:pt x="1346997" y="667262"/>
                      <a:pt x="1347267" y="672030"/>
                      <a:pt x="1347536" y="674704"/>
                    </a:cubicBezTo>
                    <a:cubicBezTo>
                      <a:pt x="1347536" y="1046816"/>
                      <a:pt x="1045880" y="1346377"/>
                      <a:pt x="673768" y="1346377"/>
                    </a:cubicBezTo>
                    <a:cubicBezTo>
                      <a:pt x="301656" y="1346377"/>
                      <a:pt x="0" y="1044721"/>
                      <a:pt x="0" y="672609"/>
                    </a:cubicBezTo>
                    <a:cubicBezTo>
                      <a:pt x="0" y="347011"/>
                      <a:pt x="230956" y="75356"/>
                      <a:pt x="537980" y="12530"/>
                    </a:cubicBezTo>
                    <a:lnTo>
                      <a:pt x="662271"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8" name="Oval 27">
                <a:extLst>
                  <a:ext uri="{FF2B5EF4-FFF2-40B4-BE49-F238E27FC236}">
                    <a16:creationId xmlns:a16="http://schemas.microsoft.com/office/drawing/2014/main" id="{4FAC9A28-8865-5348-33F5-ED7C7FEE3146}"/>
                  </a:ext>
                </a:extLst>
              </p:cNvPr>
              <p:cNvSpPr/>
              <p:nvPr/>
            </p:nvSpPr>
            <p:spPr>
              <a:xfrm>
                <a:off x="1208215" y="2956051"/>
                <a:ext cx="1622072" cy="1622072"/>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 name="TextBox 24">
              <a:extLst>
                <a:ext uri="{FF2B5EF4-FFF2-40B4-BE49-F238E27FC236}">
                  <a16:creationId xmlns:a16="http://schemas.microsoft.com/office/drawing/2014/main" id="{87F06DE1-E6B9-6A3D-A923-FB4AD4514F22}"/>
                </a:ext>
              </a:extLst>
            </p:cNvPr>
            <p:cNvSpPr txBox="1"/>
            <p:nvPr/>
          </p:nvSpPr>
          <p:spPr>
            <a:xfrm>
              <a:off x="1773812" y="3457765"/>
              <a:ext cx="546054" cy="646331"/>
            </a:xfrm>
            <a:prstGeom prst="rect">
              <a:avLst/>
            </a:prstGeom>
            <a:noFill/>
          </p:spPr>
          <p:txBody>
            <a:bodyPr wrap="square" rtlCol="0">
              <a:spAutoFit/>
            </a:bodyPr>
            <a:lstStyle/>
            <a:p>
              <a:pPr algn="just"/>
              <a:r>
                <a:rPr lang="en-US" sz="3600" dirty="0">
                  <a:solidFill>
                    <a:schemeClr val="bg1"/>
                  </a:solidFill>
                  <a:latin typeface="Nunito SemiBold" pitchFamily="2" charset="0"/>
                  <a:cs typeface="Baloo" panose="03080902040302020200" pitchFamily="66" charset="0"/>
                </a:rPr>
                <a:t>1</a:t>
              </a:r>
              <a:endParaRPr lang="en-IN" sz="3600" dirty="0">
                <a:solidFill>
                  <a:schemeClr val="bg1"/>
                </a:solidFill>
                <a:latin typeface="Nunito SemiBold" pitchFamily="2" charset="0"/>
                <a:cs typeface="Baloo" panose="03080902040302020200" pitchFamily="66" charset="0"/>
              </a:endParaRPr>
            </a:p>
          </p:txBody>
        </p:sp>
      </p:grpSp>
      <p:grpSp>
        <p:nvGrpSpPr>
          <p:cNvPr id="38" name="Group 37">
            <a:extLst>
              <a:ext uri="{FF2B5EF4-FFF2-40B4-BE49-F238E27FC236}">
                <a16:creationId xmlns:a16="http://schemas.microsoft.com/office/drawing/2014/main" id="{080E8CFA-ACB1-C1E8-50F9-0E16B1741169}"/>
              </a:ext>
            </a:extLst>
          </p:cNvPr>
          <p:cNvGrpSpPr/>
          <p:nvPr/>
        </p:nvGrpSpPr>
        <p:grpSpPr>
          <a:xfrm>
            <a:off x="5454882" y="3321597"/>
            <a:ext cx="1622072" cy="1622072"/>
            <a:chOff x="1208215" y="2956051"/>
            <a:chExt cx="1622072" cy="1622072"/>
          </a:xfrm>
        </p:grpSpPr>
        <p:grpSp>
          <p:nvGrpSpPr>
            <p:cNvPr id="39" name="Group 38">
              <a:extLst>
                <a:ext uri="{FF2B5EF4-FFF2-40B4-BE49-F238E27FC236}">
                  <a16:creationId xmlns:a16="http://schemas.microsoft.com/office/drawing/2014/main" id="{32C5A879-4580-81A7-C292-BE2B90A68BFD}"/>
                </a:ext>
              </a:extLst>
            </p:cNvPr>
            <p:cNvGrpSpPr/>
            <p:nvPr/>
          </p:nvGrpSpPr>
          <p:grpSpPr>
            <a:xfrm>
              <a:off x="1208215" y="2956051"/>
              <a:ext cx="1622072" cy="1622072"/>
              <a:chOff x="1208215" y="2956051"/>
              <a:chExt cx="1622072" cy="1622072"/>
            </a:xfrm>
          </p:grpSpPr>
          <p:sp>
            <p:nvSpPr>
              <p:cNvPr id="43" name="Freeform: Shape 42">
                <a:extLst>
                  <a:ext uri="{FF2B5EF4-FFF2-40B4-BE49-F238E27FC236}">
                    <a16:creationId xmlns:a16="http://schemas.microsoft.com/office/drawing/2014/main" id="{7C25CDA6-FE09-E2AF-2EF4-749CE76181DA}"/>
                  </a:ext>
                </a:extLst>
              </p:cNvPr>
              <p:cNvSpPr/>
              <p:nvPr/>
            </p:nvSpPr>
            <p:spPr>
              <a:xfrm>
                <a:off x="1367413" y="3139001"/>
                <a:ext cx="1257254" cy="1256172"/>
              </a:xfrm>
              <a:custGeom>
                <a:avLst/>
                <a:gdLst>
                  <a:gd name="connsiteX0" fmla="*/ 662271 w 1347536"/>
                  <a:gd name="connsiteY0" fmla="*/ 0 h 1346377"/>
                  <a:gd name="connsiteX1" fmla="*/ 662271 w 1347536"/>
                  <a:gd name="connsiteY1" fmla="*/ 131456 h 1346377"/>
                  <a:gd name="connsiteX2" fmla="*/ 564473 w 1347536"/>
                  <a:gd name="connsiteY2" fmla="*/ 141315 h 1346377"/>
                  <a:gd name="connsiteX3" fmla="*/ 131456 w 1347536"/>
                  <a:gd name="connsiteY3" fmla="*/ 672609 h 1346377"/>
                  <a:gd name="connsiteX4" fmla="*/ 673768 w 1347536"/>
                  <a:gd name="connsiteY4" fmla="*/ 1214921 h 1346377"/>
                  <a:gd name="connsiteX5" fmla="*/ 1216080 w 1347536"/>
                  <a:gd name="connsiteY5" fmla="*/ 672609 h 1346377"/>
                  <a:gd name="connsiteX6" fmla="*/ 1215272 w 1347536"/>
                  <a:gd name="connsiteY6" fmla="*/ 664588 h 1346377"/>
                  <a:gd name="connsiteX7" fmla="*/ 1346728 w 1347536"/>
                  <a:gd name="connsiteY7" fmla="*/ 664588 h 1346377"/>
                  <a:gd name="connsiteX8" fmla="*/ 1347536 w 1347536"/>
                  <a:gd name="connsiteY8" fmla="*/ 672609 h 1346377"/>
                  <a:gd name="connsiteX9" fmla="*/ 673768 w 1347536"/>
                  <a:gd name="connsiteY9" fmla="*/ 1346377 h 1346377"/>
                  <a:gd name="connsiteX10" fmla="*/ 0 w 1347536"/>
                  <a:gd name="connsiteY10" fmla="*/ 672609 h 1346377"/>
                  <a:gd name="connsiteX11" fmla="*/ 537980 w 1347536"/>
                  <a:gd name="connsiteY11" fmla="*/ 1253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701936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701936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4704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4704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7536" h="1346377">
                    <a:moveTo>
                      <a:pt x="662271" y="0"/>
                    </a:moveTo>
                    <a:cubicBezTo>
                      <a:pt x="700371" y="14625"/>
                      <a:pt x="730535" y="18138"/>
                      <a:pt x="736884" y="58163"/>
                    </a:cubicBezTo>
                    <a:cubicBezTo>
                      <a:pt x="740058" y="102173"/>
                      <a:pt x="703546" y="123958"/>
                      <a:pt x="662271" y="131456"/>
                    </a:cubicBezTo>
                    <a:lnTo>
                      <a:pt x="564473" y="141315"/>
                    </a:lnTo>
                    <a:cubicBezTo>
                      <a:pt x="317351" y="191883"/>
                      <a:pt x="131456" y="410537"/>
                      <a:pt x="131456" y="672609"/>
                    </a:cubicBezTo>
                    <a:cubicBezTo>
                      <a:pt x="131456" y="972120"/>
                      <a:pt x="374257" y="1214921"/>
                      <a:pt x="673768" y="1214921"/>
                    </a:cubicBezTo>
                    <a:cubicBezTo>
                      <a:pt x="973279" y="1214921"/>
                      <a:pt x="1216080" y="972120"/>
                      <a:pt x="1216080" y="672609"/>
                    </a:cubicBezTo>
                    <a:cubicBezTo>
                      <a:pt x="1215811" y="669935"/>
                      <a:pt x="1215541" y="667262"/>
                      <a:pt x="1215272" y="664588"/>
                    </a:cubicBezTo>
                    <a:cubicBezTo>
                      <a:pt x="1215705" y="637644"/>
                      <a:pt x="1253533" y="601616"/>
                      <a:pt x="1284571" y="601087"/>
                    </a:cubicBezTo>
                    <a:cubicBezTo>
                      <a:pt x="1316402" y="604791"/>
                      <a:pt x="1342767" y="641326"/>
                      <a:pt x="1346728" y="664588"/>
                    </a:cubicBezTo>
                    <a:cubicBezTo>
                      <a:pt x="1346997" y="667262"/>
                      <a:pt x="1347267" y="672030"/>
                      <a:pt x="1347536" y="674704"/>
                    </a:cubicBezTo>
                    <a:cubicBezTo>
                      <a:pt x="1347536" y="1046816"/>
                      <a:pt x="1045880" y="1346377"/>
                      <a:pt x="673768" y="1346377"/>
                    </a:cubicBezTo>
                    <a:cubicBezTo>
                      <a:pt x="301656" y="1346377"/>
                      <a:pt x="0" y="1044721"/>
                      <a:pt x="0" y="672609"/>
                    </a:cubicBezTo>
                    <a:cubicBezTo>
                      <a:pt x="0" y="347011"/>
                      <a:pt x="230956" y="75356"/>
                      <a:pt x="537980" y="12530"/>
                    </a:cubicBezTo>
                    <a:lnTo>
                      <a:pt x="662271"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4" name="Oval 43">
                <a:extLst>
                  <a:ext uri="{FF2B5EF4-FFF2-40B4-BE49-F238E27FC236}">
                    <a16:creationId xmlns:a16="http://schemas.microsoft.com/office/drawing/2014/main" id="{4335643C-5624-ED41-51B4-BF122200A069}"/>
                  </a:ext>
                </a:extLst>
              </p:cNvPr>
              <p:cNvSpPr/>
              <p:nvPr/>
            </p:nvSpPr>
            <p:spPr>
              <a:xfrm>
                <a:off x="1208215" y="2956051"/>
                <a:ext cx="1622072" cy="1622072"/>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0" name="TextBox 39">
              <a:extLst>
                <a:ext uri="{FF2B5EF4-FFF2-40B4-BE49-F238E27FC236}">
                  <a16:creationId xmlns:a16="http://schemas.microsoft.com/office/drawing/2014/main" id="{59A820E8-7BB2-519C-C245-F902B0538B66}"/>
                </a:ext>
              </a:extLst>
            </p:cNvPr>
            <p:cNvSpPr txBox="1"/>
            <p:nvPr/>
          </p:nvSpPr>
          <p:spPr>
            <a:xfrm>
              <a:off x="1773812" y="3457765"/>
              <a:ext cx="546054" cy="646331"/>
            </a:xfrm>
            <a:prstGeom prst="rect">
              <a:avLst/>
            </a:prstGeom>
            <a:noFill/>
          </p:spPr>
          <p:txBody>
            <a:bodyPr wrap="square" rtlCol="0">
              <a:spAutoFit/>
            </a:bodyPr>
            <a:lstStyle/>
            <a:p>
              <a:pPr algn="just"/>
              <a:r>
                <a:rPr lang="en-US" sz="3600" dirty="0">
                  <a:solidFill>
                    <a:schemeClr val="bg1"/>
                  </a:solidFill>
                  <a:latin typeface="Nunito SemiBold" pitchFamily="2" charset="0"/>
                  <a:cs typeface="Baloo" panose="03080902040302020200" pitchFamily="66" charset="0"/>
                </a:rPr>
                <a:t>3</a:t>
              </a:r>
              <a:endParaRPr lang="en-IN" sz="3600" dirty="0">
                <a:solidFill>
                  <a:schemeClr val="bg1"/>
                </a:solidFill>
                <a:latin typeface="Nunito SemiBold" pitchFamily="2" charset="0"/>
                <a:cs typeface="Baloo" panose="03080902040302020200" pitchFamily="66" charset="0"/>
              </a:endParaRPr>
            </a:p>
          </p:txBody>
        </p:sp>
      </p:grpSp>
      <p:grpSp>
        <p:nvGrpSpPr>
          <p:cNvPr id="45" name="Group 44">
            <a:extLst>
              <a:ext uri="{FF2B5EF4-FFF2-40B4-BE49-F238E27FC236}">
                <a16:creationId xmlns:a16="http://schemas.microsoft.com/office/drawing/2014/main" id="{9A6C4439-0FB0-FEDE-FE54-77E324C9B03A}"/>
              </a:ext>
            </a:extLst>
          </p:cNvPr>
          <p:cNvGrpSpPr/>
          <p:nvPr/>
        </p:nvGrpSpPr>
        <p:grpSpPr>
          <a:xfrm>
            <a:off x="7483353" y="3352968"/>
            <a:ext cx="1622072" cy="1622072"/>
            <a:chOff x="1208215" y="2956051"/>
            <a:chExt cx="1622072" cy="1622072"/>
          </a:xfrm>
        </p:grpSpPr>
        <p:grpSp>
          <p:nvGrpSpPr>
            <p:cNvPr id="46" name="Group 45">
              <a:extLst>
                <a:ext uri="{FF2B5EF4-FFF2-40B4-BE49-F238E27FC236}">
                  <a16:creationId xmlns:a16="http://schemas.microsoft.com/office/drawing/2014/main" id="{EA3206F1-CA5C-B99B-19E8-808205AC1C3B}"/>
                </a:ext>
              </a:extLst>
            </p:cNvPr>
            <p:cNvGrpSpPr/>
            <p:nvPr/>
          </p:nvGrpSpPr>
          <p:grpSpPr>
            <a:xfrm>
              <a:off x="1208215" y="2956051"/>
              <a:ext cx="1622072" cy="1622072"/>
              <a:chOff x="1208215" y="2956051"/>
              <a:chExt cx="1622072" cy="1622072"/>
            </a:xfrm>
          </p:grpSpPr>
          <p:sp>
            <p:nvSpPr>
              <p:cNvPr id="48" name="Freeform: Shape 47">
                <a:extLst>
                  <a:ext uri="{FF2B5EF4-FFF2-40B4-BE49-F238E27FC236}">
                    <a16:creationId xmlns:a16="http://schemas.microsoft.com/office/drawing/2014/main" id="{4E88733E-5A50-C638-2240-D925F7B390A2}"/>
                  </a:ext>
                </a:extLst>
              </p:cNvPr>
              <p:cNvSpPr/>
              <p:nvPr/>
            </p:nvSpPr>
            <p:spPr>
              <a:xfrm>
                <a:off x="1367413" y="3139001"/>
                <a:ext cx="1257254" cy="1256172"/>
              </a:xfrm>
              <a:custGeom>
                <a:avLst/>
                <a:gdLst>
                  <a:gd name="connsiteX0" fmla="*/ 662271 w 1347536"/>
                  <a:gd name="connsiteY0" fmla="*/ 0 h 1346377"/>
                  <a:gd name="connsiteX1" fmla="*/ 662271 w 1347536"/>
                  <a:gd name="connsiteY1" fmla="*/ 131456 h 1346377"/>
                  <a:gd name="connsiteX2" fmla="*/ 564473 w 1347536"/>
                  <a:gd name="connsiteY2" fmla="*/ 141315 h 1346377"/>
                  <a:gd name="connsiteX3" fmla="*/ 131456 w 1347536"/>
                  <a:gd name="connsiteY3" fmla="*/ 672609 h 1346377"/>
                  <a:gd name="connsiteX4" fmla="*/ 673768 w 1347536"/>
                  <a:gd name="connsiteY4" fmla="*/ 1214921 h 1346377"/>
                  <a:gd name="connsiteX5" fmla="*/ 1216080 w 1347536"/>
                  <a:gd name="connsiteY5" fmla="*/ 672609 h 1346377"/>
                  <a:gd name="connsiteX6" fmla="*/ 1215272 w 1347536"/>
                  <a:gd name="connsiteY6" fmla="*/ 664588 h 1346377"/>
                  <a:gd name="connsiteX7" fmla="*/ 1346728 w 1347536"/>
                  <a:gd name="connsiteY7" fmla="*/ 664588 h 1346377"/>
                  <a:gd name="connsiteX8" fmla="*/ 1347536 w 1347536"/>
                  <a:gd name="connsiteY8" fmla="*/ 672609 h 1346377"/>
                  <a:gd name="connsiteX9" fmla="*/ 673768 w 1347536"/>
                  <a:gd name="connsiteY9" fmla="*/ 1346377 h 1346377"/>
                  <a:gd name="connsiteX10" fmla="*/ 0 w 1347536"/>
                  <a:gd name="connsiteY10" fmla="*/ 672609 h 1346377"/>
                  <a:gd name="connsiteX11" fmla="*/ 537980 w 1347536"/>
                  <a:gd name="connsiteY11" fmla="*/ 1253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701936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701936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4704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4704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7536" h="1346377">
                    <a:moveTo>
                      <a:pt x="662271" y="0"/>
                    </a:moveTo>
                    <a:cubicBezTo>
                      <a:pt x="700371" y="14625"/>
                      <a:pt x="730535" y="18138"/>
                      <a:pt x="736884" y="58163"/>
                    </a:cubicBezTo>
                    <a:cubicBezTo>
                      <a:pt x="740058" y="102173"/>
                      <a:pt x="703546" y="123958"/>
                      <a:pt x="662271" y="131456"/>
                    </a:cubicBezTo>
                    <a:lnTo>
                      <a:pt x="564473" y="141315"/>
                    </a:lnTo>
                    <a:cubicBezTo>
                      <a:pt x="317351" y="191883"/>
                      <a:pt x="131456" y="410537"/>
                      <a:pt x="131456" y="672609"/>
                    </a:cubicBezTo>
                    <a:cubicBezTo>
                      <a:pt x="131456" y="972120"/>
                      <a:pt x="374257" y="1214921"/>
                      <a:pt x="673768" y="1214921"/>
                    </a:cubicBezTo>
                    <a:cubicBezTo>
                      <a:pt x="973279" y="1214921"/>
                      <a:pt x="1216080" y="972120"/>
                      <a:pt x="1216080" y="672609"/>
                    </a:cubicBezTo>
                    <a:cubicBezTo>
                      <a:pt x="1215811" y="669935"/>
                      <a:pt x="1215541" y="667262"/>
                      <a:pt x="1215272" y="664588"/>
                    </a:cubicBezTo>
                    <a:cubicBezTo>
                      <a:pt x="1215705" y="637644"/>
                      <a:pt x="1253533" y="601616"/>
                      <a:pt x="1284571" y="601087"/>
                    </a:cubicBezTo>
                    <a:cubicBezTo>
                      <a:pt x="1316402" y="604791"/>
                      <a:pt x="1342767" y="641326"/>
                      <a:pt x="1346728" y="664588"/>
                    </a:cubicBezTo>
                    <a:cubicBezTo>
                      <a:pt x="1346997" y="667262"/>
                      <a:pt x="1347267" y="672030"/>
                      <a:pt x="1347536" y="674704"/>
                    </a:cubicBezTo>
                    <a:cubicBezTo>
                      <a:pt x="1347536" y="1046816"/>
                      <a:pt x="1045880" y="1346377"/>
                      <a:pt x="673768" y="1346377"/>
                    </a:cubicBezTo>
                    <a:cubicBezTo>
                      <a:pt x="301656" y="1346377"/>
                      <a:pt x="0" y="1044721"/>
                      <a:pt x="0" y="672609"/>
                    </a:cubicBezTo>
                    <a:cubicBezTo>
                      <a:pt x="0" y="347011"/>
                      <a:pt x="230956" y="75356"/>
                      <a:pt x="537980" y="12530"/>
                    </a:cubicBezTo>
                    <a:lnTo>
                      <a:pt x="662271"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9" name="Oval 48">
                <a:extLst>
                  <a:ext uri="{FF2B5EF4-FFF2-40B4-BE49-F238E27FC236}">
                    <a16:creationId xmlns:a16="http://schemas.microsoft.com/office/drawing/2014/main" id="{504F5930-1D85-1282-6D87-6D10682946CF}"/>
                  </a:ext>
                </a:extLst>
              </p:cNvPr>
              <p:cNvSpPr/>
              <p:nvPr/>
            </p:nvSpPr>
            <p:spPr>
              <a:xfrm>
                <a:off x="1208215" y="2956051"/>
                <a:ext cx="1622072" cy="1622072"/>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7" name="TextBox 46">
              <a:extLst>
                <a:ext uri="{FF2B5EF4-FFF2-40B4-BE49-F238E27FC236}">
                  <a16:creationId xmlns:a16="http://schemas.microsoft.com/office/drawing/2014/main" id="{AB3E6366-C6BA-9FA5-2869-BD8F0D85C0B5}"/>
                </a:ext>
              </a:extLst>
            </p:cNvPr>
            <p:cNvSpPr txBox="1"/>
            <p:nvPr/>
          </p:nvSpPr>
          <p:spPr>
            <a:xfrm>
              <a:off x="1773812" y="3457765"/>
              <a:ext cx="546054" cy="646331"/>
            </a:xfrm>
            <a:prstGeom prst="rect">
              <a:avLst/>
            </a:prstGeom>
            <a:noFill/>
          </p:spPr>
          <p:txBody>
            <a:bodyPr wrap="square" rtlCol="0">
              <a:spAutoFit/>
            </a:bodyPr>
            <a:lstStyle/>
            <a:p>
              <a:pPr algn="just"/>
              <a:r>
                <a:rPr lang="en-US" sz="3600" dirty="0">
                  <a:solidFill>
                    <a:schemeClr val="bg1"/>
                  </a:solidFill>
                  <a:latin typeface="Nunito SemiBold" pitchFamily="2" charset="0"/>
                  <a:cs typeface="Baloo" panose="03080902040302020200" pitchFamily="66" charset="0"/>
                </a:rPr>
                <a:t>4</a:t>
              </a:r>
              <a:endParaRPr lang="en-IN" sz="3600" dirty="0">
                <a:solidFill>
                  <a:schemeClr val="bg1"/>
                </a:solidFill>
                <a:latin typeface="Nunito SemiBold" pitchFamily="2" charset="0"/>
                <a:cs typeface="Baloo" panose="03080902040302020200" pitchFamily="66" charset="0"/>
              </a:endParaRPr>
            </a:p>
          </p:txBody>
        </p:sp>
      </p:grpSp>
      <p:grpSp>
        <p:nvGrpSpPr>
          <p:cNvPr id="50" name="Group 49">
            <a:extLst>
              <a:ext uri="{FF2B5EF4-FFF2-40B4-BE49-F238E27FC236}">
                <a16:creationId xmlns:a16="http://schemas.microsoft.com/office/drawing/2014/main" id="{64AE9783-26B3-3D63-AFE9-076612949B05}"/>
              </a:ext>
            </a:extLst>
          </p:cNvPr>
          <p:cNvGrpSpPr/>
          <p:nvPr/>
        </p:nvGrpSpPr>
        <p:grpSpPr>
          <a:xfrm>
            <a:off x="9511824" y="3384339"/>
            <a:ext cx="1622072" cy="1622072"/>
            <a:chOff x="1208215" y="2956051"/>
            <a:chExt cx="1622072" cy="1622072"/>
          </a:xfrm>
        </p:grpSpPr>
        <p:grpSp>
          <p:nvGrpSpPr>
            <p:cNvPr id="51" name="Group 50">
              <a:extLst>
                <a:ext uri="{FF2B5EF4-FFF2-40B4-BE49-F238E27FC236}">
                  <a16:creationId xmlns:a16="http://schemas.microsoft.com/office/drawing/2014/main" id="{33DA4435-86C6-C8CD-7215-4AA0322A6808}"/>
                </a:ext>
              </a:extLst>
            </p:cNvPr>
            <p:cNvGrpSpPr/>
            <p:nvPr/>
          </p:nvGrpSpPr>
          <p:grpSpPr>
            <a:xfrm>
              <a:off x="1208215" y="2956051"/>
              <a:ext cx="1622072" cy="1622072"/>
              <a:chOff x="1208215" y="2956051"/>
              <a:chExt cx="1622072" cy="1622072"/>
            </a:xfrm>
          </p:grpSpPr>
          <p:sp>
            <p:nvSpPr>
              <p:cNvPr id="53" name="Freeform: Shape 52">
                <a:extLst>
                  <a:ext uri="{FF2B5EF4-FFF2-40B4-BE49-F238E27FC236}">
                    <a16:creationId xmlns:a16="http://schemas.microsoft.com/office/drawing/2014/main" id="{F7C4F4C6-B1E1-5F70-B11E-84D1979C3FB8}"/>
                  </a:ext>
                </a:extLst>
              </p:cNvPr>
              <p:cNvSpPr/>
              <p:nvPr/>
            </p:nvSpPr>
            <p:spPr>
              <a:xfrm>
                <a:off x="1367413" y="3139001"/>
                <a:ext cx="1257254" cy="1256172"/>
              </a:xfrm>
              <a:custGeom>
                <a:avLst/>
                <a:gdLst>
                  <a:gd name="connsiteX0" fmla="*/ 662271 w 1347536"/>
                  <a:gd name="connsiteY0" fmla="*/ 0 h 1346377"/>
                  <a:gd name="connsiteX1" fmla="*/ 662271 w 1347536"/>
                  <a:gd name="connsiteY1" fmla="*/ 131456 h 1346377"/>
                  <a:gd name="connsiteX2" fmla="*/ 564473 w 1347536"/>
                  <a:gd name="connsiteY2" fmla="*/ 141315 h 1346377"/>
                  <a:gd name="connsiteX3" fmla="*/ 131456 w 1347536"/>
                  <a:gd name="connsiteY3" fmla="*/ 672609 h 1346377"/>
                  <a:gd name="connsiteX4" fmla="*/ 673768 w 1347536"/>
                  <a:gd name="connsiteY4" fmla="*/ 1214921 h 1346377"/>
                  <a:gd name="connsiteX5" fmla="*/ 1216080 w 1347536"/>
                  <a:gd name="connsiteY5" fmla="*/ 672609 h 1346377"/>
                  <a:gd name="connsiteX6" fmla="*/ 1215272 w 1347536"/>
                  <a:gd name="connsiteY6" fmla="*/ 664588 h 1346377"/>
                  <a:gd name="connsiteX7" fmla="*/ 1346728 w 1347536"/>
                  <a:gd name="connsiteY7" fmla="*/ 664588 h 1346377"/>
                  <a:gd name="connsiteX8" fmla="*/ 1347536 w 1347536"/>
                  <a:gd name="connsiteY8" fmla="*/ 672609 h 1346377"/>
                  <a:gd name="connsiteX9" fmla="*/ 673768 w 1347536"/>
                  <a:gd name="connsiteY9" fmla="*/ 1346377 h 1346377"/>
                  <a:gd name="connsiteX10" fmla="*/ 0 w 1347536"/>
                  <a:gd name="connsiteY10" fmla="*/ 672609 h 1346377"/>
                  <a:gd name="connsiteX11" fmla="*/ 537980 w 1347536"/>
                  <a:gd name="connsiteY11" fmla="*/ 1253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52759 w 1347536"/>
                  <a:gd name="connsiteY1" fmla="*/ 75625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346728 w 1347536"/>
                  <a:gd name="connsiteY8" fmla="*/ 664588 h 1346377"/>
                  <a:gd name="connsiteX9" fmla="*/ 1347536 w 1347536"/>
                  <a:gd name="connsiteY9" fmla="*/ 672609 h 1346377"/>
                  <a:gd name="connsiteX10" fmla="*/ 673768 w 1347536"/>
                  <a:gd name="connsiteY10" fmla="*/ 1346377 h 1346377"/>
                  <a:gd name="connsiteX11" fmla="*/ 0 w 1347536"/>
                  <a:gd name="connsiteY11" fmla="*/ 672609 h 1346377"/>
                  <a:gd name="connsiteX12" fmla="*/ 537980 w 1347536"/>
                  <a:gd name="connsiteY12" fmla="*/ 12530 h 1346377"/>
                  <a:gd name="connsiteX13" fmla="*/ 662271 w 1347536"/>
                  <a:gd name="connsiteY13"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2609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701936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701936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4704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 name="connsiteX0" fmla="*/ 662271 w 1347536"/>
                  <a:gd name="connsiteY0" fmla="*/ 0 h 1346377"/>
                  <a:gd name="connsiteX1" fmla="*/ 736884 w 1347536"/>
                  <a:gd name="connsiteY1" fmla="*/ 58163 h 1346377"/>
                  <a:gd name="connsiteX2" fmla="*/ 662271 w 1347536"/>
                  <a:gd name="connsiteY2" fmla="*/ 131456 h 1346377"/>
                  <a:gd name="connsiteX3" fmla="*/ 564473 w 1347536"/>
                  <a:gd name="connsiteY3" fmla="*/ 141315 h 1346377"/>
                  <a:gd name="connsiteX4" fmla="*/ 131456 w 1347536"/>
                  <a:gd name="connsiteY4" fmla="*/ 672609 h 1346377"/>
                  <a:gd name="connsiteX5" fmla="*/ 673768 w 1347536"/>
                  <a:gd name="connsiteY5" fmla="*/ 1214921 h 1346377"/>
                  <a:gd name="connsiteX6" fmla="*/ 1216080 w 1347536"/>
                  <a:gd name="connsiteY6" fmla="*/ 672609 h 1346377"/>
                  <a:gd name="connsiteX7" fmla="*/ 1215272 w 1347536"/>
                  <a:gd name="connsiteY7" fmla="*/ 664588 h 1346377"/>
                  <a:gd name="connsiteX8" fmla="*/ 1284571 w 1347536"/>
                  <a:gd name="connsiteY8" fmla="*/ 601087 h 1346377"/>
                  <a:gd name="connsiteX9" fmla="*/ 1346728 w 1347536"/>
                  <a:gd name="connsiteY9" fmla="*/ 664588 h 1346377"/>
                  <a:gd name="connsiteX10" fmla="*/ 1347536 w 1347536"/>
                  <a:gd name="connsiteY10" fmla="*/ 674704 h 1346377"/>
                  <a:gd name="connsiteX11" fmla="*/ 673768 w 1347536"/>
                  <a:gd name="connsiteY11" fmla="*/ 1346377 h 1346377"/>
                  <a:gd name="connsiteX12" fmla="*/ 0 w 1347536"/>
                  <a:gd name="connsiteY12" fmla="*/ 672609 h 1346377"/>
                  <a:gd name="connsiteX13" fmla="*/ 537980 w 1347536"/>
                  <a:gd name="connsiteY13" fmla="*/ 12530 h 1346377"/>
                  <a:gd name="connsiteX14" fmla="*/ 662271 w 1347536"/>
                  <a:gd name="connsiteY14" fmla="*/ 0 h 1346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7536" h="1346377">
                    <a:moveTo>
                      <a:pt x="662271" y="0"/>
                    </a:moveTo>
                    <a:cubicBezTo>
                      <a:pt x="700371" y="14625"/>
                      <a:pt x="730535" y="18138"/>
                      <a:pt x="736884" y="58163"/>
                    </a:cubicBezTo>
                    <a:cubicBezTo>
                      <a:pt x="740058" y="102173"/>
                      <a:pt x="703546" y="123958"/>
                      <a:pt x="662271" y="131456"/>
                    </a:cubicBezTo>
                    <a:lnTo>
                      <a:pt x="564473" y="141315"/>
                    </a:lnTo>
                    <a:cubicBezTo>
                      <a:pt x="317351" y="191883"/>
                      <a:pt x="131456" y="410537"/>
                      <a:pt x="131456" y="672609"/>
                    </a:cubicBezTo>
                    <a:cubicBezTo>
                      <a:pt x="131456" y="972120"/>
                      <a:pt x="374257" y="1214921"/>
                      <a:pt x="673768" y="1214921"/>
                    </a:cubicBezTo>
                    <a:cubicBezTo>
                      <a:pt x="973279" y="1214921"/>
                      <a:pt x="1216080" y="972120"/>
                      <a:pt x="1216080" y="672609"/>
                    </a:cubicBezTo>
                    <a:cubicBezTo>
                      <a:pt x="1215811" y="669935"/>
                      <a:pt x="1215541" y="667262"/>
                      <a:pt x="1215272" y="664588"/>
                    </a:cubicBezTo>
                    <a:cubicBezTo>
                      <a:pt x="1215705" y="637644"/>
                      <a:pt x="1253533" y="601616"/>
                      <a:pt x="1284571" y="601087"/>
                    </a:cubicBezTo>
                    <a:cubicBezTo>
                      <a:pt x="1316402" y="604791"/>
                      <a:pt x="1342767" y="641326"/>
                      <a:pt x="1346728" y="664588"/>
                    </a:cubicBezTo>
                    <a:cubicBezTo>
                      <a:pt x="1346997" y="667262"/>
                      <a:pt x="1347267" y="672030"/>
                      <a:pt x="1347536" y="674704"/>
                    </a:cubicBezTo>
                    <a:cubicBezTo>
                      <a:pt x="1347536" y="1046816"/>
                      <a:pt x="1045880" y="1346377"/>
                      <a:pt x="673768" y="1346377"/>
                    </a:cubicBezTo>
                    <a:cubicBezTo>
                      <a:pt x="301656" y="1346377"/>
                      <a:pt x="0" y="1044721"/>
                      <a:pt x="0" y="672609"/>
                    </a:cubicBezTo>
                    <a:cubicBezTo>
                      <a:pt x="0" y="347011"/>
                      <a:pt x="230956" y="75356"/>
                      <a:pt x="537980" y="12530"/>
                    </a:cubicBezTo>
                    <a:lnTo>
                      <a:pt x="662271"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4" name="Oval 53">
                <a:extLst>
                  <a:ext uri="{FF2B5EF4-FFF2-40B4-BE49-F238E27FC236}">
                    <a16:creationId xmlns:a16="http://schemas.microsoft.com/office/drawing/2014/main" id="{BB5CEF16-B9A6-020E-4588-DC3D9FD233E9}"/>
                  </a:ext>
                </a:extLst>
              </p:cNvPr>
              <p:cNvSpPr/>
              <p:nvPr/>
            </p:nvSpPr>
            <p:spPr>
              <a:xfrm>
                <a:off x="1208215" y="2956051"/>
                <a:ext cx="1622072" cy="1622072"/>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2" name="TextBox 51">
              <a:extLst>
                <a:ext uri="{FF2B5EF4-FFF2-40B4-BE49-F238E27FC236}">
                  <a16:creationId xmlns:a16="http://schemas.microsoft.com/office/drawing/2014/main" id="{BE22D87C-DC58-64E2-E2E7-D64A934E44CF}"/>
                </a:ext>
              </a:extLst>
            </p:cNvPr>
            <p:cNvSpPr txBox="1"/>
            <p:nvPr/>
          </p:nvSpPr>
          <p:spPr>
            <a:xfrm>
              <a:off x="1773812" y="3457765"/>
              <a:ext cx="546054" cy="646331"/>
            </a:xfrm>
            <a:prstGeom prst="rect">
              <a:avLst/>
            </a:prstGeom>
            <a:noFill/>
          </p:spPr>
          <p:txBody>
            <a:bodyPr wrap="square" rtlCol="0">
              <a:spAutoFit/>
            </a:bodyPr>
            <a:lstStyle/>
            <a:p>
              <a:pPr algn="just"/>
              <a:r>
                <a:rPr lang="en-US" sz="3600" dirty="0">
                  <a:solidFill>
                    <a:schemeClr val="bg1"/>
                  </a:solidFill>
                  <a:latin typeface="Nunito SemiBold" pitchFamily="2" charset="0"/>
                  <a:cs typeface="Baloo" panose="03080902040302020200" pitchFamily="66" charset="0"/>
                </a:rPr>
                <a:t>5</a:t>
              </a:r>
              <a:endParaRPr lang="en-IN" sz="3600" dirty="0">
                <a:solidFill>
                  <a:schemeClr val="bg1"/>
                </a:solidFill>
                <a:latin typeface="Nunito SemiBold" pitchFamily="2" charset="0"/>
                <a:cs typeface="Baloo" panose="03080902040302020200" pitchFamily="66" charset="0"/>
              </a:endParaRPr>
            </a:p>
          </p:txBody>
        </p:sp>
      </p:grpSp>
      <p:sp>
        <p:nvSpPr>
          <p:cNvPr id="55" name="TextBox 54">
            <a:extLst>
              <a:ext uri="{FF2B5EF4-FFF2-40B4-BE49-F238E27FC236}">
                <a16:creationId xmlns:a16="http://schemas.microsoft.com/office/drawing/2014/main" id="{A3691FEE-A948-49D3-A759-CE65772EA6B0}"/>
              </a:ext>
            </a:extLst>
          </p:cNvPr>
          <p:cNvSpPr txBox="1"/>
          <p:nvPr/>
        </p:nvSpPr>
        <p:spPr>
          <a:xfrm>
            <a:off x="1341119" y="5048112"/>
            <a:ext cx="1906693" cy="1323439"/>
          </a:xfrm>
          <a:prstGeom prst="rect">
            <a:avLst/>
          </a:prstGeom>
          <a:noFill/>
        </p:spPr>
        <p:txBody>
          <a:bodyPr wrap="square" rtlCol="0">
            <a:spAutoFit/>
          </a:bodyPr>
          <a:lstStyle/>
          <a:p>
            <a:pPr algn="just"/>
            <a:r>
              <a:rPr lang="en-US" sz="2000" dirty="0">
                <a:solidFill>
                  <a:schemeClr val="bg1"/>
                </a:solidFill>
                <a:latin typeface="Nunito SemiBold" pitchFamily="2" charset="0"/>
                <a:cs typeface="Baloo" panose="03080902040302020200" pitchFamily="66" charset="0"/>
              </a:rPr>
              <a:t>started making frontend Application</a:t>
            </a:r>
            <a:endParaRPr lang="en-IN" sz="2000" dirty="0">
              <a:solidFill>
                <a:schemeClr val="bg1"/>
              </a:solidFill>
              <a:latin typeface="Nunito SemiBold" pitchFamily="2" charset="0"/>
              <a:cs typeface="Baloo" panose="03080902040302020200" pitchFamily="66" charset="0"/>
            </a:endParaRPr>
          </a:p>
        </p:txBody>
      </p:sp>
      <p:sp>
        <p:nvSpPr>
          <p:cNvPr id="56" name="TextBox 55">
            <a:extLst>
              <a:ext uri="{FF2B5EF4-FFF2-40B4-BE49-F238E27FC236}">
                <a16:creationId xmlns:a16="http://schemas.microsoft.com/office/drawing/2014/main" id="{C3B348CD-A474-C7D4-0534-C557385D8716}"/>
              </a:ext>
            </a:extLst>
          </p:cNvPr>
          <p:cNvSpPr txBox="1"/>
          <p:nvPr/>
        </p:nvSpPr>
        <p:spPr>
          <a:xfrm>
            <a:off x="3272272" y="2319872"/>
            <a:ext cx="1883928" cy="707886"/>
          </a:xfrm>
          <a:prstGeom prst="rect">
            <a:avLst/>
          </a:prstGeom>
          <a:noFill/>
        </p:spPr>
        <p:txBody>
          <a:bodyPr wrap="square" rtlCol="0">
            <a:spAutoFit/>
          </a:bodyPr>
          <a:lstStyle/>
          <a:p>
            <a:pPr algn="just"/>
            <a:r>
              <a:rPr lang="en-US" sz="2000" dirty="0">
                <a:solidFill>
                  <a:schemeClr val="bg1"/>
                </a:solidFill>
                <a:latin typeface="Nunito SemiBold" pitchFamily="2" charset="0"/>
                <a:cs typeface="Baloo" panose="03080902040302020200" pitchFamily="66" charset="0"/>
              </a:rPr>
              <a:t> ML script has been created. </a:t>
            </a:r>
            <a:endParaRPr lang="en-IN" sz="2000" dirty="0">
              <a:solidFill>
                <a:schemeClr val="bg1"/>
              </a:solidFill>
              <a:latin typeface="Nunito SemiBold" pitchFamily="2" charset="0"/>
              <a:cs typeface="Baloo" panose="03080902040302020200" pitchFamily="66" charset="0"/>
            </a:endParaRPr>
          </a:p>
        </p:txBody>
      </p:sp>
      <p:sp>
        <p:nvSpPr>
          <p:cNvPr id="57" name="TextBox 56">
            <a:extLst>
              <a:ext uri="{FF2B5EF4-FFF2-40B4-BE49-F238E27FC236}">
                <a16:creationId xmlns:a16="http://schemas.microsoft.com/office/drawing/2014/main" id="{A9A5D638-1D41-E86F-1E8E-A07F6275FB5F}"/>
              </a:ext>
            </a:extLst>
          </p:cNvPr>
          <p:cNvSpPr txBox="1"/>
          <p:nvPr/>
        </p:nvSpPr>
        <p:spPr>
          <a:xfrm>
            <a:off x="5454882" y="5020152"/>
            <a:ext cx="1622000" cy="1323439"/>
          </a:xfrm>
          <a:prstGeom prst="rect">
            <a:avLst/>
          </a:prstGeom>
          <a:noFill/>
        </p:spPr>
        <p:txBody>
          <a:bodyPr wrap="square" rtlCol="0">
            <a:spAutoFit/>
          </a:bodyPr>
          <a:lstStyle/>
          <a:p>
            <a:pPr algn="just"/>
            <a:r>
              <a:rPr lang="en-US" sz="2000" dirty="0">
                <a:solidFill>
                  <a:schemeClr val="bg1"/>
                </a:solidFill>
                <a:latin typeface="Nunito SemiBold" pitchFamily="2" charset="0"/>
                <a:cs typeface="Baloo" panose="03080902040302020200" pitchFamily="66" charset="0"/>
              </a:rPr>
              <a:t>Backend of Application has been created</a:t>
            </a:r>
            <a:endParaRPr lang="en-IN" sz="2000" dirty="0">
              <a:solidFill>
                <a:schemeClr val="bg1"/>
              </a:solidFill>
              <a:latin typeface="Nunito SemiBold" pitchFamily="2" charset="0"/>
              <a:cs typeface="Baloo" panose="03080902040302020200" pitchFamily="66" charset="0"/>
            </a:endParaRPr>
          </a:p>
        </p:txBody>
      </p:sp>
      <p:sp>
        <p:nvSpPr>
          <p:cNvPr id="58" name="TextBox 57">
            <a:extLst>
              <a:ext uri="{FF2B5EF4-FFF2-40B4-BE49-F238E27FC236}">
                <a16:creationId xmlns:a16="http://schemas.microsoft.com/office/drawing/2014/main" id="{EB0149A6-E1F5-D0D6-2C7A-E7E4C3C449C8}"/>
              </a:ext>
            </a:extLst>
          </p:cNvPr>
          <p:cNvSpPr txBox="1"/>
          <p:nvPr/>
        </p:nvSpPr>
        <p:spPr>
          <a:xfrm>
            <a:off x="7141462" y="2347259"/>
            <a:ext cx="2373746" cy="707886"/>
          </a:xfrm>
          <a:prstGeom prst="rect">
            <a:avLst/>
          </a:prstGeom>
          <a:noFill/>
        </p:spPr>
        <p:txBody>
          <a:bodyPr wrap="square" rtlCol="0">
            <a:spAutoFit/>
          </a:bodyPr>
          <a:lstStyle/>
          <a:p>
            <a:pPr algn="just"/>
            <a:r>
              <a:rPr lang="en-US" sz="2000" dirty="0">
                <a:solidFill>
                  <a:schemeClr val="bg1"/>
                </a:solidFill>
                <a:latin typeface="Nunito SemiBold" pitchFamily="2" charset="0"/>
                <a:cs typeface="Baloo" panose="03080902040302020200" pitchFamily="66" charset="0"/>
              </a:rPr>
              <a:t>Cloud Connection has been formed</a:t>
            </a:r>
            <a:endParaRPr lang="en-IN" sz="2000" dirty="0">
              <a:solidFill>
                <a:schemeClr val="bg1"/>
              </a:solidFill>
              <a:latin typeface="Nunito SemiBold" pitchFamily="2" charset="0"/>
              <a:cs typeface="Baloo" panose="03080902040302020200" pitchFamily="66" charset="0"/>
            </a:endParaRPr>
          </a:p>
        </p:txBody>
      </p:sp>
      <p:sp>
        <p:nvSpPr>
          <p:cNvPr id="59" name="TextBox 58">
            <a:extLst>
              <a:ext uri="{FF2B5EF4-FFF2-40B4-BE49-F238E27FC236}">
                <a16:creationId xmlns:a16="http://schemas.microsoft.com/office/drawing/2014/main" id="{B707341D-9928-A5CF-3905-A8E94B71036A}"/>
              </a:ext>
            </a:extLst>
          </p:cNvPr>
          <p:cNvSpPr txBox="1"/>
          <p:nvPr/>
        </p:nvSpPr>
        <p:spPr>
          <a:xfrm>
            <a:off x="9758839" y="5264812"/>
            <a:ext cx="1503495" cy="1015663"/>
          </a:xfrm>
          <a:prstGeom prst="rect">
            <a:avLst/>
          </a:prstGeom>
          <a:noFill/>
        </p:spPr>
        <p:txBody>
          <a:bodyPr wrap="square" rtlCol="0">
            <a:spAutoFit/>
          </a:bodyPr>
          <a:lstStyle/>
          <a:p>
            <a:pPr algn="just"/>
            <a:r>
              <a:rPr lang="en-US" sz="2000" dirty="0">
                <a:solidFill>
                  <a:schemeClr val="bg1"/>
                </a:solidFill>
                <a:latin typeface="Nunito SemiBold" pitchFamily="2" charset="0"/>
                <a:cs typeface="Baloo" panose="03080902040302020200" pitchFamily="66" charset="0"/>
              </a:rPr>
              <a:t>ML script has been Integrated</a:t>
            </a:r>
            <a:endParaRPr lang="en-IN" sz="2000" dirty="0">
              <a:solidFill>
                <a:schemeClr val="bg1"/>
              </a:solidFill>
              <a:latin typeface="Nunito SemiBold" pitchFamily="2" charset="0"/>
              <a:cs typeface="Baloo" panose="03080902040302020200" pitchFamily="66" charset="0"/>
            </a:endParaRPr>
          </a:p>
        </p:txBody>
      </p:sp>
    </p:spTree>
    <p:extLst>
      <p:ext uri="{BB962C8B-B14F-4D97-AF65-F5344CB8AC3E}">
        <p14:creationId xmlns:p14="http://schemas.microsoft.com/office/powerpoint/2010/main" val="2908074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TotalTime>
  <Words>342</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Bluerabbit</vt:lpstr>
      <vt:lpstr>Calibri</vt:lpstr>
      <vt:lpstr>Calibri Light</vt:lpstr>
      <vt:lpstr>Delius Swash Caps</vt:lpstr>
      <vt:lpstr>Nunito Black</vt:lpstr>
      <vt:lpstr>Nunito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krimy sorathiya</dc:creator>
  <cp:lastModifiedBy>krimy sorathiya</cp:lastModifiedBy>
  <cp:revision>2</cp:revision>
  <dcterms:created xsi:type="dcterms:W3CDTF">2024-09-16T07:28:05Z</dcterms:created>
  <dcterms:modified xsi:type="dcterms:W3CDTF">2025-02-26T16:21:20Z</dcterms:modified>
</cp:coreProperties>
</file>