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2918400" cy="43891200"/>
  <p:notesSz cx="7559675" cy="10691813"/>
  <p:embeddedFontLst>
    <p:embeddedFont>
      <p:font typeface="Cambria" panose="02040503050406030204" pitchFamily="18"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p15:clr>
            <a:srgbClr val="000000"/>
          </p15:clr>
        </p15:guide>
        <p15:guide id="2" pos="10368">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lBiqNy14ozIeBGwEWw1BAEaPh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D0A82E-FB63-4187-BB8A-BE4FD3A52D5B}">
  <a:tblStyle styleId="{6BD0A82E-FB63-4187-BB8A-BE4FD3A52D5B}"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70471533-729A-4A05-A06A-2DBB11EED29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768" y="-4800"/>
      </p:cViewPr>
      <p:guideLst>
        <p:guide orient="horz" pos="1382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25" Type="http://schemas.microsoft.com/office/2016/11/relationships/changesInfo" Target="changesInfos/changesInfo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font" Target="fonts/font2.fntdata"/><Relationship Id="rId23" Type="http://schemas.openxmlformats.org/officeDocument/2006/relationships/theme" Target="theme/theme1.xml"/><Relationship Id="rId4" Type="http://schemas.openxmlformats.org/officeDocument/2006/relationships/font" Target="fonts/font1.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my sorathiya" userId="c8748806f1572a9f" providerId="LiveId" clId="{1F81C22C-E7DD-4E26-BBA8-6FF525F5D649}"/>
    <pc:docChg chg="undo custSel modSld">
      <pc:chgData name="krimy sorathiya" userId="c8748806f1572a9f" providerId="LiveId" clId="{1F81C22C-E7DD-4E26-BBA8-6FF525F5D649}" dt="2024-10-24T06:43:22.783" v="350" actId="14100"/>
      <pc:docMkLst>
        <pc:docMk/>
      </pc:docMkLst>
      <pc:sldChg chg="addSp delSp modSp mod">
        <pc:chgData name="krimy sorathiya" userId="c8748806f1572a9f" providerId="LiveId" clId="{1F81C22C-E7DD-4E26-BBA8-6FF525F5D649}" dt="2024-10-24T06:43:22.783" v="350" actId="14100"/>
        <pc:sldMkLst>
          <pc:docMk/>
          <pc:sldMk cId="0" sldId="256"/>
        </pc:sldMkLst>
        <pc:spChg chg="del">
          <ac:chgData name="krimy sorathiya" userId="c8748806f1572a9f" providerId="LiveId" clId="{1F81C22C-E7DD-4E26-BBA8-6FF525F5D649}" dt="2024-10-24T06:19:15.464" v="25" actId="478"/>
          <ac:spMkLst>
            <pc:docMk/>
            <pc:sldMk cId="0" sldId="256"/>
            <ac:spMk id="32" creationId="{9C260246-3A73-8E6E-9882-C758B39BE39E}"/>
          </ac:spMkLst>
        </pc:spChg>
        <pc:spChg chg="add del">
          <ac:chgData name="krimy sorathiya" userId="c8748806f1572a9f" providerId="LiveId" clId="{1F81C22C-E7DD-4E26-BBA8-6FF525F5D649}" dt="2024-10-24T06:19:19.983" v="28" actId="478"/>
          <ac:spMkLst>
            <pc:docMk/>
            <pc:sldMk cId="0" sldId="256"/>
            <ac:spMk id="37" creationId="{683A4261-4DA9-E2FA-F692-9F1F342DCB60}"/>
          </ac:spMkLst>
        </pc:spChg>
        <pc:spChg chg="mod">
          <ac:chgData name="krimy sorathiya" userId="c8748806f1572a9f" providerId="LiveId" clId="{1F81C22C-E7DD-4E26-BBA8-6FF525F5D649}" dt="2024-10-24T06:23:47.604" v="140" actId="20577"/>
          <ac:spMkLst>
            <pc:docMk/>
            <pc:sldMk cId="0" sldId="256"/>
            <ac:spMk id="59" creationId="{00000000-0000-0000-0000-000000000000}"/>
          </ac:spMkLst>
        </pc:spChg>
        <pc:spChg chg="mod">
          <ac:chgData name="krimy sorathiya" userId="c8748806f1572a9f" providerId="LiveId" clId="{1F81C22C-E7DD-4E26-BBA8-6FF525F5D649}" dt="2024-10-24T06:27:15.931" v="182" actId="1035"/>
          <ac:spMkLst>
            <pc:docMk/>
            <pc:sldMk cId="0" sldId="256"/>
            <ac:spMk id="70" creationId="{00000000-0000-0000-0000-000000000000}"/>
          </ac:spMkLst>
        </pc:spChg>
        <pc:spChg chg="mod">
          <ac:chgData name="krimy sorathiya" userId="c8748806f1572a9f" providerId="LiveId" clId="{1F81C22C-E7DD-4E26-BBA8-6FF525F5D649}" dt="2024-10-24T06:27:19.707" v="191" actId="1035"/>
          <ac:spMkLst>
            <pc:docMk/>
            <pc:sldMk cId="0" sldId="256"/>
            <ac:spMk id="74" creationId="{00000000-0000-0000-0000-000000000000}"/>
          </ac:spMkLst>
        </pc:spChg>
        <pc:spChg chg="mod">
          <ac:chgData name="krimy sorathiya" userId="c8748806f1572a9f" providerId="LiveId" clId="{1F81C22C-E7DD-4E26-BBA8-6FF525F5D649}" dt="2024-10-24T06:26:34.168" v="169" actId="1076"/>
          <ac:spMkLst>
            <pc:docMk/>
            <pc:sldMk cId="0" sldId="256"/>
            <ac:spMk id="77" creationId="{00000000-0000-0000-0000-000000000000}"/>
          </ac:spMkLst>
        </pc:spChg>
        <pc:spChg chg="mod">
          <ac:chgData name="krimy sorathiya" userId="c8748806f1572a9f" providerId="LiveId" clId="{1F81C22C-E7DD-4E26-BBA8-6FF525F5D649}" dt="2024-10-24T06:26:27.489" v="168" actId="14100"/>
          <ac:spMkLst>
            <pc:docMk/>
            <pc:sldMk cId="0" sldId="256"/>
            <ac:spMk id="78" creationId="{00000000-0000-0000-0000-000000000000}"/>
          </ac:spMkLst>
        </pc:spChg>
        <pc:spChg chg="del">
          <ac:chgData name="krimy sorathiya" userId="c8748806f1572a9f" providerId="LiveId" clId="{1F81C22C-E7DD-4E26-BBA8-6FF525F5D649}" dt="2024-10-24T06:17:21.520" v="11" actId="478"/>
          <ac:spMkLst>
            <pc:docMk/>
            <pc:sldMk cId="0" sldId="256"/>
            <ac:spMk id="446" creationId="{CE40EE2B-08B7-16A8-C4D7-9351D89614A7}"/>
          </ac:spMkLst>
        </pc:spChg>
        <pc:spChg chg="del">
          <ac:chgData name="krimy sorathiya" userId="c8748806f1572a9f" providerId="LiveId" clId="{1F81C22C-E7DD-4E26-BBA8-6FF525F5D649}" dt="2024-10-24T06:17:21.520" v="11" actId="478"/>
          <ac:spMkLst>
            <pc:docMk/>
            <pc:sldMk cId="0" sldId="256"/>
            <ac:spMk id="447" creationId="{D7B7C18A-8AF2-5C7A-FD0C-BC2571D8F1F4}"/>
          </ac:spMkLst>
        </pc:spChg>
        <pc:spChg chg="del">
          <ac:chgData name="krimy sorathiya" userId="c8748806f1572a9f" providerId="LiveId" clId="{1F81C22C-E7DD-4E26-BBA8-6FF525F5D649}" dt="2024-10-24T06:17:21.520" v="11" actId="478"/>
          <ac:spMkLst>
            <pc:docMk/>
            <pc:sldMk cId="0" sldId="256"/>
            <ac:spMk id="448" creationId="{D4ABD394-D329-15A4-EEF3-AEB61D06BD55}"/>
          </ac:spMkLst>
        </pc:spChg>
        <pc:spChg chg="del">
          <ac:chgData name="krimy sorathiya" userId="c8748806f1572a9f" providerId="LiveId" clId="{1F81C22C-E7DD-4E26-BBA8-6FF525F5D649}" dt="2024-10-24T06:17:21.520" v="11" actId="478"/>
          <ac:spMkLst>
            <pc:docMk/>
            <pc:sldMk cId="0" sldId="256"/>
            <ac:spMk id="449" creationId="{782E07D6-BBE3-72D0-054D-A56FBF036DD6}"/>
          </ac:spMkLst>
        </pc:spChg>
        <pc:spChg chg="del mod">
          <ac:chgData name="krimy sorathiya" userId="c8748806f1572a9f" providerId="LiveId" clId="{1F81C22C-E7DD-4E26-BBA8-6FF525F5D649}" dt="2024-10-24T06:17:21.520" v="11" actId="478"/>
          <ac:spMkLst>
            <pc:docMk/>
            <pc:sldMk cId="0" sldId="256"/>
            <ac:spMk id="450" creationId="{64A98895-3DCE-C923-5E10-E34A35CF4B58}"/>
          </ac:spMkLst>
        </pc:spChg>
        <pc:spChg chg="del">
          <ac:chgData name="krimy sorathiya" userId="c8748806f1572a9f" providerId="LiveId" clId="{1F81C22C-E7DD-4E26-BBA8-6FF525F5D649}" dt="2024-10-24T06:17:21.520" v="11" actId="478"/>
          <ac:spMkLst>
            <pc:docMk/>
            <pc:sldMk cId="0" sldId="256"/>
            <ac:spMk id="451" creationId="{3CBF645A-D93C-A3F5-BD70-FFFF92CA8271}"/>
          </ac:spMkLst>
        </pc:spChg>
        <pc:spChg chg="del">
          <ac:chgData name="krimy sorathiya" userId="c8748806f1572a9f" providerId="LiveId" clId="{1F81C22C-E7DD-4E26-BBA8-6FF525F5D649}" dt="2024-10-24T06:17:21.520" v="11" actId="478"/>
          <ac:spMkLst>
            <pc:docMk/>
            <pc:sldMk cId="0" sldId="256"/>
            <ac:spMk id="452" creationId="{A02EB795-8FAC-ACD3-62B3-EA13C10554D7}"/>
          </ac:spMkLst>
        </pc:spChg>
        <pc:spChg chg="del">
          <ac:chgData name="krimy sorathiya" userId="c8748806f1572a9f" providerId="LiveId" clId="{1F81C22C-E7DD-4E26-BBA8-6FF525F5D649}" dt="2024-10-24T06:17:41.282" v="12" actId="478"/>
          <ac:spMkLst>
            <pc:docMk/>
            <pc:sldMk cId="0" sldId="256"/>
            <ac:spMk id="453" creationId="{1256D0C0-B904-8709-E4D2-E3C41CDE671F}"/>
          </ac:spMkLst>
        </pc:spChg>
        <pc:spChg chg="del">
          <ac:chgData name="krimy sorathiya" userId="c8748806f1572a9f" providerId="LiveId" clId="{1F81C22C-E7DD-4E26-BBA8-6FF525F5D649}" dt="2024-10-24T06:17:41.282" v="12" actId="478"/>
          <ac:spMkLst>
            <pc:docMk/>
            <pc:sldMk cId="0" sldId="256"/>
            <ac:spMk id="454" creationId="{98F9E2C1-E689-EA7B-D39B-B27D93B46B91}"/>
          </ac:spMkLst>
        </pc:spChg>
        <pc:spChg chg="del">
          <ac:chgData name="krimy sorathiya" userId="c8748806f1572a9f" providerId="LiveId" clId="{1F81C22C-E7DD-4E26-BBA8-6FF525F5D649}" dt="2024-10-24T06:17:41.282" v="12" actId="478"/>
          <ac:spMkLst>
            <pc:docMk/>
            <pc:sldMk cId="0" sldId="256"/>
            <ac:spMk id="455" creationId="{69E8D39D-02D8-1A09-344F-0127A7CA9AF1}"/>
          </ac:spMkLst>
        </pc:spChg>
        <pc:spChg chg="del">
          <ac:chgData name="krimy sorathiya" userId="c8748806f1572a9f" providerId="LiveId" clId="{1F81C22C-E7DD-4E26-BBA8-6FF525F5D649}" dt="2024-10-24T06:17:41.282" v="12" actId="478"/>
          <ac:spMkLst>
            <pc:docMk/>
            <pc:sldMk cId="0" sldId="256"/>
            <ac:spMk id="456" creationId="{D1FB5A77-CE43-B0DB-2445-BA740FAAB762}"/>
          </ac:spMkLst>
        </pc:spChg>
        <pc:spChg chg="del">
          <ac:chgData name="krimy sorathiya" userId="c8748806f1572a9f" providerId="LiveId" clId="{1F81C22C-E7DD-4E26-BBA8-6FF525F5D649}" dt="2024-10-24T06:17:41.282" v="12" actId="478"/>
          <ac:spMkLst>
            <pc:docMk/>
            <pc:sldMk cId="0" sldId="256"/>
            <ac:spMk id="457" creationId="{B2F22B35-0811-A7C5-5CEE-446F41DD40AA}"/>
          </ac:spMkLst>
        </pc:spChg>
        <pc:spChg chg="del">
          <ac:chgData name="krimy sorathiya" userId="c8748806f1572a9f" providerId="LiveId" clId="{1F81C22C-E7DD-4E26-BBA8-6FF525F5D649}" dt="2024-10-24T06:17:41.282" v="12" actId="478"/>
          <ac:spMkLst>
            <pc:docMk/>
            <pc:sldMk cId="0" sldId="256"/>
            <ac:spMk id="458" creationId="{BA2DE1EB-DA09-75AE-408A-5C32DC55A611}"/>
          </ac:spMkLst>
        </pc:spChg>
        <pc:spChg chg="del">
          <ac:chgData name="krimy sorathiya" userId="c8748806f1572a9f" providerId="LiveId" clId="{1F81C22C-E7DD-4E26-BBA8-6FF525F5D649}" dt="2024-10-24T06:17:41.282" v="12" actId="478"/>
          <ac:spMkLst>
            <pc:docMk/>
            <pc:sldMk cId="0" sldId="256"/>
            <ac:spMk id="459" creationId="{73A22144-2238-6CF0-DC27-CA76A2D9E4C6}"/>
          </ac:spMkLst>
        </pc:spChg>
        <pc:spChg chg="del">
          <ac:chgData name="krimy sorathiya" userId="c8748806f1572a9f" providerId="LiveId" clId="{1F81C22C-E7DD-4E26-BBA8-6FF525F5D649}" dt="2024-10-24T06:17:41.282" v="12" actId="478"/>
          <ac:spMkLst>
            <pc:docMk/>
            <pc:sldMk cId="0" sldId="256"/>
            <ac:spMk id="460" creationId="{828B701D-CEF4-1C0C-08C4-27AE76FB27C3}"/>
          </ac:spMkLst>
        </pc:spChg>
        <pc:spChg chg="del">
          <ac:chgData name="krimy sorathiya" userId="c8748806f1572a9f" providerId="LiveId" clId="{1F81C22C-E7DD-4E26-BBA8-6FF525F5D649}" dt="2024-10-24T06:18:53.871" v="13" actId="478"/>
          <ac:spMkLst>
            <pc:docMk/>
            <pc:sldMk cId="0" sldId="256"/>
            <ac:spMk id="461" creationId="{35A8E2FD-3456-8EF1-E15E-21BEB6A39495}"/>
          </ac:spMkLst>
        </pc:spChg>
        <pc:spChg chg="del">
          <ac:chgData name="krimy sorathiya" userId="c8748806f1572a9f" providerId="LiveId" clId="{1F81C22C-E7DD-4E26-BBA8-6FF525F5D649}" dt="2024-10-24T06:18:55.440" v="14" actId="478"/>
          <ac:spMkLst>
            <pc:docMk/>
            <pc:sldMk cId="0" sldId="256"/>
            <ac:spMk id="462" creationId="{F01A40D1-F85D-86C3-7F4F-CA99AC1EFCD6}"/>
          </ac:spMkLst>
        </pc:spChg>
        <pc:spChg chg="del">
          <ac:chgData name="krimy sorathiya" userId="c8748806f1572a9f" providerId="LiveId" clId="{1F81C22C-E7DD-4E26-BBA8-6FF525F5D649}" dt="2024-10-24T06:18:56.768" v="15" actId="478"/>
          <ac:spMkLst>
            <pc:docMk/>
            <pc:sldMk cId="0" sldId="256"/>
            <ac:spMk id="463" creationId="{4537EA99-1C7E-6FFB-DBD6-735E42130EEC}"/>
          </ac:spMkLst>
        </pc:spChg>
        <pc:spChg chg="del">
          <ac:chgData name="krimy sorathiya" userId="c8748806f1572a9f" providerId="LiveId" clId="{1F81C22C-E7DD-4E26-BBA8-6FF525F5D649}" dt="2024-10-24T06:18:58.001" v="16" actId="478"/>
          <ac:spMkLst>
            <pc:docMk/>
            <pc:sldMk cId="0" sldId="256"/>
            <ac:spMk id="464" creationId="{4E682577-DB81-6D8C-C398-9B44B97082EB}"/>
          </ac:spMkLst>
        </pc:spChg>
        <pc:spChg chg="del">
          <ac:chgData name="krimy sorathiya" userId="c8748806f1572a9f" providerId="LiveId" clId="{1F81C22C-E7DD-4E26-BBA8-6FF525F5D649}" dt="2024-10-24T06:18:59.072" v="17" actId="478"/>
          <ac:spMkLst>
            <pc:docMk/>
            <pc:sldMk cId="0" sldId="256"/>
            <ac:spMk id="465" creationId="{9BC50624-3623-E6C5-F21D-BB8DB06FF295}"/>
          </ac:spMkLst>
        </pc:spChg>
        <pc:spChg chg="del">
          <ac:chgData name="krimy sorathiya" userId="c8748806f1572a9f" providerId="LiveId" clId="{1F81C22C-E7DD-4E26-BBA8-6FF525F5D649}" dt="2024-10-24T06:19:10.506" v="22" actId="478"/>
          <ac:spMkLst>
            <pc:docMk/>
            <pc:sldMk cId="0" sldId="256"/>
            <ac:spMk id="470" creationId="{73611D93-AA85-F587-6E01-719C8326F05B}"/>
          </ac:spMkLst>
        </pc:spChg>
        <pc:spChg chg="del topLvl">
          <ac:chgData name="krimy sorathiya" userId="c8748806f1572a9f" providerId="LiveId" clId="{1F81C22C-E7DD-4E26-BBA8-6FF525F5D649}" dt="2024-10-24T06:19:11.977" v="23" actId="478"/>
          <ac:spMkLst>
            <pc:docMk/>
            <pc:sldMk cId="0" sldId="256"/>
            <ac:spMk id="472" creationId="{4ADB03E5-0F06-D74F-BF60-20BD3E5AA658}"/>
          </ac:spMkLst>
        </pc:spChg>
        <pc:spChg chg="del topLvl">
          <ac:chgData name="krimy sorathiya" userId="c8748806f1572a9f" providerId="LiveId" clId="{1F81C22C-E7DD-4E26-BBA8-6FF525F5D649}" dt="2024-10-24T06:19:33.091" v="30" actId="478"/>
          <ac:spMkLst>
            <pc:docMk/>
            <pc:sldMk cId="0" sldId="256"/>
            <ac:spMk id="473" creationId="{5AE72F2B-5707-9C58-C380-B9E2BF862CA0}"/>
          </ac:spMkLst>
        </pc:spChg>
        <pc:spChg chg="del">
          <ac:chgData name="krimy sorathiya" userId="c8748806f1572a9f" providerId="LiveId" clId="{1F81C22C-E7DD-4E26-BBA8-6FF525F5D649}" dt="2024-10-24T06:19:33.091" v="30" actId="478"/>
          <ac:spMkLst>
            <pc:docMk/>
            <pc:sldMk cId="0" sldId="256"/>
            <ac:spMk id="474" creationId="{C8C26B13-BEDB-8949-743F-0153D9D21788}"/>
          </ac:spMkLst>
        </pc:spChg>
        <pc:spChg chg="del">
          <ac:chgData name="krimy sorathiya" userId="c8748806f1572a9f" providerId="LiveId" clId="{1F81C22C-E7DD-4E26-BBA8-6FF525F5D649}" dt="2024-10-24T06:19:39.878" v="31" actId="478"/>
          <ac:spMkLst>
            <pc:docMk/>
            <pc:sldMk cId="0" sldId="256"/>
            <ac:spMk id="478" creationId="{82322FEB-7E8F-B13F-7B34-1118A0D33E79}"/>
          </ac:spMkLst>
        </pc:spChg>
        <pc:spChg chg="del">
          <ac:chgData name="krimy sorathiya" userId="c8748806f1572a9f" providerId="LiveId" clId="{1F81C22C-E7DD-4E26-BBA8-6FF525F5D649}" dt="2024-10-24T06:19:33.091" v="30" actId="478"/>
          <ac:spMkLst>
            <pc:docMk/>
            <pc:sldMk cId="0" sldId="256"/>
            <ac:spMk id="489" creationId="{F063373B-4944-CE2D-8056-5A089D24E437}"/>
          </ac:spMkLst>
        </pc:spChg>
        <pc:spChg chg="add del">
          <ac:chgData name="krimy sorathiya" userId="c8748806f1572a9f" providerId="LiveId" clId="{1F81C22C-E7DD-4E26-BBA8-6FF525F5D649}" dt="2024-10-24T06:17:21.520" v="11" actId="478"/>
          <ac:spMkLst>
            <pc:docMk/>
            <pc:sldMk cId="0" sldId="256"/>
            <ac:spMk id="497" creationId="{8197B5FE-7F52-4ECD-E6F3-9FC0C146F83E}"/>
          </ac:spMkLst>
        </pc:spChg>
        <pc:grpChg chg="del">
          <ac:chgData name="krimy sorathiya" userId="c8748806f1572a9f" providerId="LiveId" clId="{1F81C22C-E7DD-4E26-BBA8-6FF525F5D649}" dt="2024-10-24T06:19:14.490" v="24" actId="478"/>
          <ac:grpSpMkLst>
            <pc:docMk/>
            <pc:sldMk cId="0" sldId="256"/>
            <ac:grpSpMk id="34" creationId="{0634B9AC-1091-0911-0155-AF7621CE9FD5}"/>
          </ac:grpSpMkLst>
        </pc:grpChg>
        <pc:grpChg chg="del">
          <ac:chgData name="krimy sorathiya" userId="c8748806f1572a9f" providerId="LiveId" clId="{1F81C22C-E7DD-4E26-BBA8-6FF525F5D649}" dt="2024-10-24T06:19:11.977" v="23" actId="478"/>
          <ac:grpSpMkLst>
            <pc:docMk/>
            <pc:sldMk cId="0" sldId="256"/>
            <ac:grpSpMk id="471" creationId="{00B114E1-D65D-BA88-2E15-768971A499F7}"/>
          </ac:grpSpMkLst>
        </pc:grpChg>
        <pc:grpChg chg="del">
          <ac:chgData name="krimy sorathiya" userId="c8748806f1572a9f" providerId="LiveId" clId="{1F81C22C-E7DD-4E26-BBA8-6FF525F5D649}" dt="2024-10-24T06:19:33.091" v="30" actId="478"/>
          <ac:grpSpMkLst>
            <pc:docMk/>
            <pc:sldMk cId="0" sldId="256"/>
            <ac:grpSpMk id="475" creationId="{1376788E-2F9A-4869-E417-BE645AE945E1}"/>
          </ac:grpSpMkLst>
        </pc:grpChg>
        <pc:grpChg chg="del">
          <ac:chgData name="krimy sorathiya" userId="c8748806f1572a9f" providerId="LiveId" clId="{1F81C22C-E7DD-4E26-BBA8-6FF525F5D649}" dt="2024-10-24T06:19:33.091" v="30" actId="478"/>
          <ac:grpSpMkLst>
            <pc:docMk/>
            <pc:sldMk cId="0" sldId="256"/>
            <ac:grpSpMk id="479" creationId="{C664F968-D145-9B22-C665-3248A140AE7F}"/>
          </ac:grpSpMkLst>
        </pc:grpChg>
        <pc:grpChg chg="del">
          <ac:chgData name="krimy sorathiya" userId="c8748806f1572a9f" providerId="LiveId" clId="{1F81C22C-E7DD-4E26-BBA8-6FF525F5D649}" dt="2024-10-24T06:19:33.091" v="30" actId="478"/>
          <ac:grpSpMkLst>
            <pc:docMk/>
            <pc:sldMk cId="0" sldId="256"/>
            <ac:grpSpMk id="483" creationId="{84CE3002-BCA9-57EF-1281-E01CC47C7203}"/>
          </ac:grpSpMkLst>
        </pc:grpChg>
        <pc:grpChg chg="del">
          <ac:chgData name="krimy sorathiya" userId="c8748806f1572a9f" providerId="LiveId" clId="{1F81C22C-E7DD-4E26-BBA8-6FF525F5D649}" dt="2024-10-24T06:19:33.091" v="30" actId="478"/>
          <ac:grpSpMkLst>
            <pc:docMk/>
            <pc:sldMk cId="0" sldId="256"/>
            <ac:grpSpMk id="486" creationId="{899E6613-ED39-0040-E017-5B6CE4B4B122}"/>
          </ac:grpSpMkLst>
        </pc:grpChg>
        <pc:grpChg chg="del">
          <ac:chgData name="krimy sorathiya" userId="c8748806f1572a9f" providerId="LiveId" clId="{1F81C22C-E7DD-4E26-BBA8-6FF525F5D649}" dt="2024-10-24T06:19:33.091" v="30" actId="478"/>
          <ac:grpSpMkLst>
            <pc:docMk/>
            <pc:sldMk cId="0" sldId="256"/>
            <ac:grpSpMk id="490" creationId="{8117EF7A-4AEC-6BD0-86E7-16F0EA11FEAF}"/>
          </ac:grpSpMkLst>
        </pc:grpChg>
        <pc:grpChg chg="del">
          <ac:chgData name="krimy sorathiya" userId="c8748806f1572a9f" providerId="LiveId" clId="{1F81C22C-E7DD-4E26-BBA8-6FF525F5D649}" dt="2024-10-24T06:19:39.878" v="31" actId="478"/>
          <ac:grpSpMkLst>
            <pc:docMk/>
            <pc:sldMk cId="0" sldId="256"/>
            <ac:grpSpMk id="494" creationId="{71BC6D49-5CC1-329C-5199-A6C84BBE7A01}"/>
          </ac:grpSpMkLst>
        </pc:grpChg>
        <pc:graphicFrameChg chg="modGraphic">
          <ac:chgData name="krimy sorathiya" userId="c8748806f1572a9f" providerId="LiveId" clId="{1F81C22C-E7DD-4E26-BBA8-6FF525F5D649}" dt="2024-10-24T06:24:42.520" v="142" actId="404"/>
          <ac:graphicFrameMkLst>
            <pc:docMk/>
            <pc:sldMk cId="0" sldId="256"/>
            <ac:graphicFrameMk id="93" creationId="{00000000-0000-0000-0000-000000000000}"/>
          </ac:graphicFrameMkLst>
        </pc:graphicFrameChg>
        <pc:graphicFrameChg chg="add del">
          <ac:chgData name="krimy sorathiya" userId="c8748806f1572a9f" providerId="LiveId" clId="{1F81C22C-E7DD-4E26-BBA8-6FF525F5D649}" dt="2024-10-24T06:19:00.181" v="18" actId="478"/>
          <ac:graphicFrameMkLst>
            <pc:docMk/>
            <pc:sldMk cId="0" sldId="256"/>
            <ac:graphicFrameMk id="466" creationId="{8CD5FCED-CF5C-8A5D-7C19-5C6EC287BFBA}"/>
          </ac:graphicFrameMkLst>
        </pc:graphicFrameChg>
        <pc:graphicFrameChg chg="del">
          <ac:chgData name="krimy sorathiya" userId="c8748806f1572a9f" providerId="LiveId" clId="{1F81C22C-E7DD-4E26-BBA8-6FF525F5D649}" dt="2024-10-24T06:19:01.834" v="19" actId="478"/>
          <ac:graphicFrameMkLst>
            <pc:docMk/>
            <pc:sldMk cId="0" sldId="256"/>
            <ac:graphicFrameMk id="467" creationId="{729429B9-3CF4-2AB1-1AD1-06482883F5F9}"/>
          </ac:graphicFrameMkLst>
        </pc:graphicFrameChg>
        <pc:picChg chg="del mod">
          <ac:chgData name="krimy sorathiya" userId="c8748806f1572a9f" providerId="LiveId" clId="{1F81C22C-E7DD-4E26-BBA8-6FF525F5D649}" dt="2024-10-24T06:21:38.654" v="35" actId="478"/>
          <ac:picMkLst>
            <pc:docMk/>
            <pc:sldMk cId="0" sldId="256"/>
            <ac:picMk id="4" creationId="{B17A243F-E67F-87A7-A1DC-D5C87483FE88}"/>
          </ac:picMkLst>
        </pc:picChg>
        <pc:picChg chg="add mod">
          <ac:chgData name="krimy sorathiya" userId="c8748806f1572a9f" providerId="LiveId" clId="{1F81C22C-E7DD-4E26-BBA8-6FF525F5D649}" dt="2024-10-24T06:38:54.292" v="226" actId="1076"/>
          <ac:picMkLst>
            <pc:docMk/>
            <pc:sldMk cId="0" sldId="256"/>
            <ac:picMk id="8" creationId="{CA41063E-9535-FA95-F164-77ABBA62CFBF}"/>
          </ac:picMkLst>
        </pc:picChg>
        <pc:picChg chg="add del mod">
          <ac:chgData name="krimy sorathiya" userId="c8748806f1572a9f" providerId="LiveId" clId="{1F81C22C-E7DD-4E26-BBA8-6FF525F5D649}" dt="2024-10-24T06:34:35.193" v="213" actId="478"/>
          <ac:picMkLst>
            <pc:docMk/>
            <pc:sldMk cId="0" sldId="256"/>
            <ac:picMk id="9" creationId="{BEBE8A8E-E124-A2AE-6171-73D9EB66E108}"/>
          </ac:picMkLst>
        </pc:picChg>
        <pc:picChg chg="add mod ord">
          <ac:chgData name="krimy sorathiya" userId="c8748806f1572a9f" providerId="LiveId" clId="{1F81C22C-E7DD-4E26-BBA8-6FF525F5D649}" dt="2024-10-24T06:43:17.920" v="349" actId="14100"/>
          <ac:picMkLst>
            <pc:docMk/>
            <pc:sldMk cId="0" sldId="256"/>
            <ac:picMk id="11" creationId="{FE9AEF2D-1846-8491-34B6-51965CADB0C4}"/>
          </ac:picMkLst>
        </pc:picChg>
        <pc:picChg chg="add mod">
          <ac:chgData name="krimy sorathiya" userId="c8748806f1572a9f" providerId="LiveId" clId="{1F81C22C-E7DD-4E26-BBA8-6FF525F5D649}" dt="2024-10-24T06:39:08.217" v="249" actId="1036"/>
          <ac:picMkLst>
            <pc:docMk/>
            <pc:sldMk cId="0" sldId="256"/>
            <ac:picMk id="12" creationId="{0FAA307D-56B7-09E3-BBA9-D01090AC889A}"/>
          </ac:picMkLst>
        </pc:picChg>
        <pc:picChg chg="add mod">
          <ac:chgData name="krimy sorathiya" userId="c8748806f1572a9f" providerId="LiveId" clId="{1F81C22C-E7DD-4E26-BBA8-6FF525F5D649}" dt="2024-10-24T06:43:06.802" v="323" actId="1076"/>
          <ac:picMkLst>
            <pc:docMk/>
            <pc:sldMk cId="0" sldId="256"/>
            <ac:picMk id="33" creationId="{0C94E53F-8DB6-A966-8032-88C6A5B4944F}"/>
          </ac:picMkLst>
        </pc:picChg>
        <pc:picChg chg="add mod">
          <ac:chgData name="krimy sorathiya" userId="c8748806f1572a9f" providerId="LiveId" clId="{1F81C22C-E7DD-4E26-BBA8-6FF525F5D649}" dt="2024-10-24T06:43:22.783" v="350" actId="14100"/>
          <ac:picMkLst>
            <pc:docMk/>
            <pc:sldMk cId="0" sldId="256"/>
            <ac:picMk id="35" creationId="{CF5A55DF-1270-F81E-B5AD-6928F56241F0}"/>
          </ac:picMkLst>
        </pc:picChg>
        <pc:picChg chg="add del">
          <ac:chgData name="krimy sorathiya" userId="c8748806f1572a9f" providerId="LiveId" clId="{1F81C22C-E7DD-4E26-BBA8-6FF525F5D649}" dt="2024-10-24T06:19:20.315" v="29" actId="478"/>
          <ac:picMkLst>
            <pc:docMk/>
            <pc:sldMk cId="0" sldId="256"/>
            <ac:picMk id="39" creationId="{618C5169-DA61-0E8A-5023-A69DB9225F1B}"/>
          </ac:picMkLst>
        </pc:picChg>
        <pc:picChg chg="del">
          <ac:chgData name="krimy sorathiya" userId="c8748806f1572a9f" providerId="LiveId" clId="{1F81C22C-E7DD-4E26-BBA8-6FF525F5D649}" dt="2024-10-24T06:19:06.117" v="20" actId="478"/>
          <ac:picMkLst>
            <pc:docMk/>
            <pc:sldMk cId="0" sldId="256"/>
            <ac:picMk id="468" creationId="{9A1392B3-9575-DBB6-92BA-8B18A332EA25}"/>
          </ac:picMkLst>
        </pc:picChg>
        <pc:picChg chg="del">
          <ac:chgData name="krimy sorathiya" userId="c8748806f1572a9f" providerId="LiveId" clId="{1F81C22C-E7DD-4E26-BBA8-6FF525F5D649}" dt="2024-10-24T06:19:09.201" v="21" actId="478"/>
          <ac:picMkLst>
            <pc:docMk/>
            <pc:sldMk cId="0" sldId="256"/>
            <ac:picMk id="469" creationId="{2F8F5BF4-876D-CC0A-69D7-E56B5C545287}"/>
          </ac:picMkLst>
        </pc:picChg>
        <pc:picChg chg="del mod">
          <ac:chgData name="krimy sorathiya" userId="c8748806f1572a9f" providerId="LiveId" clId="{1F81C22C-E7DD-4E26-BBA8-6FF525F5D649}" dt="2024-10-24T06:16:37.560" v="8" actId="478"/>
          <ac:picMkLst>
            <pc:docMk/>
            <pc:sldMk cId="0" sldId="256"/>
            <ac:picMk id="498" creationId="{EC0A2885-BDDA-E206-7FF0-DF01320947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568722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 name="Google Shape;56;p1:notes"/>
          <p:cNvSpPr>
            <a:spLocks noGrp="1" noRot="1" noChangeAspect="1"/>
          </p:cNvSpPr>
          <p:nvPr>
            <p:ph type="sldImg" idx="2"/>
          </p:nvPr>
        </p:nvSpPr>
        <p:spPr>
          <a:xfrm>
            <a:off x="2276475" y="801688"/>
            <a:ext cx="3008313"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8" name="Google Shape;38;p12"/>
          <p:cNvSpPr txBox="1">
            <a:spLocks noGrp="1"/>
          </p:cNvSpPr>
          <p:nvPr>
            <p:ph type="body" idx="1"/>
          </p:nvPr>
        </p:nvSpPr>
        <p:spPr>
          <a:xfrm>
            <a:off x="1645920" y="10270440"/>
            <a:ext cx="2962620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9" name="Google Shape;39;p12"/>
          <p:cNvSpPr txBox="1">
            <a:spLocks noGrp="1"/>
          </p:cNvSpPr>
          <p:nvPr>
            <p:ph type="body" idx="2"/>
          </p:nvPr>
        </p:nvSpPr>
        <p:spPr>
          <a:xfrm>
            <a:off x="1645920" y="23566680"/>
            <a:ext cx="2962620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2" name="Google Shape;42;p13"/>
          <p:cNvSpPr txBox="1">
            <a:spLocks noGrp="1"/>
          </p:cNvSpPr>
          <p:nvPr>
            <p:ph type="body" idx="1"/>
          </p:nvPr>
        </p:nvSpPr>
        <p:spPr>
          <a:xfrm>
            <a:off x="164592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13"/>
          <p:cNvSpPr txBox="1">
            <a:spLocks noGrp="1"/>
          </p:cNvSpPr>
          <p:nvPr>
            <p:ph type="body" idx="2"/>
          </p:nvPr>
        </p:nvSpPr>
        <p:spPr>
          <a:xfrm>
            <a:off x="1682640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4" name="Google Shape;44;p13"/>
          <p:cNvSpPr txBox="1">
            <a:spLocks noGrp="1"/>
          </p:cNvSpPr>
          <p:nvPr>
            <p:ph type="body" idx="3"/>
          </p:nvPr>
        </p:nvSpPr>
        <p:spPr>
          <a:xfrm>
            <a:off x="1682640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5" name="Google Shape;45;p13"/>
          <p:cNvSpPr txBox="1">
            <a:spLocks noGrp="1"/>
          </p:cNvSpPr>
          <p:nvPr>
            <p:ph type="body" idx="4"/>
          </p:nvPr>
        </p:nvSpPr>
        <p:spPr>
          <a:xfrm>
            <a:off x="164592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6"/>
        <p:cNvGrpSpPr/>
        <p:nvPr/>
      </p:nvGrpSpPr>
      <p:grpSpPr>
        <a:xfrm>
          <a:off x="0" y="0"/>
          <a:ext cx="0" cy="0"/>
          <a:chOff x="0" y="0"/>
          <a:chExt cx="0" cy="0"/>
        </a:xfrm>
      </p:grpSpPr>
      <p:sp>
        <p:nvSpPr>
          <p:cNvPr id="47" name="Google Shape;47;p14"/>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8" name="Google Shape;48;p14"/>
          <p:cNvSpPr txBox="1">
            <a:spLocks noGrp="1"/>
          </p:cNvSpPr>
          <p:nvPr>
            <p:ph type="body" idx="1"/>
          </p:nvPr>
        </p:nvSpPr>
        <p:spPr>
          <a:xfrm>
            <a:off x="1645920" y="1027044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9" name="Google Shape;49;p14"/>
          <p:cNvSpPr txBox="1">
            <a:spLocks noGrp="1"/>
          </p:cNvSpPr>
          <p:nvPr>
            <p:ph type="body" idx="2"/>
          </p:nvPr>
        </p:nvSpPr>
        <p:spPr>
          <a:xfrm>
            <a:off x="11662560" y="1027044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14"/>
          <p:cNvSpPr txBox="1">
            <a:spLocks noGrp="1"/>
          </p:cNvSpPr>
          <p:nvPr>
            <p:ph type="body" idx="3"/>
          </p:nvPr>
        </p:nvSpPr>
        <p:spPr>
          <a:xfrm>
            <a:off x="21679200" y="1027044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1" name="Google Shape;51;p14"/>
          <p:cNvSpPr txBox="1">
            <a:spLocks noGrp="1"/>
          </p:cNvSpPr>
          <p:nvPr>
            <p:ph type="body" idx="4"/>
          </p:nvPr>
        </p:nvSpPr>
        <p:spPr>
          <a:xfrm>
            <a:off x="21679200" y="2356668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2" name="Google Shape;52;p14"/>
          <p:cNvSpPr txBox="1">
            <a:spLocks noGrp="1"/>
          </p:cNvSpPr>
          <p:nvPr>
            <p:ph type="body" idx="5"/>
          </p:nvPr>
        </p:nvSpPr>
        <p:spPr>
          <a:xfrm>
            <a:off x="11662560" y="2356668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3" name="Google Shape;53;p14"/>
          <p:cNvSpPr txBox="1">
            <a:spLocks noGrp="1"/>
          </p:cNvSpPr>
          <p:nvPr>
            <p:ph type="body" idx="6"/>
          </p:nvPr>
        </p:nvSpPr>
        <p:spPr>
          <a:xfrm>
            <a:off x="1645920" y="23566680"/>
            <a:ext cx="953928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
        <p:cNvGrpSpPr/>
        <p:nvPr/>
      </p:nvGrpSpPr>
      <p:grpSpPr>
        <a:xfrm>
          <a:off x="0" y="0"/>
          <a:ext cx="0" cy="0"/>
          <a:chOff x="0" y="0"/>
          <a:chExt cx="0" cy="0"/>
        </a:xfrm>
      </p:grpSpPr>
      <p:sp>
        <p:nvSpPr>
          <p:cNvPr id="8" name="Google Shape;8;p4"/>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4"/>
          <p:cNvSpPr txBox="1">
            <a:spLocks noGrp="1"/>
          </p:cNvSpPr>
          <p:nvPr>
            <p:ph type="subTitle" idx="1"/>
          </p:nvPr>
        </p:nvSpPr>
        <p:spPr>
          <a:xfrm>
            <a:off x="1645920" y="10270440"/>
            <a:ext cx="29626200" cy="25456320"/>
          </a:xfrm>
          <a:prstGeom prst="rect">
            <a:avLst/>
          </a:prstGeom>
          <a:noFill/>
          <a:ln>
            <a:noFill/>
          </a:ln>
        </p:spPr>
        <p:txBody>
          <a:bodyPr spcFirstLastPara="1" wrap="square" lIns="0" tIns="0" rIns="0" bIns="0" anchor="ctr"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
        <p:cNvGrpSpPr/>
        <p:nvPr/>
      </p:nvGrpSpPr>
      <p:grpSpPr>
        <a:xfrm>
          <a:off x="0" y="0"/>
          <a:ext cx="0" cy="0"/>
          <a:chOff x="0" y="0"/>
          <a:chExt cx="0" cy="0"/>
        </a:xfrm>
      </p:grpSpPr>
      <p:sp>
        <p:nvSpPr>
          <p:cNvPr id="11" name="Google Shape;11;p5"/>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5"/>
          <p:cNvSpPr txBox="1">
            <a:spLocks noGrp="1"/>
          </p:cNvSpPr>
          <p:nvPr>
            <p:ph type="body" idx="1"/>
          </p:nvPr>
        </p:nvSpPr>
        <p:spPr>
          <a:xfrm>
            <a:off x="1645920" y="10270440"/>
            <a:ext cx="2962620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
        <p:cNvGrpSpPr/>
        <p:nvPr/>
      </p:nvGrpSpPr>
      <p:grpSpPr>
        <a:xfrm>
          <a:off x="0" y="0"/>
          <a:ext cx="0" cy="0"/>
          <a:chOff x="0" y="0"/>
          <a:chExt cx="0" cy="0"/>
        </a:xfrm>
      </p:grpSpPr>
      <p:sp>
        <p:nvSpPr>
          <p:cNvPr id="14" name="Google Shape;14;p6"/>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6"/>
          <p:cNvSpPr txBox="1">
            <a:spLocks noGrp="1"/>
          </p:cNvSpPr>
          <p:nvPr>
            <p:ph type="body" idx="1"/>
          </p:nvPr>
        </p:nvSpPr>
        <p:spPr>
          <a:xfrm>
            <a:off x="164592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 name="Google Shape;16;p6"/>
          <p:cNvSpPr txBox="1">
            <a:spLocks noGrp="1"/>
          </p:cNvSpPr>
          <p:nvPr>
            <p:ph type="body" idx="2"/>
          </p:nvPr>
        </p:nvSpPr>
        <p:spPr>
          <a:xfrm>
            <a:off x="1682640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7"/>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
        <p:cNvGrpSpPr/>
        <p:nvPr/>
      </p:nvGrpSpPr>
      <p:grpSpPr>
        <a:xfrm>
          <a:off x="0" y="0"/>
          <a:ext cx="0" cy="0"/>
          <a:chOff x="0" y="0"/>
          <a:chExt cx="0" cy="0"/>
        </a:xfrm>
      </p:grpSpPr>
      <p:sp>
        <p:nvSpPr>
          <p:cNvPr id="20" name="Google Shape;20;p8"/>
          <p:cNvSpPr txBox="1">
            <a:spLocks noGrp="1"/>
          </p:cNvSpPr>
          <p:nvPr>
            <p:ph type="subTitle" idx="1"/>
          </p:nvPr>
        </p:nvSpPr>
        <p:spPr>
          <a:xfrm>
            <a:off x="1645920" y="1751040"/>
            <a:ext cx="29626200" cy="33975360"/>
          </a:xfrm>
          <a:prstGeom prst="rect">
            <a:avLst/>
          </a:prstGeom>
          <a:noFill/>
          <a:ln>
            <a:noFill/>
          </a:ln>
        </p:spPr>
        <p:txBody>
          <a:bodyPr spcFirstLastPara="1" wrap="square" lIns="0" tIns="0" rIns="0" bIns="0" anchor="ctr"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9"/>
          <p:cNvSpPr txBox="1">
            <a:spLocks noGrp="1"/>
          </p:cNvSpPr>
          <p:nvPr>
            <p:ph type="body" idx="1"/>
          </p:nvPr>
        </p:nvSpPr>
        <p:spPr>
          <a:xfrm>
            <a:off x="164592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9"/>
          <p:cNvSpPr txBox="1">
            <a:spLocks noGrp="1"/>
          </p:cNvSpPr>
          <p:nvPr>
            <p:ph type="body" idx="2"/>
          </p:nvPr>
        </p:nvSpPr>
        <p:spPr>
          <a:xfrm>
            <a:off x="164592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 name="Google Shape;25;p9"/>
          <p:cNvSpPr txBox="1">
            <a:spLocks noGrp="1"/>
          </p:cNvSpPr>
          <p:nvPr>
            <p:ph type="body" idx="3"/>
          </p:nvPr>
        </p:nvSpPr>
        <p:spPr>
          <a:xfrm>
            <a:off x="1682640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Google Shape;28;p10"/>
          <p:cNvSpPr txBox="1">
            <a:spLocks noGrp="1"/>
          </p:cNvSpPr>
          <p:nvPr>
            <p:ph type="body" idx="1"/>
          </p:nvPr>
        </p:nvSpPr>
        <p:spPr>
          <a:xfrm>
            <a:off x="1645920" y="10270440"/>
            <a:ext cx="14457240" cy="2545632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 name="Google Shape;29;p10"/>
          <p:cNvSpPr txBox="1">
            <a:spLocks noGrp="1"/>
          </p:cNvSpPr>
          <p:nvPr>
            <p:ph type="body" idx="2"/>
          </p:nvPr>
        </p:nvSpPr>
        <p:spPr>
          <a:xfrm>
            <a:off x="1682640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 name="Google Shape;30;p10"/>
          <p:cNvSpPr txBox="1">
            <a:spLocks noGrp="1"/>
          </p:cNvSpPr>
          <p:nvPr>
            <p:ph type="body" idx="3"/>
          </p:nvPr>
        </p:nvSpPr>
        <p:spPr>
          <a:xfrm>
            <a:off x="16826400" y="2356668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1645920" y="1751040"/>
            <a:ext cx="29626200" cy="732924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11"/>
          <p:cNvSpPr txBox="1">
            <a:spLocks noGrp="1"/>
          </p:cNvSpPr>
          <p:nvPr>
            <p:ph type="body" idx="1"/>
          </p:nvPr>
        </p:nvSpPr>
        <p:spPr>
          <a:xfrm>
            <a:off x="164592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2"/>
          </p:nvPr>
        </p:nvSpPr>
        <p:spPr>
          <a:xfrm>
            <a:off x="16826400" y="10270440"/>
            <a:ext cx="1445724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Google Shape;35;p11"/>
          <p:cNvSpPr txBox="1">
            <a:spLocks noGrp="1"/>
          </p:cNvSpPr>
          <p:nvPr>
            <p:ph type="body" idx="3"/>
          </p:nvPr>
        </p:nvSpPr>
        <p:spPr>
          <a:xfrm>
            <a:off x="1645920" y="23566680"/>
            <a:ext cx="29626200" cy="1214244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p:nvPr/>
        </p:nvSpPr>
        <p:spPr>
          <a:xfrm>
            <a:off x="762120" y="29984040"/>
            <a:ext cx="15620400" cy="1342938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59" name="Google Shape;59;p1"/>
          <p:cNvSpPr/>
          <p:nvPr/>
        </p:nvSpPr>
        <p:spPr>
          <a:xfrm>
            <a:off x="762120" y="1007700"/>
            <a:ext cx="31469700" cy="9469200"/>
          </a:xfrm>
          <a:prstGeom prst="rect">
            <a:avLst/>
          </a:prstGeom>
          <a:gradFill>
            <a:gsLst>
              <a:gs pos="0">
                <a:srgbClr val="D9EAD3"/>
              </a:gs>
              <a:gs pos="100000">
                <a:srgbClr val="B3B3B3"/>
              </a:gs>
            </a:gsLst>
            <a:path path="circle">
              <a:fillToRect l="50000" t="50000" r="50000" b="50000"/>
            </a:path>
            <a:tileRect/>
          </a:gradFill>
          <a:ln w="9525" cap="flat" cmpd="sng">
            <a:solidFill>
              <a:srgbClr val="F59240"/>
            </a:solidFill>
            <a:prstDash val="solid"/>
            <a:round/>
            <a:headEnd type="none" w="sm" len="sm"/>
            <a:tailEnd type="none" w="sm" len="sm"/>
          </a:ln>
        </p:spPr>
        <p:txBody>
          <a:bodyPr spcFirstLastPara="1" wrap="square" lIns="438825" tIns="219600" rIns="438825" bIns="219600" anchor="t" anchorCtr="0">
            <a:noAutofit/>
          </a:bodyPr>
          <a:lstStyle/>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anose="02020603050405020304"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r>
              <a:rPr lang="en-IN" sz="4000" b="1" i="0" u="none" strike="noStrike" cap="none" dirty="0">
                <a:solidFill>
                  <a:srgbClr val="000000"/>
                </a:solidFill>
                <a:latin typeface="Times New Roman" panose="02020603050405020304" pitchFamily="18" charset="0"/>
                <a:ea typeface="Book Antiqua"/>
                <a:cs typeface="Times New Roman" pitchFamily="18" charset="0"/>
                <a:sym typeface="Book Antiqua"/>
              </a:rPr>
              <a:t> </a:t>
            </a:r>
            <a:br>
              <a:rPr lang="en-IN" sz="4000" b="0" i="0" u="none" strike="noStrike" cap="none" dirty="0">
                <a:solidFill>
                  <a:schemeClr val="dk1"/>
                </a:solidFill>
                <a:latin typeface="Times New Roman" panose="02020603050405020304" pitchFamily="18" charset="0"/>
                <a:ea typeface="Book Antiqua"/>
                <a:cs typeface="Times New Roman" pitchFamily="18" charset="0"/>
                <a:sym typeface="Book Antiqua"/>
              </a:rPr>
            </a:br>
            <a:endParaRPr sz="4000" b="0" i="0" u="none" strike="noStrike" cap="none" dirty="0">
              <a:solidFill>
                <a:schemeClr val="dk1"/>
              </a:solidFill>
              <a:latin typeface="Times New Roman" panose="02020603050405020304"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dirty="0">
              <a:solidFill>
                <a:srgbClr val="000000"/>
              </a:solidFill>
              <a:latin typeface="Times New Roman" pitchFamily="18" charset="0"/>
              <a:ea typeface="Book Antiqua"/>
              <a:cs typeface="Times New Roman" pitchFamily="18" charset="0"/>
              <a:sym typeface="Book Antiqua"/>
            </a:endParaRPr>
          </a:p>
          <a:p>
            <a:pPr marL="0" marR="0" lvl="0" indent="0" algn="ctr" rtl="0">
              <a:lnSpc>
                <a:spcPct val="100000"/>
              </a:lnSpc>
              <a:spcBef>
                <a:spcPts val="0"/>
              </a:spcBef>
              <a:spcAft>
                <a:spcPts val="0"/>
              </a:spcAft>
              <a:buClr>
                <a:srgbClr val="000000"/>
              </a:buClr>
              <a:buSzPts val="4000"/>
              <a:buFont typeface="Arial"/>
              <a:buNone/>
            </a:pPr>
            <a:r>
              <a:rPr lang="en-IN" sz="4000" b="0" i="0" u="none" strike="noStrike" cap="none" dirty="0">
                <a:solidFill>
                  <a:srgbClr val="000000"/>
                </a:solidFill>
                <a:latin typeface="Times New Roman" panose="02020603050405020304" pitchFamily="18" charset="0"/>
                <a:ea typeface="Cambria"/>
                <a:cs typeface="Times New Roman" pitchFamily="18" charset="0"/>
                <a:sym typeface="Cambria"/>
              </a:rPr>
              <a:t>                                                                                 Guided by</a:t>
            </a:r>
            <a:br>
              <a:rPr lang="en-IN" sz="4000" b="0" i="0" u="none" strike="noStrike" cap="none" dirty="0">
                <a:solidFill>
                  <a:schemeClr val="dk1"/>
                </a:solidFill>
                <a:latin typeface="Times New Roman" panose="02020603050405020304" pitchFamily="18" charset="0"/>
                <a:ea typeface="Book Antiqua"/>
                <a:cs typeface="Times New Roman" pitchFamily="18" charset="0"/>
                <a:sym typeface="Book Antiqua"/>
              </a:rPr>
            </a:br>
            <a:r>
              <a:rPr lang="en-IN" sz="4000" b="0" i="0" u="none" strike="noStrike" cap="none" dirty="0">
                <a:solidFill>
                  <a:schemeClr val="dk1"/>
                </a:solidFill>
                <a:latin typeface="Times New Roman" panose="02020603050405020304" pitchFamily="18" charset="0"/>
                <a:ea typeface="Book Antiqua"/>
                <a:cs typeface="Times New Roman" pitchFamily="18" charset="0"/>
                <a:sym typeface="Book Antiqua"/>
              </a:rPr>
              <a:t>                                                                         </a:t>
            </a:r>
            <a:r>
              <a:rPr lang="en-IN" sz="4000" b="1" i="0" u="none" strike="noStrike" cap="none" dirty="0">
                <a:solidFill>
                  <a:srgbClr val="000000"/>
                </a:solidFill>
                <a:latin typeface="Times New Roman" panose="02020603050405020304" pitchFamily="18" charset="0"/>
                <a:ea typeface="Book Antiqua"/>
                <a:cs typeface="Times New Roman" pitchFamily="18" charset="0"/>
                <a:sym typeface="Book Antiqua"/>
              </a:rPr>
              <a:t>       Prof. </a:t>
            </a:r>
            <a:r>
              <a:rPr lang="en-IN" sz="4000" b="1" i="0" u="none" strike="noStrike" cap="none">
                <a:solidFill>
                  <a:srgbClr val="000000"/>
                </a:solidFill>
                <a:latin typeface="Times New Roman" panose="02020603050405020304" pitchFamily="18" charset="0"/>
                <a:ea typeface="Book Antiqua"/>
                <a:cs typeface="Times New Roman" pitchFamily="18" charset="0"/>
                <a:sym typeface="Book Antiqua"/>
              </a:rPr>
              <a:t>Harshil Trivedi</a:t>
            </a:r>
            <a:br>
              <a:rPr lang="en-IN" sz="4000" b="1" i="0" u="none" strike="noStrike" cap="none" dirty="0">
                <a:solidFill>
                  <a:schemeClr val="dk1"/>
                </a:solidFill>
                <a:latin typeface="Times New Roman" panose="02020603050405020304" pitchFamily="18" charset="0"/>
                <a:ea typeface="Cambria"/>
                <a:cs typeface="Times New Roman" pitchFamily="18" charset="0"/>
                <a:sym typeface="Cambria"/>
              </a:rPr>
            </a:br>
            <a:r>
              <a:rPr lang="en-IN" sz="4000" b="1" i="0" u="none" strike="noStrike" cap="none" dirty="0">
                <a:solidFill>
                  <a:schemeClr val="dk1"/>
                </a:solidFill>
                <a:latin typeface="Times New Roman" panose="02020603050405020304" pitchFamily="18" charset="0"/>
                <a:ea typeface="Cambria"/>
                <a:cs typeface="Times New Roman" pitchFamily="18" charset="0"/>
                <a:sym typeface="Cambria"/>
              </a:rPr>
              <a:t>                                                                                           </a:t>
            </a:r>
            <a:r>
              <a:rPr lang="en-IN" sz="4400" b="1" i="0" u="none" strike="noStrike" cap="none" dirty="0">
                <a:solidFill>
                  <a:schemeClr val="dk1"/>
                </a:solidFill>
                <a:latin typeface="Times New Roman" panose="02020603050405020304" pitchFamily="18" charset="0"/>
                <a:ea typeface="Bookman Old Style"/>
                <a:cs typeface="Times New Roman" pitchFamily="18" charset="0"/>
                <a:sym typeface="Bookman Old Style"/>
              </a:rPr>
              <a:t>Silver Oak College Of Computer Application, </a:t>
            </a:r>
            <a:endParaRPr sz="4400" b="1" i="0" u="none" strike="noStrike" cap="none" dirty="0">
              <a:solidFill>
                <a:schemeClr val="dk1"/>
              </a:solidFill>
              <a:latin typeface="Times New Roman" panose="02020603050405020304" pitchFamily="18" charset="0"/>
              <a:ea typeface="Bookman Old Style"/>
              <a:cs typeface="Times New Roman" pitchFamily="18" charset="0"/>
              <a:sym typeface="Bookman Old Style"/>
            </a:endParaRPr>
          </a:p>
          <a:p>
            <a:pPr marL="0" marR="0" lvl="0" indent="0" algn="ctr" rtl="0">
              <a:lnSpc>
                <a:spcPct val="100000"/>
              </a:lnSpc>
              <a:spcBef>
                <a:spcPts val="0"/>
              </a:spcBef>
              <a:spcAft>
                <a:spcPts val="0"/>
              </a:spcAft>
              <a:buClr>
                <a:srgbClr val="000000"/>
              </a:buClr>
              <a:buSzPts val="4400"/>
              <a:buFont typeface="Arial"/>
              <a:buNone/>
            </a:pPr>
            <a:r>
              <a:rPr lang="en-IN" sz="4400" b="1" i="0" u="none" strike="noStrike" cap="none" dirty="0">
                <a:solidFill>
                  <a:schemeClr val="dk1"/>
                </a:solidFill>
                <a:latin typeface="Times New Roman" panose="02020603050405020304" pitchFamily="18" charset="0"/>
                <a:ea typeface="Bookman Old Style"/>
                <a:cs typeface="Times New Roman" pitchFamily="18" charset="0"/>
                <a:sym typeface="Bookman Old Style"/>
              </a:rPr>
              <a:t>                                                                           Bachelor of Computer Application, SOU</a:t>
            </a:r>
            <a:endParaRPr sz="4400" b="1" i="0" u="none" strike="noStrike" cap="none" dirty="0">
              <a:solidFill>
                <a:schemeClr val="dk1"/>
              </a:solidFill>
              <a:latin typeface="Times New Roman" panose="02020603050405020304" pitchFamily="18" charset="0"/>
              <a:ea typeface="Bookman Old Style"/>
              <a:cs typeface="Times New Roman" pitchFamily="18" charset="0"/>
              <a:sym typeface="Bookman Old Style"/>
            </a:endParaRPr>
          </a:p>
        </p:txBody>
      </p:sp>
      <p:sp>
        <p:nvSpPr>
          <p:cNvPr id="60" name="Google Shape;60;p1"/>
          <p:cNvSpPr/>
          <p:nvPr/>
        </p:nvSpPr>
        <p:spPr>
          <a:xfrm>
            <a:off x="762120" y="1059192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INTRODUCTION</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1" name="Google Shape;61;p1"/>
          <p:cNvSpPr/>
          <p:nvPr/>
        </p:nvSpPr>
        <p:spPr>
          <a:xfrm>
            <a:off x="762120" y="11658600"/>
            <a:ext cx="15696300" cy="53925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algn="just">
              <a:buSzPts val="3600"/>
            </a:pPr>
            <a:r>
              <a:rPr lang="en-IN" sz="3600" dirty="0">
                <a:effectLst/>
                <a:latin typeface="Times New Roman" panose="02020603050405020304" pitchFamily="18" charset="0"/>
                <a:ea typeface="Times New Roman" panose="02020603050405020304" pitchFamily="18" charset="0"/>
                <a:cs typeface="Times New Roman" panose="02020603050405020304" pitchFamily="18" charset="0"/>
              </a:rPr>
              <a:t>Vectrofy is a web-based application that addresses the growing need for scalable, high-quality graphics across various platforms. Traditional raster images, like PNG and JPG files, are often unsuitable for large-scale applications because they lose quality when resized. To overcome this limitation, Vectrofy converts these raster images into vector graphics (SVG), which are resolution-independent and maintain their sharpness regardless of scaling. By using Vectrofy, users can store and manage their images on the cloud, making it accessible from anywhere and ideal for collaborative workflows.</a:t>
            </a:r>
          </a:p>
          <a:p>
            <a:pPr marL="0" marR="0" lvl="0" indent="0" algn="just" rtl="0">
              <a:lnSpc>
                <a:spcPct val="100000"/>
              </a:lnSpc>
              <a:spcBef>
                <a:spcPts val="0"/>
              </a:spcBef>
              <a:spcAft>
                <a:spcPts val="0"/>
              </a:spcAft>
              <a:buClr>
                <a:srgbClr val="000000"/>
              </a:buClr>
              <a:buSzPts val="3600"/>
              <a:buFont typeface="Arial"/>
              <a:buNone/>
            </a:pPr>
            <a:endParaRPr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2" name="Google Shape;62;p1"/>
          <p:cNvSpPr/>
          <p:nvPr/>
        </p:nvSpPr>
        <p:spPr>
          <a:xfrm>
            <a:off x="16764120" y="10591920"/>
            <a:ext cx="154677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dirty="0">
                <a:solidFill>
                  <a:srgbClr val="95B3D7"/>
                </a:solidFill>
                <a:latin typeface="Times New Roman" panose="02020603050405020304" pitchFamily="18" charset="0"/>
                <a:ea typeface="Times New Roman"/>
                <a:cs typeface="Times New Roman" panose="02020603050405020304" pitchFamily="18" charset="0"/>
                <a:sym typeface="Times New Roman"/>
              </a:rPr>
              <a:t>SYSTEM FLOW with Experiments and Results</a:t>
            </a:r>
            <a:endParaRPr sz="36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3" name="Google Shape;63;p1"/>
          <p:cNvSpPr/>
          <p:nvPr/>
        </p:nvSpPr>
        <p:spPr>
          <a:xfrm>
            <a:off x="762120" y="1767852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GOALS &amp; OBJECTIVES</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4" name="Google Shape;64;p1"/>
          <p:cNvSpPr/>
          <p:nvPr/>
        </p:nvSpPr>
        <p:spPr>
          <a:xfrm>
            <a:off x="762120" y="18745200"/>
            <a:ext cx="15772800" cy="23454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191220" marR="0" lvl="0" algn="l" rtl="0">
              <a:lnSpc>
                <a:spcPct val="100000"/>
              </a:lnSpc>
              <a:spcBef>
                <a:spcPts val="0"/>
              </a:spcBef>
              <a:spcAft>
                <a:spcPts val="0"/>
              </a:spcAft>
              <a:buClr>
                <a:srgbClr val="000000"/>
              </a:buClr>
              <a:buSzPts val="3000"/>
            </a:pPr>
            <a:r>
              <a:rPr lang="en-US"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The primary objective of Vectrofy is to provide a user-friendly and efficient solution for converting raster images to vector files. It is designed to simplify the image format conversion process, allowing users to manage their image conversion tasks and access their previously converted files.</a:t>
            </a: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514440" marR="0" lvl="0" indent="-323220" algn="l" rtl="0">
              <a:lnSpc>
                <a:spcPct val="100000"/>
              </a:lnSpc>
              <a:spcBef>
                <a:spcPts val="0"/>
              </a:spcBef>
              <a:spcAft>
                <a:spcPts val="0"/>
              </a:spcAft>
              <a:buClr>
                <a:srgbClr val="000000"/>
              </a:buClr>
              <a:buSzPts val="3000"/>
              <a:buFont typeface="Noto Sans Symbols"/>
              <a:buNone/>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5" name="Google Shape;65;p1"/>
          <p:cNvSpPr/>
          <p:nvPr/>
        </p:nvSpPr>
        <p:spPr>
          <a:xfrm>
            <a:off x="762120" y="2141208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TECHNIQUES USED</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6" name="Google Shape;66;p1"/>
          <p:cNvSpPr/>
          <p:nvPr/>
        </p:nvSpPr>
        <p:spPr>
          <a:xfrm>
            <a:off x="762120" y="25568640"/>
            <a:ext cx="15696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ALGORITHM USED</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7" name="Google Shape;67;p1"/>
          <p:cNvSpPr/>
          <p:nvPr/>
        </p:nvSpPr>
        <p:spPr>
          <a:xfrm>
            <a:off x="762120" y="26590680"/>
            <a:ext cx="15696300" cy="20124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457561" marR="0" lvl="0" indent="-457200" algn="l" rtl="0">
              <a:lnSpc>
                <a:spcPct val="150000"/>
              </a:lnSpc>
              <a:spcBef>
                <a:spcPts val="0"/>
              </a:spcBef>
              <a:spcAft>
                <a:spcPts val="0"/>
              </a:spcAft>
              <a:buClr>
                <a:srgbClr val="000000"/>
              </a:buClr>
              <a:buSzPts val="3000"/>
              <a:buFont typeface="Wingdings" panose="05000000000000000000" pitchFamily="2" charset="2"/>
              <a:buChar char="§"/>
            </a:pPr>
            <a:r>
              <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Image Conversion</a:t>
            </a:r>
          </a:p>
          <a:p>
            <a:pPr marL="457561" marR="0" lvl="0" indent="-457200" algn="l" rtl="0">
              <a:lnSpc>
                <a:spcPct val="150000"/>
              </a:lnSpc>
              <a:spcBef>
                <a:spcPts val="0"/>
              </a:spcBef>
              <a:spcAft>
                <a:spcPts val="0"/>
              </a:spcAft>
              <a:buClr>
                <a:srgbClr val="000000"/>
              </a:buClr>
              <a:buSzPts val="3000"/>
              <a:buFont typeface="Wingdings" panose="05000000000000000000" pitchFamily="2" charset="2"/>
              <a:buChar char="§"/>
            </a:pPr>
            <a:r>
              <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SVG Writing</a:t>
            </a:r>
          </a:p>
          <a:p>
            <a:pPr marL="457561" marR="0" lvl="0" indent="-457200" algn="l" rtl="0">
              <a:lnSpc>
                <a:spcPct val="150000"/>
              </a:lnSpc>
              <a:spcBef>
                <a:spcPts val="0"/>
              </a:spcBef>
              <a:spcAft>
                <a:spcPts val="0"/>
              </a:spcAft>
              <a:buClr>
                <a:srgbClr val="000000"/>
              </a:buClr>
              <a:buSzPts val="3000"/>
              <a:buFont typeface="Wingdings" panose="05000000000000000000" pitchFamily="2" charset="2"/>
              <a:buChar char="§"/>
            </a:pPr>
            <a:r>
              <a:rPr lang="en-IN" sz="3000" dirty="0">
                <a:solidFill>
                  <a:schemeClr val="dk1"/>
                </a:solidFill>
                <a:latin typeface="Times New Roman" panose="02020603050405020304" pitchFamily="18" charset="0"/>
                <a:ea typeface="Times New Roman"/>
                <a:cs typeface="Times New Roman" panose="02020603050405020304" pitchFamily="18" charset="0"/>
                <a:sym typeface="Times New Roman"/>
              </a:rPr>
              <a:t>Thresholding</a:t>
            </a:r>
            <a:endPar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648062" marR="0" lvl="0" indent="-457200" algn="l" rtl="0">
              <a:lnSpc>
                <a:spcPct val="150000"/>
              </a:lnSpc>
              <a:spcBef>
                <a:spcPts val="0"/>
              </a:spcBef>
              <a:spcAft>
                <a:spcPts val="0"/>
              </a:spcAft>
              <a:buClr>
                <a:srgbClr val="000000"/>
              </a:buClr>
              <a:buSzPts val="3000"/>
              <a:buFont typeface="Wingdings" panose="05000000000000000000" pitchFamily="2" charset="2"/>
              <a:buChar char="§"/>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648062" marR="0" lvl="0" indent="-457200" algn="l" rtl="0">
              <a:lnSpc>
                <a:spcPct val="150000"/>
              </a:lnSpc>
              <a:spcBef>
                <a:spcPts val="0"/>
              </a:spcBef>
              <a:spcAft>
                <a:spcPts val="0"/>
              </a:spcAft>
              <a:buClr>
                <a:srgbClr val="000000"/>
              </a:buClr>
              <a:buSzPts val="3000"/>
              <a:buFont typeface="Wingdings" panose="05000000000000000000" pitchFamily="2" charset="2"/>
              <a:buChar char="§"/>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648062" marR="0" lvl="0" indent="-457200" algn="l" rtl="0">
              <a:lnSpc>
                <a:spcPct val="150000"/>
              </a:lnSpc>
              <a:spcBef>
                <a:spcPts val="0"/>
              </a:spcBef>
              <a:spcAft>
                <a:spcPts val="0"/>
              </a:spcAft>
              <a:buClr>
                <a:srgbClr val="000000"/>
              </a:buClr>
              <a:buSzPts val="3000"/>
              <a:buFont typeface="Wingdings" panose="05000000000000000000" pitchFamily="2" charset="2"/>
              <a:buChar char="§"/>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11" name="Picture 10">
            <a:extLst>
              <a:ext uri="{FF2B5EF4-FFF2-40B4-BE49-F238E27FC236}">
                <a16:creationId xmlns:a16="http://schemas.microsoft.com/office/drawing/2014/main" id="{FE9AEF2D-1846-8491-34B6-51965CADB0C4}"/>
              </a:ext>
            </a:extLst>
          </p:cNvPr>
          <p:cNvPicPr>
            <a:picLocks noChangeAspect="1"/>
          </p:cNvPicPr>
          <p:nvPr/>
        </p:nvPicPr>
        <p:blipFill>
          <a:blip r:embed="rId3"/>
          <a:stretch>
            <a:fillRect/>
          </a:stretch>
        </p:blipFill>
        <p:spPr>
          <a:xfrm>
            <a:off x="27527394" y="23912288"/>
            <a:ext cx="6130308" cy="5826618"/>
          </a:xfrm>
          <a:prstGeom prst="rect">
            <a:avLst/>
          </a:prstGeom>
        </p:spPr>
      </p:pic>
      <p:sp>
        <p:nvSpPr>
          <p:cNvPr id="68" name="Google Shape;68;p1"/>
          <p:cNvSpPr/>
          <p:nvPr/>
        </p:nvSpPr>
        <p:spPr>
          <a:xfrm>
            <a:off x="762120" y="28920240"/>
            <a:ext cx="156204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Block Diagram / Circuit diagram/ Drawings </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0" name="Google Shape;70;p1"/>
          <p:cNvSpPr/>
          <p:nvPr/>
        </p:nvSpPr>
        <p:spPr>
          <a:xfrm>
            <a:off x="16764120" y="22778818"/>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IMPLEMENTATION  </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3" name="Google Shape;73;p1"/>
          <p:cNvSpPr/>
          <p:nvPr/>
        </p:nvSpPr>
        <p:spPr>
          <a:xfrm>
            <a:off x="16801890" y="3669873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CONCLUSION</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4" name="Google Shape;74;p1"/>
          <p:cNvSpPr/>
          <p:nvPr/>
        </p:nvSpPr>
        <p:spPr>
          <a:xfrm>
            <a:off x="16764120" y="23671843"/>
            <a:ext cx="15573300" cy="1187722"/>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361" marR="0" lvl="0" algn="l" rtl="0">
              <a:lnSpc>
                <a:spcPct val="100000"/>
              </a:lnSpc>
              <a:spcBef>
                <a:spcPts val="0"/>
              </a:spcBef>
              <a:spcAft>
                <a:spcPts val="0"/>
              </a:spcAft>
              <a:buClr>
                <a:srgbClr val="000000"/>
              </a:buClr>
              <a:buSzPts val="3000"/>
            </a:pPr>
            <a:r>
              <a:rPr lang="en-US" sz="300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We implemented Vectrofy by integrating a MERN stack web application with a Python-based image conversion microservice via Flask API, enabling cloud-based raster-to-vector image conversion.</a:t>
            </a:r>
          </a:p>
        </p:txBody>
      </p:sp>
      <p:sp>
        <p:nvSpPr>
          <p:cNvPr id="75" name="Google Shape;75;p1"/>
          <p:cNvSpPr/>
          <p:nvPr/>
        </p:nvSpPr>
        <p:spPr>
          <a:xfrm>
            <a:off x="16840080" y="37662756"/>
            <a:ext cx="15573300" cy="2476218"/>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algn="just">
              <a:buSzPts val="3000"/>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In conclusion, Vectrofy provides an essential solution for modern design and development by delivering a high-precision tool for raster-to-vector conversion. It empowers users to scale their visuals infinitely, retain full control over design elements, and make edits seamlessly—all while maintaining the integrity of the original image. As the demand for scalable, editable, and efficient graphics grows across industries, Vectrofy stands out as a powerful asset for professionals seeking to streamline and optimize their design workflows.</a:t>
            </a:r>
          </a:p>
          <a:p>
            <a:pPr marL="0" marR="0" lvl="0" indent="0" algn="just" rtl="0">
              <a:lnSpc>
                <a:spcPct val="100000"/>
              </a:lnSpc>
              <a:spcBef>
                <a:spcPts val="0"/>
              </a:spcBef>
              <a:spcAft>
                <a:spcPts val="0"/>
              </a:spcAft>
              <a:buClr>
                <a:srgbClr val="000000"/>
              </a:buClr>
              <a:buSzPts val="3000"/>
              <a:buFont typeface="Arial"/>
              <a:buNone/>
            </a:pPr>
            <a:r>
              <a:rPr lang="en-IN" sz="40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sz="4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6" name="Google Shape;76;p1"/>
          <p:cNvSpPr/>
          <p:nvPr/>
        </p:nvSpPr>
        <p:spPr>
          <a:xfrm>
            <a:off x="16764120" y="41402520"/>
            <a:ext cx="15573300" cy="20109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9017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MERN Course: https://www.udemy.com/course/react-nodejs-express-mongodb-the-mern-fullstack-guide/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017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Redux Tutorial: https://youtube.com/watch?v=1i04-A7kfFI&amp;t=3245s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017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Image Upload in Cloud: https://www.youtube.com/watch?v=YH63fnqG7F0&amp;t=1s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0170"/>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Raster Image to Vector Conversion: https://youtu.be/i_9tAee-hYo?si=snPzcD_ujSKaS7TU</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0170">
              <a:spcBef>
                <a:spcPts val="500"/>
              </a:spcBef>
              <a:spcAft>
                <a:spcPts val="12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Flask Python and React Integration: https://www.geeksforgeeks.org/flask-tutorial/</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7" name="Google Shape;77;p1"/>
          <p:cNvSpPr/>
          <p:nvPr/>
        </p:nvSpPr>
        <p:spPr>
          <a:xfrm>
            <a:off x="16764120" y="33133084"/>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dirty="0">
                <a:solidFill>
                  <a:srgbClr val="95B3D7"/>
                </a:solidFill>
                <a:latin typeface="Times New Roman" panose="02020603050405020304" pitchFamily="18" charset="0"/>
                <a:ea typeface="Times New Roman"/>
                <a:cs typeface="Times New Roman" panose="02020603050405020304" pitchFamily="18" charset="0"/>
                <a:sym typeface="Times New Roman"/>
              </a:rPr>
              <a:t>FUTURE SCOPE</a:t>
            </a:r>
            <a:endParaRPr sz="36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8" name="Google Shape;78;p1"/>
          <p:cNvSpPr/>
          <p:nvPr/>
        </p:nvSpPr>
        <p:spPr>
          <a:xfrm>
            <a:off x="16764120" y="34073404"/>
            <a:ext cx="15573300" cy="2364205"/>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216000" marR="0" lvl="0" indent="-25138" algn="just" rtl="0">
              <a:lnSpc>
                <a:spcPct val="100000"/>
              </a:lnSpc>
              <a:spcBef>
                <a:spcPts val="0"/>
              </a:spcBef>
              <a:spcAft>
                <a:spcPts val="0"/>
              </a:spcAft>
              <a:buClr>
                <a:srgbClr val="000000"/>
              </a:buClr>
              <a:buSzPts val="3000"/>
              <a:buFont typeface="Noto Sans Symbols"/>
              <a:buNone/>
            </a:pPr>
            <a:r>
              <a:rPr lang="en-US"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The future scope of Vectrofy includes enhancing its image conversion capabilities through the integration of advanced machine learning algorithms for more precise vectorization and intelligent pattern detection. Expanding cloud storage options and enhancing the UI for mobile users could further broaden its usability and appeal across industries.</a:t>
            </a:r>
            <a:endParaRPr sz="3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9" name="Google Shape;79;p1"/>
          <p:cNvSpPr/>
          <p:nvPr/>
        </p:nvSpPr>
        <p:spPr>
          <a:xfrm>
            <a:off x="762120" y="22326480"/>
            <a:ext cx="15696300" cy="2759400"/>
          </a:xfrm>
          <a:prstGeom prst="rect">
            <a:avLst/>
          </a:prstGeom>
          <a:solidFill>
            <a:schemeClr val="tx2"/>
          </a:solidFill>
          <a:ln w="9525" cap="flat" cmpd="sng">
            <a:solidFill>
              <a:schemeClr val="lt1"/>
            </a:solidFill>
            <a:prstDash val="solid"/>
            <a:round/>
            <a:headEnd type="none" w="sm" len="sm"/>
            <a:tailEnd type="none" w="sm" len="sm"/>
          </a:ln>
        </p:spPr>
        <p:txBody>
          <a:bodyPr spcFirstLastPara="1" wrap="square" lIns="60825" tIns="30600" rIns="60825" bIns="30600" anchor="t" anchorCtr="0">
            <a:noAutofit/>
          </a:bodyPr>
          <a:lstStyle/>
          <a:p>
            <a:pPr marL="457561" marR="0" lvl="0" indent="-457200" algn="l" rtl="0">
              <a:lnSpc>
                <a:spcPct val="200000"/>
              </a:lnSpc>
              <a:spcBef>
                <a:spcPts val="0"/>
              </a:spcBef>
              <a:spcAft>
                <a:spcPts val="0"/>
              </a:spcAft>
              <a:buClr>
                <a:srgbClr val="000000"/>
              </a:buClr>
              <a:buSzPts val="3000"/>
              <a:buFont typeface="Wingdings" panose="05000000000000000000" pitchFamily="2" charset="2"/>
              <a:buChar char="§"/>
            </a:pPr>
            <a:r>
              <a:rPr lang="en-IN" sz="3000" dirty="0">
                <a:solidFill>
                  <a:schemeClr val="dk1"/>
                </a:solidFill>
                <a:latin typeface="Times New Roman" panose="02020603050405020304" pitchFamily="18" charset="0"/>
                <a:ea typeface="Times New Roman"/>
                <a:cs typeface="Times New Roman" panose="02020603050405020304" pitchFamily="18" charset="0"/>
                <a:sym typeface="Times New Roman"/>
              </a:rPr>
              <a:t> MERN(MongoDB, Express.js, React.js, Node.js)</a:t>
            </a:r>
          </a:p>
          <a:p>
            <a:pPr marL="457561" marR="0" lvl="0" indent="-457200" algn="l" rtl="0">
              <a:lnSpc>
                <a:spcPct val="200000"/>
              </a:lnSpc>
              <a:spcBef>
                <a:spcPts val="0"/>
              </a:spcBef>
              <a:spcAft>
                <a:spcPts val="0"/>
              </a:spcAft>
              <a:buClr>
                <a:srgbClr val="000000"/>
              </a:buClr>
              <a:buSzPts val="3000"/>
              <a:buFont typeface="Wingdings" panose="05000000000000000000" pitchFamily="2" charset="2"/>
              <a:buChar char="§"/>
            </a:pPr>
            <a:r>
              <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Python</a:t>
            </a:r>
          </a:p>
          <a:p>
            <a:pPr marL="457561" marR="0" lvl="0" indent="-457200" algn="l" rtl="0">
              <a:lnSpc>
                <a:spcPct val="200000"/>
              </a:lnSpc>
              <a:spcBef>
                <a:spcPts val="0"/>
              </a:spcBef>
              <a:spcAft>
                <a:spcPts val="0"/>
              </a:spcAft>
              <a:buClr>
                <a:srgbClr val="000000"/>
              </a:buClr>
              <a:buSzPts val="3000"/>
              <a:buFont typeface="Wingdings" panose="05000000000000000000" pitchFamily="2" charset="2"/>
              <a:buChar char="§"/>
            </a:pPr>
            <a:r>
              <a:rPr lang="en-IN" sz="3000" dirty="0">
                <a:solidFill>
                  <a:schemeClr val="dk1"/>
                </a:solidFill>
                <a:latin typeface="Times New Roman" panose="02020603050405020304" pitchFamily="18" charset="0"/>
                <a:ea typeface="Times New Roman"/>
                <a:cs typeface="Times New Roman" panose="02020603050405020304" pitchFamily="18" charset="0"/>
                <a:sym typeface="Times New Roman"/>
              </a:rPr>
              <a:t>Flask API</a:t>
            </a:r>
            <a:endParaRPr lang="en-IN"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16000" marR="0" lvl="0" indent="-25138" algn="l" rtl="0">
              <a:lnSpc>
                <a:spcPct val="200000"/>
              </a:lnSpc>
              <a:spcBef>
                <a:spcPts val="0"/>
              </a:spcBef>
              <a:spcAft>
                <a:spcPts val="0"/>
              </a:spcAft>
              <a:buClr>
                <a:srgbClr val="000000"/>
              </a:buClr>
              <a:buSzPts val="3000"/>
              <a:buFont typeface="Noto Sans Symbols"/>
              <a:buNone/>
            </a:pPr>
            <a:endParaRPr sz="3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92" name="Google Shape;92;p1"/>
          <p:cNvSpPr/>
          <p:nvPr/>
        </p:nvSpPr>
        <p:spPr>
          <a:xfrm>
            <a:off x="16764120" y="40462200"/>
            <a:ext cx="15573300" cy="640800"/>
          </a:xfrm>
          <a:prstGeom prst="round2SameRect">
            <a:avLst>
              <a:gd name="adj1" fmla="val 16667"/>
              <a:gd name="adj2" fmla="val 0"/>
            </a:avLst>
          </a:prstGeom>
          <a:solidFill>
            <a:srgbClr val="494429"/>
          </a:solidFill>
          <a:ln w="9525" cap="flat" cmpd="sng">
            <a:solidFill>
              <a:srgbClr val="1D1B10"/>
            </a:solidFill>
            <a:prstDash val="solid"/>
            <a:round/>
            <a:headEnd type="none" w="sm" len="sm"/>
            <a:tailEnd type="none" w="sm" len="sm"/>
          </a:ln>
          <a:effectLst>
            <a:outerShdw blurRad="50800" dist="38100" dir="13500000" algn="br" rotWithShape="0">
              <a:srgbClr val="000000">
                <a:alpha val="40000"/>
              </a:srgbClr>
            </a:outerShdw>
          </a:effectLst>
        </p:spPr>
        <p:txBody>
          <a:bodyPr spcFirstLastPara="1" wrap="square" lIns="60825" tIns="30600" rIns="60825" bIns="306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3600" b="1" i="0" u="none" strike="noStrike" cap="none">
                <a:solidFill>
                  <a:srgbClr val="95B3D7"/>
                </a:solidFill>
                <a:latin typeface="Times New Roman" panose="02020603050405020304" pitchFamily="18" charset="0"/>
                <a:ea typeface="Times New Roman"/>
                <a:cs typeface="Times New Roman" panose="02020603050405020304" pitchFamily="18" charset="0"/>
                <a:sym typeface="Times New Roman"/>
              </a:rPr>
              <a:t>REFERENCES</a:t>
            </a:r>
            <a:endParaRPr sz="36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aphicFrame>
        <p:nvGraphicFramePr>
          <p:cNvPr id="93" name="Google Shape;93;p1"/>
          <p:cNvGraphicFramePr/>
          <p:nvPr>
            <p:extLst>
              <p:ext uri="{D42A27DB-BD31-4B8C-83A1-F6EECF244321}">
                <p14:modId xmlns:p14="http://schemas.microsoft.com/office/powerpoint/2010/main" val="148809534"/>
              </p:ext>
            </p:extLst>
          </p:nvPr>
        </p:nvGraphicFramePr>
        <p:xfrm>
          <a:off x="780810" y="982498"/>
          <a:ext cx="31451075" cy="3589500"/>
        </p:xfrm>
        <a:graphic>
          <a:graphicData uri="http://schemas.openxmlformats.org/drawingml/2006/table">
            <a:tbl>
              <a:tblPr firstRow="1" bandRow="1">
                <a:noFill/>
                <a:tableStyleId>{6BD0A82E-FB63-4187-BB8A-BE4FD3A52D5B}</a:tableStyleId>
              </a:tblPr>
              <a:tblGrid>
                <a:gridCol w="5674900">
                  <a:extLst>
                    <a:ext uri="{9D8B030D-6E8A-4147-A177-3AD203B41FA5}">
                      <a16:colId xmlns:a16="http://schemas.microsoft.com/office/drawing/2014/main" val="20000"/>
                    </a:ext>
                  </a:extLst>
                </a:gridCol>
                <a:gridCol w="25776175">
                  <a:extLst>
                    <a:ext uri="{9D8B030D-6E8A-4147-A177-3AD203B41FA5}">
                      <a16:colId xmlns:a16="http://schemas.microsoft.com/office/drawing/2014/main" val="20001"/>
                    </a:ext>
                  </a:extLst>
                </a:gridCol>
              </a:tblGrid>
              <a:tr h="3589500">
                <a:tc>
                  <a:txBody>
                    <a:bodyPr/>
                    <a:lstStyle/>
                    <a:p>
                      <a:pPr marL="0" marR="0" lvl="0" indent="0" algn="ctr" rtl="0">
                        <a:lnSpc>
                          <a:spcPct val="100000"/>
                        </a:lnSpc>
                        <a:spcBef>
                          <a:spcPts val="0"/>
                        </a:spcBef>
                        <a:spcAft>
                          <a:spcPts val="0"/>
                        </a:spcAft>
                        <a:buClr>
                          <a:srgbClr val="000000"/>
                        </a:buClr>
                        <a:buSzPts val="11500"/>
                        <a:buFont typeface="Arial"/>
                        <a:buNone/>
                      </a:pPr>
                      <a:r>
                        <a:rPr lang="en-IN" sz="8800" b="1" u="none" strike="noStrike" cap="none" dirty="0">
                          <a:solidFill>
                            <a:srgbClr val="95B3D7"/>
                          </a:solidFill>
                          <a:latin typeface="Times New Roman" panose="02020603050405020304" pitchFamily="18" charset="0"/>
                          <a:ea typeface="Cambria"/>
                          <a:cs typeface="Times New Roman" panose="02020603050405020304" pitchFamily="18" charset="0"/>
                          <a:sym typeface="Cambria"/>
                        </a:rPr>
                        <a:t>SOCCA-55</a:t>
                      </a:r>
                      <a:r>
                        <a:rPr lang="en-IN" sz="11500" b="1" u="none" strike="noStrike" cap="none" dirty="0">
                          <a:solidFill>
                            <a:srgbClr val="95B3D7"/>
                          </a:solidFill>
                          <a:latin typeface="Cambria"/>
                          <a:ea typeface="Cambria"/>
                          <a:cs typeface="Cambria"/>
                          <a:sym typeface="Cambria"/>
                        </a:rPr>
                        <a:t>       </a:t>
                      </a:r>
                      <a:endParaRPr sz="11500" b="1" u="none" strike="noStrike" cap="none" dirty="0">
                        <a:solidFill>
                          <a:srgbClr val="95B3D7"/>
                        </a:solidFill>
                        <a:latin typeface="Cambria"/>
                        <a:ea typeface="Cambria"/>
                        <a:cs typeface="Cambria"/>
                        <a:sym typeface="Cambria"/>
                      </a:endParaRPr>
                    </a:p>
                  </a:txBody>
                  <a:tcPr marL="91450" marR="91450" marT="45725" marB="45725" anchor="ctr">
                    <a:lnR w="12700" cap="flat" cmpd="sng">
                      <a:solidFill>
                        <a:schemeClr val="dk1"/>
                      </a:solidFill>
                      <a:prstDash val="solid"/>
                      <a:round/>
                      <a:headEnd type="none" w="sm" len="sm"/>
                      <a:tailEnd type="none" w="sm" len="sm"/>
                    </a:lnR>
                    <a:solidFill>
                      <a:srgbClr val="4A452A"/>
                    </a:solidFill>
                  </a:tcPr>
                </a:tc>
                <a:tc>
                  <a:txBody>
                    <a:bodyPr/>
                    <a:lstStyle/>
                    <a:p>
                      <a:pPr marL="0" marR="0" lvl="0" indent="0" algn="ctr" rtl="0">
                        <a:lnSpc>
                          <a:spcPct val="100000"/>
                        </a:lnSpc>
                        <a:spcBef>
                          <a:spcPts val="0"/>
                        </a:spcBef>
                        <a:spcAft>
                          <a:spcPts val="0"/>
                        </a:spcAft>
                        <a:buClr>
                          <a:srgbClr val="000000"/>
                        </a:buClr>
                        <a:buSzPts val="8800"/>
                        <a:buFont typeface="Arial"/>
                        <a:buNone/>
                      </a:pPr>
                      <a:r>
                        <a:rPr lang="en-IN" sz="8800" u="none" strike="noStrike" cap="none" dirty="0">
                          <a:solidFill>
                            <a:schemeClr val="dk1"/>
                          </a:solidFill>
                          <a:latin typeface="Times New Roman" pitchFamily="18" charset="0"/>
                          <a:ea typeface="Cambria"/>
                          <a:cs typeface="Times New Roman" pitchFamily="18" charset="0"/>
                          <a:sym typeface="Cambria"/>
                        </a:rPr>
                        <a:t>Vectrofy</a:t>
                      </a:r>
                      <a:endParaRPr sz="8800" b="1" u="none" strike="noStrike" cap="none" dirty="0">
                        <a:solidFill>
                          <a:schemeClr val="dk1"/>
                        </a:solidFill>
                        <a:latin typeface="Times New Roman" pitchFamily="18" charset="0"/>
                        <a:ea typeface="Cambria"/>
                        <a:cs typeface="Times New Roman" pitchFamily="18" charset="0"/>
                        <a:sym typeface="Cambria"/>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bl>
          </a:graphicData>
        </a:graphic>
      </p:graphicFrame>
      <p:graphicFrame>
        <p:nvGraphicFramePr>
          <p:cNvPr id="95" name="Google Shape;95;p1"/>
          <p:cNvGraphicFramePr/>
          <p:nvPr>
            <p:extLst>
              <p:ext uri="{D42A27DB-BD31-4B8C-83A1-F6EECF244321}">
                <p14:modId xmlns:p14="http://schemas.microsoft.com/office/powerpoint/2010/main" val="2335873705"/>
              </p:ext>
            </p:extLst>
          </p:nvPr>
        </p:nvGraphicFramePr>
        <p:xfrm>
          <a:off x="14925453" y="5041999"/>
          <a:ext cx="16127800" cy="2072550"/>
        </p:xfrm>
        <a:graphic>
          <a:graphicData uri="http://schemas.openxmlformats.org/drawingml/2006/table">
            <a:tbl>
              <a:tblPr>
                <a:noFill/>
                <a:tableStyleId>{70471533-729A-4A05-A06A-2DBB11EED29A}</a:tableStyleId>
              </a:tblPr>
              <a:tblGrid>
                <a:gridCol w="7729143">
                  <a:extLst>
                    <a:ext uri="{9D8B030D-6E8A-4147-A177-3AD203B41FA5}">
                      <a16:colId xmlns:a16="http://schemas.microsoft.com/office/drawing/2014/main" val="20000"/>
                    </a:ext>
                  </a:extLst>
                </a:gridCol>
                <a:gridCol w="8398657">
                  <a:extLst>
                    <a:ext uri="{9D8B030D-6E8A-4147-A177-3AD203B41FA5}">
                      <a16:colId xmlns:a16="http://schemas.microsoft.com/office/drawing/2014/main" val="20001"/>
                    </a:ext>
                  </a:extLst>
                </a:gridCol>
              </a:tblGrid>
              <a:tr h="475220">
                <a:tc>
                  <a:txBody>
                    <a:bodyPr/>
                    <a:lstStyle/>
                    <a:p>
                      <a:pPr marL="0" lvl="0" indent="0" algn="l" rtl="0">
                        <a:spcBef>
                          <a:spcPts val="0"/>
                        </a:spcBef>
                        <a:spcAft>
                          <a:spcPts val="0"/>
                        </a:spcAft>
                        <a:buNone/>
                      </a:pPr>
                      <a:r>
                        <a:rPr lang="en-GB" sz="2800" b="1" dirty="0">
                          <a:latin typeface="Times New Roman" pitchFamily="18" charset="0"/>
                          <a:cs typeface="Times New Roman" pitchFamily="18" charset="0"/>
                        </a:rPr>
                        <a:t>1</a:t>
                      </a:r>
                      <a:r>
                        <a:rPr lang="en-GB" sz="3600" b="1" dirty="0">
                          <a:latin typeface="Times New Roman" pitchFamily="18" charset="0"/>
                          <a:cs typeface="Times New Roman" pitchFamily="18" charset="0"/>
                        </a:rPr>
                        <a:t>. </a:t>
                      </a:r>
                      <a:r>
                        <a:rPr lang="en-GB" sz="2800" b="1" dirty="0">
                          <a:latin typeface="Times New Roman" pitchFamily="18" charset="0"/>
                          <a:cs typeface="Times New Roman" pitchFamily="18" charset="0"/>
                        </a:rPr>
                        <a:t>Falgun </a:t>
                      </a:r>
                      <a:r>
                        <a:rPr lang="en-GB" sz="2800" b="1" dirty="0" err="1">
                          <a:latin typeface="Times New Roman" pitchFamily="18" charset="0"/>
                          <a:cs typeface="Times New Roman" pitchFamily="18" charset="0"/>
                        </a:rPr>
                        <a:t>Sorathiya</a:t>
                      </a:r>
                      <a:endParaRPr sz="2800" b="1" dirty="0">
                        <a:latin typeface="Times New Roman" pitchFamily="18" charset="0"/>
                        <a:cs typeface="Times New Roman" pitchFamily="18" charset="0"/>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2</a:t>
                      </a:r>
                      <a:r>
                        <a:rPr kumimoji="0" lang="en-GB" sz="36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 </a:t>
                      </a:r>
                      <a:r>
                        <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Om Patel</a:t>
                      </a:r>
                      <a:endParaRPr sz="1050" b="1" dirty="0">
                        <a:latin typeface="Times New Roman" panose="02020603050405020304" pitchFamily="18" charset="0"/>
                        <a:cs typeface="Times New Roman" panose="02020603050405020304" pitchFamily="18" charset="0"/>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9102">
                <a:tc>
                  <a:txBody>
                    <a:bodyPr/>
                    <a:lstStyle/>
                    <a:p>
                      <a:pPr marL="0" lvl="0" indent="0" algn="l" rtl="0">
                        <a:spcBef>
                          <a:spcPts val="0"/>
                        </a:spcBef>
                        <a:spcAft>
                          <a:spcPts val="0"/>
                        </a:spcAft>
                        <a:buNone/>
                      </a:pPr>
                      <a:r>
                        <a:rPr lang="en-GB" sz="2800" b="1" dirty="0">
                          <a:latin typeface="Times New Roman" pitchFamily="18" charset="0"/>
                          <a:cs typeface="Times New Roman" pitchFamily="18" charset="0"/>
                        </a:rPr>
                        <a:t>3</a:t>
                      </a:r>
                      <a:r>
                        <a:rPr lang="en-GB" sz="3600" b="1" dirty="0">
                          <a:latin typeface="Times New Roman" pitchFamily="18" charset="0"/>
                          <a:cs typeface="Times New Roman" pitchFamily="18" charset="0"/>
                        </a:rPr>
                        <a:t>. </a:t>
                      </a:r>
                      <a:r>
                        <a:rPr lang="en-GB" sz="2800" b="1" dirty="0">
                          <a:latin typeface="Times New Roman" pitchFamily="18" charset="0"/>
                          <a:cs typeface="Times New Roman" pitchFamily="18" charset="0"/>
                        </a:rPr>
                        <a:t>Nishith Mehta</a:t>
                      </a: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4</a:t>
                      </a:r>
                      <a:r>
                        <a:rPr kumimoji="0" lang="en-GB" sz="36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 </a:t>
                      </a:r>
                      <a:r>
                        <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rPr>
                        <a:t>Naman </a:t>
                      </a:r>
                      <a:r>
                        <a:rPr kumimoji="0" lang="en-GB" sz="2800" b="1" i="0" u="none" strike="noStrike" kern="0" cap="none" spc="0" normalizeH="0" baseline="0" noProof="0" dirty="0" err="1">
                          <a:ln>
                            <a:noFill/>
                          </a:ln>
                          <a:solidFill>
                            <a:srgbClr val="000000"/>
                          </a:solidFill>
                          <a:effectLst/>
                          <a:uLnTx/>
                          <a:uFillTx/>
                          <a:latin typeface="Times New Roman" pitchFamily="18" charset="0"/>
                          <a:cs typeface="Times New Roman" pitchFamily="18" charset="0"/>
                          <a:sym typeface="Arial"/>
                        </a:rPr>
                        <a:t>Umraniya</a:t>
                      </a:r>
                      <a:endPar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11511">
                <a:tc>
                  <a:txBody>
                    <a:bodyPr/>
                    <a:lstStyle/>
                    <a:p>
                      <a:pPr marL="0" lvl="0" indent="0" algn="l" rtl="0">
                        <a:spcBef>
                          <a:spcPts val="0"/>
                        </a:spcBef>
                        <a:spcAft>
                          <a:spcPts val="0"/>
                        </a:spcAft>
                        <a:buNone/>
                      </a:pPr>
                      <a:r>
                        <a:rPr lang="en-GB" sz="2800" b="1" dirty="0">
                          <a:latin typeface="Times New Roman" pitchFamily="18" charset="0"/>
                          <a:cs typeface="Times New Roman" pitchFamily="18" charset="0"/>
                        </a:rPr>
                        <a:t>5. Jaydeep Solanki</a:t>
                      </a: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a:endParaRPr>
                    </a:p>
                  </a:txBody>
                  <a:tcPr marL="91425" marR="91425" marT="91425" marB="91425">
                    <a:lnL w="19050" cap="flat" cmpd="sng">
                      <a:noFill/>
                      <a:prstDash val="solid"/>
                      <a:round/>
                      <a:headEnd type="none" w="sm" len="sm"/>
                      <a:tailEnd type="none" w="sm" len="sm"/>
                    </a:lnL>
                    <a:lnR w="19050" cap="flat" cmpd="sng">
                      <a:noFill/>
                      <a:prstDash val="solid"/>
                      <a:round/>
                      <a:headEnd type="none" w="sm" len="sm"/>
                      <a:tailEnd type="none" w="sm" len="sm"/>
                    </a:lnR>
                    <a:lnT w="19050" cap="flat" cmpd="sng">
                      <a:noFill/>
                      <a:prstDash val="solid"/>
                      <a:round/>
                      <a:headEnd type="none" w="sm" len="sm"/>
                      <a:tailEnd type="none" w="sm" len="sm"/>
                    </a:lnT>
                    <a:lnB w="1905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605712765"/>
                  </a:ext>
                </a:extLst>
              </a:tr>
            </a:tbl>
          </a:graphicData>
        </a:graphic>
      </p:graphicFrame>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772" y="5244918"/>
            <a:ext cx="11540360" cy="3678363"/>
          </a:xfrm>
          <a:prstGeom prst="rect">
            <a:avLst/>
          </a:prstGeom>
        </p:spPr>
      </p:pic>
      <p:sp>
        <p:nvSpPr>
          <p:cNvPr id="2" name="Rectangle 1">
            <a:extLst>
              <a:ext uri="{FF2B5EF4-FFF2-40B4-BE49-F238E27FC236}">
                <a16:creationId xmlns:a16="http://schemas.microsoft.com/office/drawing/2014/main" id="{517721E2-7F75-ADBD-8176-4FE0E7A5F465}"/>
              </a:ext>
            </a:extLst>
          </p:cNvPr>
          <p:cNvSpPr/>
          <p:nvPr/>
        </p:nvSpPr>
        <p:spPr>
          <a:xfrm>
            <a:off x="1625600" y="30746700"/>
            <a:ext cx="13881100" cy="11455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BF99597C-AF62-2CED-8D60-53BFBA4CCE32}"/>
              </a:ext>
            </a:extLst>
          </p:cNvPr>
          <p:cNvGrpSpPr/>
          <p:nvPr/>
        </p:nvGrpSpPr>
        <p:grpSpPr>
          <a:xfrm>
            <a:off x="2682951" y="30991074"/>
            <a:ext cx="3451968" cy="1201948"/>
            <a:chOff x="2476500" y="31245000"/>
            <a:chExt cx="4279900" cy="2054280"/>
          </a:xfrm>
        </p:grpSpPr>
        <p:sp>
          <p:nvSpPr>
            <p:cNvPr id="5" name="Rectangle 4">
              <a:extLst>
                <a:ext uri="{FF2B5EF4-FFF2-40B4-BE49-F238E27FC236}">
                  <a16:creationId xmlns:a16="http://schemas.microsoft.com/office/drawing/2014/main" id="{B323B952-6C34-72E0-4271-EA428512FC68}"/>
                </a:ext>
              </a:extLst>
            </p:cNvPr>
            <p:cNvSpPr/>
            <p:nvPr/>
          </p:nvSpPr>
          <p:spPr>
            <a:xfrm>
              <a:off x="2476500" y="31245000"/>
              <a:ext cx="4279900"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5F8572E-EA05-4B88-D5F2-75E4FAE88305}"/>
                </a:ext>
              </a:extLst>
            </p:cNvPr>
            <p:cNvSpPr txBox="1"/>
            <p:nvPr/>
          </p:nvSpPr>
          <p:spPr>
            <a:xfrm>
              <a:off x="3947914" y="31788681"/>
              <a:ext cx="1337074" cy="999454"/>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User</a:t>
              </a:r>
              <a:endParaRPr lang="en-IN" sz="3200" dirty="0">
                <a:latin typeface="Times New Roman" panose="02020603050405020304" pitchFamily="18" charset="0"/>
                <a:cs typeface="Times New Roman" panose="02020603050405020304" pitchFamily="18" charset="0"/>
              </a:endParaRPr>
            </a:p>
          </p:txBody>
        </p:sp>
      </p:grpSp>
      <p:sp>
        <p:nvSpPr>
          <p:cNvPr id="13" name="Arrow: Down 12">
            <a:extLst>
              <a:ext uri="{FF2B5EF4-FFF2-40B4-BE49-F238E27FC236}">
                <a16:creationId xmlns:a16="http://schemas.microsoft.com/office/drawing/2014/main" id="{3303B4E6-F166-3A7F-0FEF-A226F8F18303}"/>
              </a:ext>
            </a:extLst>
          </p:cNvPr>
          <p:cNvSpPr/>
          <p:nvPr/>
        </p:nvSpPr>
        <p:spPr>
          <a:xfrm>
            <a:off x="4056783" y="32179394"/>
            <a:ext cx="260356" cy="70436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39F44A31-7259-D02B-3545-2136F1CD362B}"/>
              </a:ext>
            </a:extLst>
          </p:cNvPr>
          <p:cNvGrpSpPr/>
          <p:nvPr/>
        </p:nvGrpSpPr>
        <p:grpSpPr>
          <a:xfrm>
            <a:off x="1935154" y="32957706"/>
            <a:ext cx="4763970" cy="2571988"/>
            <a:chOff x="-3213390" y="31245000"/>
            <a:chExt cx="15659678" cy="2054280"/>
          </a:xfrm>
        </p:grpSpPr>
        <p:sp>
          <p:nvSpPr>
            <p:cNvPr id="15" name="Rectangle 14">
              <a:extLst>
                <a:ext uri="{FF2B5EF4-FFF2-40B4-BE49-F238E27FC236}">
                  <a16:creationId xmlns:a16="http://schemas.microsoft.com/office/drawing/2014/main" id="{15014750-9F36-F553-54A6-B22EEB870340}"/>
                </a:ext>
              </a:extLst>
            </p:cNvPr>
            <p:cNvSpPr/>
            <p:nvPr/>
          </p:nvSpPr>
          <p:spPr>
            <a:xfrm>
              <a:off x="-3213390" y="31245000"/>
              <a:ext cx="15659678"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F3191DB-F30D-AFEC-268B-160218EF729C}"/>
                </a:ext>
              </a:extLst>
            </p:cNvPr>
            <p:cNvSpPr txBox="1"/>
            <p:nvPr/>
          </p:nvSpPr>
          <p:spPr>
            <a:xfrm>
              <a:off x="-1897758" y="31833306"/>
              <a:ext cx="14344046" cy="86038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User Interaction (Upload Image, Sign Up/Sign In)</a:t>
              </a:r>
              <a:endParaRPr lang="en-IN" sz="3200" dirty="0">
                <a:latin typeface="Times New Roman" panose="02020603050405020304" pitchFamily="18" charset="0"/>
                <a:cs typeface="Times New Roman" panose="02020603050405020304" pitchFamily="18" charset="0"/>
              </a:endParaRPr>
            </a:p>
          </p:txBody>
        </p:sp>
      </p:grpSp>
      <p:sp>
        <p:nvSpPr>
          <p:cNvPr id="17" name="Arrow: Down 16">
            <a:extLst>
              <a:ext uri="{FF2B5EF4-FFF2-40B4-BE49-F238E27FC236}">
                <a16:creationId xmlns:a16="http://schemas.microsoft.com/office/drawing/2014/main" id="{4B14363B-332B-BE45-B157-0C8D2C407586}"/>
              </a:ext>
            </a:extLst>
          </p:cNvPr>
          <p:cNvSpPr/>
          <p:nvPr/>
        </p:nvSpPr>
        <p:spPr>
          <a:xfrm>
            <a:off x="4011393" y="35460819"/>
            <a:ext cx="305746" cy="71518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3D064D09-B903-2950-9C93-D09B0AFC6F73}"/>
              </a:ext>
            </a:extLst>
          </p:cNvPr>
          <p:cNvGrpSpPr/>
          <p:nvPr/>
        </p:nvGrpSpPr>
        <p:grpSpPr>
          <a:xfrm>
            <a:off x="1935154" y="36227541"/>
            <a:ext cx="5840494" cy="1004351"/>
            <a:chOff x="-3213390" y="31245000"/>
            <a:chExt cx="15659678" cy="2054280"/>
          </a:xfrm>
        </p:grpSpPr>
        <p:sp>
          <p:nvSpPr>
            <p:cNvPr id="19" name="Rectangle 18">
              <a:extLst>
                <a:ext uri="{FF2B5EF4-FFF2-40B4-BE49-F238E27FC236}">
                  <a16:creationId xmlns:a16="http://schemas.microsoft.com/office/drawing/2014/main" id="{D2987818-C0BC-3CC9-E167-03B50099F7A6}"/>
                </a:ext>
              </a:extLst>
            </p:cNvPr>
            <p:cNvSpPr/>
            <p:nvPr/>
          </p:nvSpPr>
          <p:spPr>
            <a:xfrm>
              <a:off x="-3213390" y="31245000"/>
              <a:ext cx="15659678"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E8FB421E-9940-7F9B-0C6B-E54748AE531F}"/>
                </a:ext>
              </a:extLst>
            </p:cNvPr>
            <p:cNvSpPr txBox="1"/>
            <p:nvPr/>
          </p:nvSpPr>
          <p:spPr>
            <a:xfrm>
              <a:off x="-1098890" y="31854544"/>
              <a:ext cx="11458611" cy="1196087"/>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Front-End (React)</a:t>
              </a:r>
              <a:endParaRPr lang="en-IN" sz="3200" dirty="0">
                <a:latin typeface="Times New Roman" panose="02020603050405020304" pitchFamily="18" charset="0"/>
                <a:cs typeface="Times New Roman" panose="02020603050405020304" pitchFamily="18" charset="0"/>
              </a:endParaRPr>
            </a:p>
          </p:txBody>
        </p:sp>
      </p:grpSp>
      <p:sp>
        <p:nvSpPr>
          <p:cNvPr id="21" name="Arrow: Down 20">
            <a:extLst>
              <a:ext uri="{FF2B5EF4-FFF2-40B4-BE49-F238E27FC236}">
                <a16:creationId xmlns:a16="http://schemas.microsoft.com/office/drawing/2014/main" id="{46D40BC2-E691-4F09-0E03-3AD454206742}"/>
              </a:ext>
            </a:extLst>
          </p:cNvPr>
          <p:cNvSpPr/>
          <p:nvPr/>
        </p:nvSpPr>
        <p:spPr>
          <a:xfrm>
            <a:off x="4011393" y="37331596"/>
            <a:ext cx="305746" cy="71518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0CE26EDC-916F-C902-FC96-282731155DDE}"/>
              </a:ext>
            </a:extLst>
          </p:cNvPr>
          <p:cNvGrpSpPr/>
          <p:nvPr/>
        </p:nvGrpSpPr>
        <p:grpSpPr>
          <a:xfrm>
            <a:off x="1935154" y="38171877"/>
            <a:ext cx="6210144" cy="2571987"/>
            <a:chOff x="-3213390" y="31244997"/>
            <a:chExt cx="15659678" cy="5608088"/>
          </a:xfrm>
        </p:grpSpPr>
        <p:sp>
          <p:nvSpPr>
            <p:cNvPr id="23" name="Rectangle 22">
              <a:extLst>
                <a:ext uri="{FF2B5EF4-FFF2-40B4-BE49-F238E27FC236}">
                  <a16:creationId xmlns:a16="http://schemas.microsoft.com/office/drawing/2014/main" id="{CDEB8361-7A50-F7C6-5385-383E6B2A7FE8}"/>
                </a:ext>
              </a:extLst>
            </p:cNvPr>
            <p:cNvSpPr/>
            <p:nvPr/>
          </p:nvSpPr>
          <p:spPr>
            <a:xfrm>
              <a:off x="-3213390" y="31244997"/>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E7305E90-48A3-A447-D17E-CD60D9AE2C4F}"/>
                </a:ext>
              </a:extLst>
            </p:cNvPr>
            <p:cNvSpPr txBox="1"/>
            <p:nvPr/>
          </p:nvSpPr>
          <p:spPr>
            <a:xfrm>
              <a:off x="-1098891" y="31854544"/>
              <a:ext cx="11458612" cy="4496312"/>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Backend </a:t>
              </a:r>
            </a:p>
            <a:p>
              <a:r>
                <a:rPr lang="en-US" sz="3200" dirty="0">
                  <a:latin typeface="Times New Roman" panose="02020603050405020304" pitchFamily="18" charset="0"/>
                  <a:cs typeface="Times New Roman" panose="02020603050405020304" pitchFamily="18" charset="0"/>
                </a:rPr>
                <a:t>(Express &amp; Node.js) </a:t>
              </a:r>
            </a:p>
            <a:p>
              <a:r>
                <a:rPr lang="en-US" sz="3200" dirty="0">
                  <a:latin typeface="Times New Roman" panose="02020603050405020304" pitchFamily="18" charset="0"/>
                  <a:cs typeface="Times New Roman" panose="02020603050405020304" pitchFamily="18" charset="0"/>
                </a:rPr>
                <a:t>- API for image upload </a:t>
              </a:r>
            </a:p>
            <a:p>
              <a:r>
                <a:rPr lang="en-US" sz="3200" dirty="0">
                  <a:latin typeface="Times New Roman" panose="02020603050405020304" pitchFamily="18" charset="0"/>
                  <a:cs typeface="Times New Roman" panose="02020603050405020304" pitchFamily="18" charset="0"/>
                </a:rPr>
                <a:t>- API for authentication</a:t>
              </a:r>
              <a:endParaRPr lang="en-IN" sz="3200" dirty="0">
                <a:latin typeface="Times New Roman" panose="02020603050405020304" pitchFamily="18" charset="0"/>
                <a:cs typeface="Times New Roman" panose="02020603050405020304" pitchFamily="18" charset="0"/>
              </a:endParaRPr>
            </a:p>
          </p:txBody>
        </p:sp>
      </p:grpSp>
      <p:grpSp>
        <p:nvGrpSpPr>
          <p:cNvPr id="25" name="Group 24">
            <a:extLst>
              <a:ext uri="{FF2B5EF4-FFF2-40B4-BE49-F238E27FC236}">
                <a16:creationId xmlns:a16="http://schemas.microsoft.com/office/drawing/2014/main" id="{F636B8C0-BC45-2ED8-A54A-B19BEA06C249}"/>
              </a:ext>
            </a:extLst>
          </p:cNvPr>
          <p:cNvGrpSpPr/>
          <p:nvPr/>
        </p:nvGrpSpPr>
        <p:grpSpPr>
          <a:xfrm>
            <a:off x="8716820" y="38171877"/>
            <a:ext cx="6210144" cy="2571987"/>
            <a:chOff x="-3213390" y="31244997"/>
            <a:chExt cx="15659678" cy="5608088"/>
          </a:xfrm>
        </p:grpSpPr>
        <p:sp>
          <p:nvSpPr>
            <p:cNvPr id="26" name="Rectangle 25">
              <a:extLst>
                <a:ext uri="{FF2B5EF4-FFF2-40B4-BE49-F238E27FC236}">
                  <a16:creationId xmlns:a16="http://schemas.microsoft.com/office/drawing/2014/main" id="{19A6365B-9BD0-2587-D552-5864A7BDC3AC}"/>
                </a:ext>
              </a:extLst>
            </p:cNvPr>
            <p:cNvSpPr/>
            <p:nvPr/>
          </p:nvSpPr>
          <p:spPr>
            <a:xfrm>
              <a:off x="-3213390" y="31244997"/>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2F1FF6D3-3C9F-AB39-AC7B-2985006DDDBC}"/>
                </a:ext>
              </a:extLst>
            </p:cNvPr>
            <p:cNvSpPr txBox="1"/>
            <p:nvPr/>
          </p:nvSpPr>
          <p:spPr>
            <a:xfrm>
              <a:off x="-1098891" y="31854544"/>
              <a:ext cx="11458612" cy="4496312"/>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MongoDB </a:t>
              </a:r>
            </a:p>
            <a:p>
              <a:r>
                <a:rPr lang="en-US" sz="3200" dirty="0">
                  <a:latin typeface="Times New Roman" panose="02020603050405020304" pitchFamily="18" charset="0"/>
                  <a:cs typeface="Times New Roman" panose="02020603050405020304" pitchFamily="18" charset="0"/>
                </a:rPr>
                <a:t>(User Data, Images) </a:t>
              </a:r>
            </a:p>
            <a:p>
              <a:r>
                <a:rPr lang="en-US" sz="3200" dirty="0">
                  <a:latin typeface="Times New Roman" panose="02020603050405020304" pitchFamily="18" charset="0"/>
                  <a:cs typeface="Times New Roman" panose="02020603050405020304" pitchFamily="18" charset="0"/>
                </a:rPr>
                <a:t>- Store User Details </a:t>
              </a:r>
            </a:p>
            <a:p>
              <a:r>
                <a:rPr lang="en-US" sz="3200" dirty="0">
                  <a:latin typeface="Times New Roman" panose="02020603050405020304" pitchFamily="18" charset="0"/>
                  <a:cs typeface="Times New Roman" panose="02020603050405020304" pitchFamily="18" charset="0"/>
                </a:rPr>
                <a:t>- Store Image file</a:t>
              </a:r>
              <a:endParaRPr lang="en-IN" sz="3200" dirty="0">
                <a:latin typeface="Times New Roman" panose="02020603050405020304" pitchFamily="18" charset="0"/>
                <a:cs typeface="Times New Roman" panose="02020603050405020304" pitchFamily="18" charset="0"/>
              </a:endParaRPr>
            </a:p>
          </p:txBody>
        </p:sp>
      </p:grpSp>
      <p:sp>
        <p:nvSpPr>
          <p:cNvPr id="28" name="Arrow: Down 27">
            <a:extLst>
              <a:ext uri="{FF2B5EF4-FFF2-40B4-BE49-F238E27FC236}">
                <a16:creationId xmlns:a16="http://schemas.microsoft.com/office/drawing/2014/main" id="{E21DD2E3-1600-8F6E-836D-9AB4CB64B614}"/>
              </a:ext>
            </a:extLst>
          </p:cNvPr>
          <p:cNvSpPr/>
          <p:nvPr/>
        </p:nvSpPr>
        <p:spPr>
          <a:xfrm rot="16200000">
            <a:off x="8245461" y="39180486"/>
            <a:ext cx="376585" cy="37856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4A4AF426-09E4-ADD5-115F-5FDA7440298E}"/>
              </a:ext>
            </a:extLst>
          </p:cNvPr>
          <p:cNvGrpSpPr/>
          <p:nvPr/>
        </p:nvGrpSpPr>
        <p:grpSpPr>
          <a:xfrm>
            <a:off x="8716820" y="34826742"/>
            <a:ext cx="6210144" cy="2571987"/>
            <a:chOff x="-3490933" y="31298654"/>
            <a:chExt cx="15659678" cy="5608088"/>
          </a:xfrm>
        </p:grpSpPr>
        <p:sp>
          <p:nvSpPr>
            <p:cNvPr id="30" name="Rectangle 29">
              <a:extLst>
                <a:ext uri="{FF2B5EF4-FFF2-40B4-BE49-F238E27FC236}">
                  <a16:creationId xmlns:a16="http://schemas.microsoft.com/office/drawing/2014/main" id="{384C6F80-D1D7-199D-4E7E-A0F7B237DCB4}"/>
                </a:ext>
              </a:extLst>
            </p:cNvPr>
            <p:cNvSpPr/>
            <p:nvPr/>
          </p:nvSpPr>
          <p:spPr>
            <a:xfrm>
              <a:off x="-3490933" y="31298654"/>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CF88A8F3-0E34-9A84-D6F0-D66227D58B78}"/>
                </a:ext>
              </a:extLst>
            </p:cNvPr>
            <p:cNvSpPr txBox="1"/>
            <p:nvPr/>
          </p:nvSpPr>
          <p:spPr>
            <a:xfrm>
              <a:off x="-2138740" y="31854544"/>
              <a:ext cx="13538312" cy="4496312"/>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Image Conversion  </a:t>
              </a:r>
            </a:p>
            <a:p>
              <a:r>
                <a:rPr lang="en-US" sz="3200" dirty="0">
                  <a:latin typeface="Times New Roman" panose="02020603050405020304" pitchFamily="18" charset="0"/>
                  <a:cs typeface="Times New Roman" panose="02020603050405020304" pitchFamily="18" charset="0"/>
                </a:rPr>
                <a:t>(Flask) </a:t>
              </a:r>
            </a:p>
            <a:p>
              <a:r>
                <a:rPr lang="en-US" sz="3200" dirty="0">
                  <a:latin typeface="Times New Roman" panose="02020603050405020304" pitchFamily="18" charset="0"/>
                  <a:cs typeface="Times New Roman" panose="02020603050405020304" pitchFamily="18" charset="0"/>
                </a:rPr>
                <a:t>- Convert PNG/JPG to SVG</a:t>
              </a:r>
            </a:p>
            <a:p>
              <a:r>
                <a:rPr lang="en-US" sz="3200" dirty="0">
                  <a:latin typeface="Times New Roman" panose="02020603050405020304" pitchFamily="18" charset="0"/>
                  <a:cs typeface="Times New Roman" panose="02020603050405020304" pitchFamily="18" charset="0"/>
                </a:rPr>
                <a:t>- Adjustable Threshold</a:t>
              </a:r>
              <a:endParaRPr lang="en-IN" sz="3200" dirty="0">
                <a:latin typeface="Times New Roman" panose="02020603050405020304" pitchFamily="18" charset="0"/>
                <a:cs typeface="Times New Roman" panose="02020603050405020304" pitchFamily="18" charset="0"/>
              </a:endParaRPr>
            </a:p>
          </p:txBody>
        </p:sp>
      </p:grpSp>
      <p:sp>
        <p:nvSpPr>
          <p:cNvPr id="37" name="Arrow: Down 36">
            <a:extLst>
              <a:ext uri="{FF2B5EF4-FFF2-40B4-BE49-F238E27FC236}">
                <a16:creationId xmlns:a16="http://schemas.microsoft.com/office/drawing/2014/main" id="{683A4261-4DA9-E2FA-F692-9F1F342DCB60}"/>
              </a:ext>
            </a:extLst>
          </p:cNvPr>
          <p:cNvSpPr/>
          <p:nvPr/>
        </p:nvSpPr>
        <p:spPr>
          <a:xfrm rot="10800000">
            <a:off x="11682991" y="34073405"/>
            <a:ext cx="305746" cy="61340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618C5169-DA61-0E8A-5023-A69DB9225F1B}"/>
              </a:ext>
            </a:extLst>
          </p:cNvPr>
          <p:cNvPicPr>
            <a:picLocks noChangeAspect="1"/>
          </p:cNvPicPr>
          <p:nvPr/>
        </p:nvPicPr>
        <p:blipFill>
          <a:blip r:embed="rId5"/>
          <a:stretch>
            <a:fillRect/>
          </a:stretch>
        </p:blipFill>
        <p:spPr>
          <a:xfrm>
            <a:off x="18018797" y="11071148"/>
            <a:ext cx="13215866" cy="12402986"/>
          </a:xfrm>
          <a:prstGeom prst="rect">
            <a:avLst/>
          </a:prstGeom>
        </p:spPr>
      </p:pic>
      <p:sp>
        <p:nvSpPr>
          <p:cNvPr id="482" name="Arrow: Down 481">
            <a:extLst>
              <a:ext uri="{FF2B5EF4-FFF2-40B4-BE49-F238E27FC236}">
                <a16:creationId xmlns:a16="http://schemas.microsoft.com/office/drawing/2014/main" id="{4C6BCFF5-48FE-CE19-3FDA-5DF9AF3ED2A4}"/>
              </a:ext>
            </a:extLst>
          </p:cNvPr>
          <p:cNvSpPr/>
          <p:nvPr/>
        </p:nvSpPr>
        <p:spPr>
          <a:xfrm>
            <a:off x="4163793" y="37483996"/>
            <a:ext cx="305746" cy="71518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493" name="Arrow: Down 492">
            <a:extLst>
              <a:ext uri="{FF2B5EF4-FFF2-40B4-BE49-F238E27FC236}">
                <a16:creationId xmlns:a16="http://schemas.microsoft.com/office/drawing/2014/main" id="{8C92057D-0089-47BB-BC26-6908966E2A09}"/>
              </a:ext>
            </a:extLst>
          </p:cNvPr>
          <p:cNvSpPr/>
          <p:nvPr/>
        </p:nvSpPr>
        <p:spPr>
          <a:xfrm rot="10800000">
            <a:off x="11835391" y="37585034"/>
            <a:ext cx="305746" cy="61340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A41063E-9535-FA95-F164-77ABBA62CFBF}"/>
              </a:ext>
            </a:extLst>
          </p:cNvPr>
          <p:cNvPicPr>
            <a:picLocks noChangeAspect="1"/>
          </p:cNvPicPr>
          <p:nvPr/>
        </p:nvPicPr>
        <p:blipFill>
          <a:blip r:embed="rId6"/>
          <a:stretch>
            <a:fillRect/>
          </a:stretch>
        </p:blipFill>
        <p:spPr>
          <a:xfrm>
            <a:off x="16764120" y="25012222"/>
            <a:ext cx="7757618" cy="3529130"/>
          </a:xfrm>
          <a:prstGeom prst="rect">
            <a:avLst/>
          </a:prstGeom>
        </p:spPr>
      </p:pic>
      <p:pic>
        <p:nvPicPr>
          <p:cNvPr id="12" name="Picture 11">
            <a:extLst>
              <a:ext uri="{FF2B5EF4-FFF2-40B4-BE49-F238E27FC236}">
                <a16:creationId xmlns:a16="http://schemas.microsoft.com/office/drawing/2014/main" id="{0FAA307D-56B7-09E3-BBA9-D01090AC889A}"/>
              </a:ext>
            </a:extLst>
          </p:cNvPr>
          <p:cNvPicPr>
            <a:picLocks noChangeAspect="1"/>
          </p:cNvPicPr>
          <p:nvPr/>
        </p:nvPicPr>
        <p:blipFill>
          <a:blip r:embed="rId7"/>
          <a:stretch>
            <a:fillRect/>
          </a:stretch>
        </p:blipFill>
        <p:spPr>
          <a:xfrm>
            <a:off x="16794397" y="28739750"/>
            <a:ext cx="7727341" cy="4030781"/>
          </a:xfrm>
          <a:prstGeom prst="rect">
            <a:avLst/>
          </a:prstGeom>
        </p:spPr>
      </p:pic>
      <p:pic>
        <p:nvPicPr>
          <p:cNvPr id="33" name="Picture 32">
            <a:extLst>
              <a:ext uri="{FF2B5EF4-FFF2-40B4-BE49-F238E27FC236}">
                <a16:creationId xmlns:a16="http://schemas.microsoft.com/office/drawing/2014/main" id="{0C94E53F-8DB6-A966-8032-88C6A5B4944F}"/>
              </a:ext>
            </a:extLst>
          </p:cNvPr>
          <p:cNvPicPr>
            <a:picLocks noChangeAspect="1"/>
          </p:cNvPicPr>
          <p:nvPr/>
        </p:nvPicPr>
        <p:blipFill>
          <a:blip r:embed="rId8"/>
          <a:stretch>
            <a:fillRect/>
          </a:stretch>
        </p:blipFill>
        <p:spPr>
          <a:xfrm>
            <a:off x="24626730" y="26301422"/>
            <a:ext cx="3808944" cy="5547560"/>
          </a:xfrm>
          <a:prstGeom prst="rect">
            <a:avLst/>
          </a:prstGeom>
        </p:spPr>
      </p:pic>
      <p:pic>
        <p:nvPicPr>
          <p:cNvPr id="35" name="Picture 34">
            <a:extLst>
              <a:ext uri="{FF2B5EF4-FFF2-40B4-BE49-F238E27FC236}">
                <a16:creationId xmlns:a16="http://schemas.microsoft.com/office/drawing/2014/main" id="{CF5A55DF-1270-F81E-B5AD-6928F56241F0}"/>
              </a:ext>
            </a:extLst>
          </p:cNvPr>
          <p:cNvPicPr>
            <a:picLocks noChangeAspect="1"/>
          </p:cNvPicPr>
          <p:nvPr/>
        </p:nvPicPr>
        <p:blipFill>
          <a:blip r:embed="rId9"/>
          <a:stretch>
            <a:fillRect/>
          </a:stretch>
        </p:blipFill>
        <p:spPr>
          <a:xfrm>
            <a:off x="27292028" y="26532044"/>
            <a:ext cx="6601040" cy="66010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565</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Noto Sans Symbols</vt:lpstr>
      <vt:lpstr>Times New Roman</vt:lpstr>
      <vt:lpstr>Wingdings</vt:lpstr>
      <vt:lpstr>Arial</vt:lpstr>
      <vt:lpstr>Cambria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HOD</dc:creator>
  <cp:lastModifiedBy>krimy sorathiya</cp:lastModifiedBy>
  <cp:revision>22</cp:revision>
  <dcterms:modified xsi:type="dcterms:W3CDTF">2024-10-24T06:43:35Z</dcterms:modified>
</cp:coreProperties>
</file>