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0B"/>
    <a:srgbClr val="00530B"/>
    <a:srgbClr val="007232"/>
    <a:srgbClr val="32E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204"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my sorathiya" userId="c8748806f1572a9f" providerId="LiveId" clId="{F319521C-9DD0-48FA-8195-9FFA9C84884C}"/>
    <pc:docChg chg="undo redo custSel addSld modSld sldOrd">
      <pc:chgData name="krimy sorathiya" userId="c8748806f1572a9f" providerId="LiveId" clId="{F319521C-9DD0-48FA-8195-9FFA9C84884C}" dt="2024-10-13T13:35:26.591" v="1109" actId="1036"/>
      <pc:docMkLst>
        <pc:docMk/>
      </pc:docMkLst>
      <pc:sldChg chg="modSp mod">
        <pc:chgData name="krimy sorathiya" userId="c8748806f1572a9f" providerId="LiveId" clId="{F319521C-9DD0-48FA-8195-9FFA9C84884C}" dt="2024-09-16T14:48:59.269" v="85" actId="2711"/>
        <pc:sldMkLst>
          <pc:docMk/>
          <pc:sldMk cId="2282108667" sldId="257"/>
        </pc:sldMkLst>
        <pc:spChg chg="mod">
          <ac:chgData name="krimy sorathiya" userId="c8748806f1572a9f" providerId="LiveId" clId="{F319521C-9DD0-48FA-8195-9FFA9C84884C}" dt="2024-09-16T14:48:59.269" v="85" actId="2711"/>
          <ac:spMkLst>
            <pc:docMk/>
            <pc:sldMk cId="2282108667" sldId="257"/>
            <ac:spMk id="3" creationId="{C3E3162F-E14E-761E-4A62-31DFB25FE44E}"/>
          </ac:spMkLst>
        </pc:spChg>
        <pc:spChg chg="mod">
          <ac:chgData name="krimy sorathiya" userId="c8748806f1572a9f" providerId="LiveId" clId="{F319521C-9DD0-48FA-8195-9FFA9C84884C}" dt="2024-09-16T13:42:19.993" v="47" actId="2711"/>
          <ac:spMkLst>
            <pc:docMk/>
            <pc:sldMk cId="2282108667" sldId="257"/>
            <ac:spMk id="22" creationId="{0BEC0D2B-E63D-89ED-C71F-59F7764036D8}"/>
          </ac:spMkLst>
        </pc:spChg>
      </pc:sldChg>
      <pc:sldChg chg="modSp mod">
        <pc:chgData name="krimy sorathiya" userId="c8748806f1572a9f" providerId="LiveId" clId="{F319521C-9DD0-48FA-8195-9FFA9C84884C}" dt="2024-09-16T14:49:15.454" v="87" actId="2711"/>
        <pc:sldMkLst>
          <pc:docMk/>
          <pc:sldMk cId="2163718111" sldId="258"/>
        </pc:sldMkLst>
        <pc:spChg chg="mod">
          <ac:chgData name="krimy sorathiya" userId="c8748806f1572a9f" providerId="LiveId" clId="{F319521C-9DD0-48FA-8195-9FFA9C84884C}" dt="2024-09-16T14:49:15.454" v="87" actId="2711"/>
          <ac:spMkLst>
            <pc:docMk/>
            <pc:sldMk cId="2163718111" sldId="258"/>
            <ac:spMk id="3" creationId="{C3E3162F-E14E-761E-4A62-31DFB25FE44E}"/>
          </ac:spMkLst>
        </pc:spChg>
        <pc:spChg chg="mod">
          <ac:chgData name="krimy sorathiya" userId="c8748806f1572a9f" providerId="LiveId" clId="{F319521C-9DD0-48FA-8195-9FFA9C84884C}" dt="2024-09-16T13:42:17.125" v="46" actId="2711"/>
          <ac:spMkLst>
            <pc:docMk/>
            <pc:sldMk cId="2163718111" sldId="258"/>
            <ac:spMk id="22" creationId="{0BEC0D2B-E63D-89ED-C71F-59F7764036D8}"/>
          </ac:spMkLst>
        </pc:spChg>
      </pc:sldChg>
      <pc:sldChg chg="addSp delSp modSp mod">
        <pc:chgData name="krimy sorathiya" userId="c8748806f1572a9f" providerId="LiveId" clId="{F319521C-9DD0-48FA-8195-9FFA9C84884C}" dt="2024-10-13T09:27:41.359" v="1033" actId="1076"/>
        <pc:sldMkLst>
          <pc:docMk/>
          <pc:sldMk cId="2493816262" sldId="259"/>
        </pc:sldMkLst>
        <pc:spChg chg="add mod">
          <ac:chgData name="krimy sorathiya" userId="c8748806f1572a9f" providerId="LiveId" clId="{F319521C-9DD0-48FA-8195-9FFA9C84884C}" dt="2024-10-13T09:27:41.359" v="1033" actId="1076"/>
          <ac:spMkLst>
            <pc:docMk/>
            <pc:sldMk cId="2493816262" sldId="259"/>
            <ac:spMk id="2" creationId="{CD51AAF0-B8F7-56CC-05A1-22106F08C8F7}"/>
          </ac:spMkLst>
        </pc:spChg>
        <pc:spChg chg="del mod">
          <ac:chgData name="krimy sorathiya" userId="c8748806f1572a9f" providerId="LiveId" clId="{F319521C-9DD0-48FA-8195-9FFA9C84884C}" dt="2024-09-16T13:50:04.706" v="49" actId="478"/>
          <ac:spMkLst>
            <pc:docMk/>
            <pc:sldMk cId="2493816262" sldId="259"/>
            <ac:spMk id="2" creationId="{F5E97CFF-9F19-5898-D9E9-3D0461107566}"/>
          </ac:spMkLst>
        </pc:spChg>
        <pc:spChg chg="mod">
          <ac:chgData name="krimy sorathiya" userId="c8748806f1572a9f" providerId="LiveId" clId="{F319521C-9DD0-48FA-8195-9FFA9C84884C}" dt="2024-10-13T08:31:27.409" v="172" actId="2711"/>
          <ac:spMkLst>
            <pc:docMk/>
            <pc:sldMk cId="2493816262" sldId="259"/>
            <ac:spMk id="3" creationId="{C3E3162F-E14E-761E-4A62-31DFB25FE44E}"/>
          </ac:spMkLst>
        </pc:spChg>
        <pc:spChg chg="mod">
          <ac:chgData name="krimy sorathiya" userId="c8748806f1572a9f" providerId="LiveId" clId="{F319521C-9DD0-48FA-8195-9FFA9C84884C}" dt="2024-10-13T09:27:35.357" v="1032" actId="1076"/>
          <ac:spMkLst>
            <pc:docMk/>
            <pc:sldMk cId="2493816262" sldId="259"/>
            <ac:spMk id="11" creationId="{29D62CE0-E87A-8E32-543F-C45A91F09C98}"/>
          </ac:spMkLst>
        </pc:spChg>
        <pc:spChg chg="mod">
          <ac:chgData name="krimy sorathiya" userId="c8748806f1572a9f" providerId="LiveId" clId="{F319521C-9DD0-48FA-8195-9FFA9C84884C}" dt="2024-09-16T13:42:43.093" v="48" actId="2711"/>
          <ac:spMkLst>
            <pc:docMk/>
            <pc:sldMk cId="2493816262" sldId="259"/>
            <ac:spMk id="22" creationId="{0BEC0D2B-E63D-89ED-C71F-59F7764036D8}"/>
          </ac:spMkLst>
        </pc:spChg>
      </pc:sldChg>
      <pc:sldChg chg="modSp mod">
        <pc:chgData name="krimy sorathiya" userId="c8748806f1572a9f" providerId="LiveId" clId="{F319521C-9DD0-48FA-8195-9FFA9C84884C}" dt="2024-09-16T14:49:21.250" v="88" actId="2711"/>
        <pc:sldMkLst>
          <pc:docMk/>
          <pc:sldMk cId="2556611986" sldId="260"/>
        </pc:sldMkLst>
        <pc:spChg chg="mod">
          <ac:chgData name="krimy sorathiya" userId="c8748806f1572a9f" providerId="LiveId" clId="{F319521C-9DD0-48FA-8195-9FFA9C84884C}" dt="2024-09-16T14:49:21.250" v="88" actId="2711"/>
          <ac:spMkLst>
            <pc:docMk/>
            <pc:sldMk cId="2556611986" sldId="260"/>
            <ac:spMk id="3" creationId="{C3E3162F-E14E-761E-4A62-31DFB25FE44E}"/>
          </ac:spMkLst>
        </pc:spChg>
        <pc:spChg chg="mod">
          <ac:chgData name="krimy sorathiya" userId="c8748806f1572a9f" providerId="LiveId" clId="{F319521C-9DD0-48FA-8195-9FFA9C84884C}" dt="2024-09-16T13:42:15.291" v="44" actId="2711"/>
          <ac:spMkLst>
            <pc:docMk/>
            <pc:sldMk cId="2556611986" sldId="260"/>
            <ac:spMk id="22" creationId="{0BEC0D2B-E63D-89ED-C71F-59F7764036D8}"/>
          </ac:spMkLst>
        </pc:spChg>
      </pc:sldChg>
      <pc:sldChg chg="modSp mod">
        <pc:chgData name="krimy sorathiya" userId="c8748806f1572a9f" providerId="LiveId" clId="{F319521C-9DD0-48FA-8195-9FFA9C84884C}" dt="2024-09-16T14:49:28.793" v="89" actId="2711"/>
        <pc:sldMkLst>
          <pc:docMk/>
          <pc:sldMk cId="2449377873" sldId="261"/>
        </pc:sldMkLst>
        <pc:spChg chg="mod">
          <ac:chgData name="krimy sorathiya" userId="c8748806f1572a9f" providerId="LiveId" clId="{F319521C-9DD0-48FA-8195-9FFA9C84884C}" dt="2024-09-16T14:49:28.793" v="89" actId="2711"/>
          <ac:spMkLst>
            <pc:docMk/>
            <pc:sldMk cId="2449377873" sldId="261"/>
            <ac:spMk id="3" creationId="{C3E3162F-E14E-761E-4A62-31DFB25FE44E}"/>
          </ac:spMkLst>
        </pc:spChg>
        <pc:spChg chg="mod">
          <ac:chgData name="krimy sorathiya" userId="c8748806f1572a9f" providerId="LiveId" clId="{F319521C-9DD0-48FA-8195-9FFA9C84884C}" dt="2024-09-16T13:42:15.967" v="45" actId="2711"/>
          <ac:spMkLst>
            <pc:docMk/>
            <pc:sldMk cId="2449377873" sldId="261"/>
            <ac:spMk id="22" creationId="{0BEC0D2B-E63D-89ED-C71F-59F7764036D8}"/>
          </ac:spMkLst>
        </pc:spChg>
      </pc:sldChg>
      <pc:sldChg chg="delSp modSp add mod">
        <pc:chgData name="krimy sorathiya" userId="c8748806f1572a9f" providerId="LiveId" clId="{F319521C-9DD0-48FA-8195-9FFA9C84884C}" dt="2024-10-13T08:28:51.943" v="108" actId="12788"/>
        <pc:sldMkLst>
          <pc:docMk/>
          <pc:sldMk cId="77644946" sldId="262"/>
        </pc:sldMkLst>
        <pc:spChg chg="del">
          <ac:chgData name="krimy sorathiya" userId="c8748806f1572a9f" providerId="LiveId" clId="{F319521C-9DD0-48FA-8195-9FFA9C84884C}" dt="2024-10-13T08:28:14.109" v="91" actId="478"/>
          <ac:spMkLst>
            <pc:docMk/>
            <pc:sldMk cId="77644946" sldId="262"/>
            <ac:spMk id="3" creationId="{3CF5D46E-2678-5557-C9F3-EC897D81F179}"/>
          </ac:spMkLst>
        </pc:spChg>
        <pc:spChg chg="mod">
          <ac:chgData name="krimy sorathiya" userId="c8748806f1572a9f" providerId="LiveId" clId="{F319521C-9DD0-48FA-8195-9FFA9C84884C}" dt="2024-10-13T08:28:51.943" v="108" actId="12788"/>
          <ac:spMkLst>
            <pc:docMk/>
            <pc:sldMk cId="77644946" sldId="262"/>
            <ac:spMk id="11" creationId="{61069275-CE76-4BBE-A12D-71B258C6921E}"/>
          </ac:spMkLst>
        </pc:spChg>
        <pc:spChg chg="mod">
          <ac:chgData name="krimy sorathiya" userId="c8748806f1572a9f" providerId="LiveId" clId="{F319521C-9DD0-48FA-8195-9FFA9C84884C}" dt="2024-10-13T08:28:51.943" v="108" actId="12788"/>
          <ac:spMkLst>
            <pc:docMk/>
            <pc:sldMk cId="77644946" sldId="262"/>
            <ac:spMk id="22" creationId="{66B0A9AD-B8B7-A40C-E351-58D37CEF1ADB}"/>
          </ac:spMkLst>
        </pc:spChg>
      </pc:sldChg>
      <pc:sldChg chg="addSp delSp modSp add mod">
        <pc:chgData name="krimy sorathiya" userId="c8748806f1572a9f" providerId="LiveId" clId="{F319521C-9DD0-48FA-8195-9FFA9C84884C}" dt="2024-10-13T13:35:00.473" v="1102" actId="1036"/>
        <pc:sldMkLst>
          <pc:docMk/>
          <pc:sldMk cId="1082955361" sldId="263"/>
        </pc:sldMkLst>
        <pc:spChg chg="add del mod">
          <ac:chgData name="krimy sorathiya" userId="c8748806f1572a9f" providerId="LiveId" clId="{F319521C-9DD0-48FA-8195-9FFA9C84884C}" dt="2024-10-13T08:29:44.319" v="140" actId="478"/>
          <ac:spMkLst>
            <pc:docMk/>
            <pc:sldMk cId="1082955361" sldId="263"/>
            <ac:spMk id="2" creationId="{3BAAFADB-B25D-039D-EBFB-BB57AB8FB2C8}"/>
          </ac:spMkLst>
        </pc:spChg>
        <pc:spChg chg="add del mod">
          <ac:chgData name="krimy sorathiya" userId="c8748806f1572a9f" providerId="LiveId" clId="{F319521C-9DD0-48FA-8195-9FFA9C84884C}" dt="2024-10-13T13:34:08.461" v="1093" actId="1076"/>
          <ac:spMkLst>
            <pc:docMk/>
            <pc:sldMk cId="1082955361" sldId="263"/>
            <ac:spMk id="3" creationId="{99B34458-089B-BA31-2BA8-5AFA5C857220}"/>
          </ac:spMkLst>
        </pc:spChg>
        <pc:spChg chg="add del mod">
          <ac:chgData name="krimy sorathiya" userId="c8748806f1572a9f" providerId="LiveId" clId="{F319521C-9DD0-48FA-8195-9FFA9C84884C}" dt="2024-10-13T08:29:49.222" v="142" actId="478"/>
          <ac:spMkLst>
            <pc:docMk/>
            <pc:sldMk cId="1082955361" sldId="263"/>
            <ac:spMk id="5" creationId="{FBECFA84-1BF6-6FB7-6E0D-3B1510E01A3F}"/>
          </ac:spMkLst>
        </pc:spChg>
        <pc:spChg chg="add mod">
          <ac:chgData name="krimy sorathiya" userId="c8748806f1572a9f" providerId="LiveId" clId="{F319521C-9DD0-48FA-8195-9FFA9C84884C}" dt="2024-10-13T08:30:01.101" v="146" actId="571"/>
          <ac:spMkLst>
            <pc:docMk/>
            <pc:sldMk cId="1082955361" sldId="263"/>
            <ac:spMk id="6" creationId="{1F55E08A-FB1C-017E-7453-4E7EBDA8DB84}"/>
          </ac:spMkLst>
        </pc:spChg>
        <pc:spChg chg="add del mod">
          <ac:chgData name="krimy sorathiya" userId="c8748806f1572a9f" providerId="LiveId" clId="{F319521C-9DD0-48FA-8195-9FFA9C84884C}" dt="2024-10-13T08:45:04.003" v="285" actId="478"/>
          <ac:spMkLst>
            <pc:docMk/>
            <pc:sldMk cId="1082955361" sldId="263"/>
            <ac:spMk id="7" creationId="{2DECC9F0-B00A-36C3-8EBB-3F80F09F9BBD}"/>
          </ac:spMkLst>
        </pc:spChg>
        <pc:spChg chg="add del">
          <ac:chgData name="krimy sorathiya" userId="c8748806f1572a9f" providerId="LiveId" clId="{F319521C-9DD0-48FA-8195-9FFA9C84884C}" dt="2024-10-13T08:34:44.127" v="196"/>
          <ac:spMkLst>
            <pc:docMk/>
            <pc:sldMk cId="1082955361" sldId="263"/>
            <ac:spMk id="8" creationId="{9C1202D6-78FC-4676-0561-0F5289FCC9BF}"/>
          </ac:spMkLst>
        </pc:spChg>
        <pc:spChg chg="add del mod">
          <ac:chgData name="krimy sorathiya" userId="c8748806f1572a9f" providerId="LiveId" clId="{F319521C-9DD0-48FA-8195-9FFA9C84884C}" dt="2024-10-13T08:34:44.127" v="196"/>
          <ac:spMkLst>
            <pc:docMk/>
            <pc:sldMk cId="1082955361" sldId="263"/>
            <ac:spMk id="9" creationId="{DBC10131-5B4E-8281-475F-EEC8AD3C0831}"/>
          </ac:spMkLst>
        </pc:spChg>
        <pc:spChg chg="del mod">
          <ac:chgData name="krimy sorathiya" userId="c8748806f1572a9f" providerId="LiveId" clId="{F319521C-9DD0-48FA-8195-9FFA9C84884C}" dt="2024-10-13T08:35:20.485" v="203" actId="478"/>
          <ac:spMkLst>
            <pc:docMk/>
            <pc:sldMk cId="1082955361" sldId="263"/>
            <ac:spMk id="10" creationId="{FF16E2A8-157F-D2D3-F39E-C2E2775E1203}"/>
          </ac:spMkLst>
        </pc:spChg>
        <pc:spChg chg="mod">
          <ac:chgData name="krimy sorathiya" userId="c8748806f1572a9f" providerId="LiveId" clId="{F319521C-9DD0-48FA-8195-9FFA9C84884C}" dt="2024-10-13T08:34:05.430" v="187" actId="20577"/>
          <ac:spMkLst>
            <pc:docMk/>
            <pc:sldMk cId="1082955361" sldId="263"/>
            <ac:spMk id="11" creationId="{551C6D40-6273-C1B6-097A-9C3FD3B6B33C}"/>
          </ac:spMkLst>
        </pc:spChg>
        <pc:spChg chg="add del">
          <ac:chgData name="krimy sorathiya" userId="c8748806f1572a9f" providerId="LiveId" clId="{F319521C-9DD0-48FA-8195-9FFA9C84884C}" dt="2024-10-13T08:36:07.822" v="208"/>
          <ac:spMkLst>
            <pc:docMk/>
            <pc:sldMk cId="1082955361" sldId="263"/>
            <ac:spMk id="12" creationId="{07FB6C63-8899-4CFE-575D-E6659593D48E}"/>
          </ac:spMkLst>
        </pc:spChg>
        <pc:spChg chg="add del mod">
          <ac:chgData name="krimy sorathiya" userId="c8748806f1572a9f" providerId="LiveId" clId="{F319521C-9DD0-48FA-8195-9FFA9C84884C}" dt="2024-10-13T08:36:07.822" v="208"/>
          <ac:spMkLst>
            <pc:docMk/>
            <pc:sldMk cId="1082955361" sldId="263"/>
            <ac:spMk id="13" creationId="{D9C6DCA4-5687-E99E-CD05-531BBF20C7AB}"/>
          </ac:spMkLst>
        </pc:spChg>
        <pc:spChg chg="del mod">
          <ac:chgData name="krimy sorathiya" userId="c8748806f1572a9f" providerId="LiveId" clId="{F319521C-9DD0-48FA-8195-9FFA9C84884C}" dt="2024-10-13T08:37:28.497" v="218"/>
          <ac:spMkLst>
            <pc:docMk/>
            <pc:sldMk cId="1082955361" sldId="263"/>
            <ac:spMk id="14" creationId="{A0B3B2DB-E2EB-7556-37C5-99C569A1CC25}"/>
          </ac:spMkLst>
        </pc:spChg>
        <pc:spChg chg="add del mod">
          <ac:chgData name="krimy sorathiya" userId="c8748806f1572a9f" providerId="LiveId" clId="{F319521C-9DD0-48FA-8195-9FFA9C84884C}" dt="2024-10-13T08:37:28.497" v="218"/>
          <ac:spMkLst>
            <pc:docMk/>
            <pc:sldMk cId="1082955361" sldId="263"/>
            <ac:spMk id="16" creationId="{A9319AF3-FED7-2B70-D15D-BFDED8A041E8}"/>
          </ac:spMkLst>
        </pc:spChg>
        <pc:spChg chg="add del mod">
          <ac:chgData name="krimy sorathiya" userId="c8748806f1572a9f" providerId="LiveId" clId="{F319521C-9DD0-48FA-8195-9FFA9C84884C}" dt="2024-10-13T08:37:41.608" v="221"/>
          <ac:spMkLst>
            <pc:docMk/>
            <pc:sldMk cId="1082955361" sldId="263"/>
            <ac:spMk id="18" creationId="{39C0862D-AAFA-783E-F878-D3B82501F62A}"/>
          </ac:spMkLst>
        </pc:spChg>
        <pc:spChg chg="add del mod">
          <ac:chgData name="krimy sorathiya" userId="c8748806f1572a9f" providerId="LiveId" clId="{F319521C-9DD0-48FA-8195-9FFA9C84884C}" dt="2024-10-13T08:37:41.608" v="221"/>
          <ac:spMkLst>
            <pc:docMk/>
            <pc:sldMk cId="1082955361" sldId="263"/>
            <ac:spMk id="19" creationId="{703EA816-B646-E7D6-C395-91FC694A229D}"/>
          </ac:spMkLst>
        </pc:spChg>
        <pc:spChg chg="mod">
          <ac:chgData name="krimy sorathiya" userId="c8748806f1572a9f" providerId="LiveId" clId="{F319521C-9DD0-48FA-8195-9FFA9C84884C}" dt="2024-10-13T08:37:35.275" v="220"/>
          <ac:spMkLst>
            <pc:docMk/>
            <pc:sldMk cId="1082955361" sldId="263"/>
            <ac:spMk id="20" creationId="{981D82D3-94D8-F709-B83D-9FC2C6489745}"/>
          </ac:spMkLst>
        </pc:spChg>
        <pc:spChg chg="add del mod">
          <ac:chgData name="krimy sorathiya" userId="c8748806f1572a9f" providerId="LiveId" clId="{F319521C-9DD0-48FA-8195-9FFA9C84884C}" dt="2024-10-13T08:43:07.357" v="262"/>
          <ac:spMkLst>
            <pc:docMk/>
            <pc:sldMk cId="1082955361" sldId="263"/>
            <ac:spMk id="21" creationId="{20E954B7-B0B3-DF1A-8431-28D8B1BED3B3}"/>
          </ac:spMkLst>
        </pc:spChg>
        <pc:spChg chg="mod">
          <ac:chgData name="krimy sorathiya" userId="c8748806f1572a9f" providerId="LiveId" clId="{F319521C-9DD0-48FA-8195-9FFA9C84884C}" dt="2024-10-13T08:29:36.482" v="138" actId="14100"/>
          <ac:spMkLst>
            <pc:docMk/>
            <pc:sldMk cId="1082955361" sldId="263"/>
            <ac:spMk id="22" creationId="{794E019B-06E9-A8B7-CB83-25A8EB474A3E}"/>
          </ac:spMkLst>
        </pc:spChg>
        <pc:spChg chg="add del">
          <ac:chgData name="krimy sorathiya" userId="c8748806f1572a9f" providerId="LiveId" clId="{F319521C-9DD0-48FA-8195-9FFA9C84884C}" dt="2024-10-13T08:41:16.638" v="223" actId="478"/>
          <ac:spMkLst>
            <pc:docMk/>
            <pc:sldMk cId="1082955361" sldId="263"/>
            <ac:spMk id="23" creationId="{D18BC19B-EBE6-C654-BD84-2DE97DC4569E}"/>
          </ac:spMkLst>
        </pc:spChg>
        <pc:spChg chg="add del mod">
          <ac:chgData name="krimy sorathiya" userId="c8748806f1572a9f" providerId="LiveId" clId="{F319521C-9DD0-48FA-8195-9FFA9C84884C}" dt="2024-10-13T08:43:07.357" v="262"/>
          <ac:spMkLst>
            <pc:docMk/>
            <pc:sldMk cId="1082955361" sldId="263"/>
            <ac:spMk id="24" creationId="{12691ED7-1AFC-30A8-E253-2B37D6950605}"/>
          </ac:spMkLst>
        </pc:spChg>
        <pc:spChg chg="mod">
          <ac:chgData name="krimy sorathiya" userId="c8748806f1572a9f" providerId="LiveId" clId="{F319521C-9DD0-48FA-8195-9FFA9C84884C}" dt="2024-10-13T08:42:22.804" v="236"/>
          <ac:spMkLst>
            <pc:docMk/>
            <pc:sldMk cId="1082955361" sldId="263"/>
            <ac:spMk id="25" creationId="{59532170-3F28-70BC-252C-F538041CC4C9}"/>
          </ac:spMkLst>
        </pc:spChg>
        <pc:spChg chg="add del mod">
          <ac:chgData name="krimy sorathiya" userId="c8748806f1572a9f" providerId="LiveId" clId="{F319521C-9DD0-48FA-8195-9FFA9C84884C}" dt="2024-10-13T08:58:46.136" v="473" actId="164"/>
          <ac:spMkLst>
            <pc:docMk/>
            <pc:sldMk cId="1082955361" sldId="263"/>
            <ac:spMk id="26" creationId="{A8DAD7DC-9B89-33FA-587A-8609385E8828}"/>
          </ac:spMkLst>
        </pc:spChg>
        <pc:spChg chg="add del mod">
          <ac:chgData name="krimy sorathiya" userId="c8748806f1572a9f" providerId="LiveId" clId="{F319521C-9DD0-48FA-8195-9FFA9C84884C}" dt="2024-10-13T08:51:44.271" v="373" actId="478"/>
          <ac:spMkLst>
            <pc:docMk/>
            <pc:sldMk cId="1082955361" sldId="263"/>
            <ac:spMk id="27" creationId="{1F692618-E37F-5F7C-6740-08875ED9FC81}"/>
          </ac:spMkLst>
        </pc:spChg>
        <pc:spChg chg="add del mod">
          <ac:chgData name="krimy sorathiya" userId="c8748806f1572a9f" providerId="LiveId" clId="{F319521C-9DD0-48FA-8195-9FFA9C84884C}" dt="2024-10-13T08:45:23.130" v="289" actId="478"/>
          <ac:spMkLst>
            <pc:docMk/>
            <pc:sldMk cId="1082955361" sldId="263"/>
            <ac:spMk id="28" creationId="{D8C67ED8-7A95-79D8-ACE5-775C8D4DCA86}"/>
          </ac:spMkLst>
        </pc:spChg>
        <pc:spChg chg="add del mod">
          <ac:chgData name="krimy sorathiya" userId="c8748806f1572a9f" providerId="LiveId" clId="{F319521C-9DD0-48FA-8195-9FFA9C84884C}" dt="2024-10-13T08:51:44.271" v="373" actId="478"/>
          <ac:spMkLst>
            <pc:docMk/>
            <pc:sldMk cId="1082955361" sldId="263"/>
            <ac:spMk id="29" creationId="{A75005CB-7D34-8B18-520B-E7873152F334}"/>
          </ac:spMkLst>
        </pc:spChg>
        <pc:spChg chg="add mod">
          <ac:chgData name="krimy sorathiya" userId="c8748806f1572a9f" providerId="LiveId" clId="{F319521C-9DD0-48FA-8195-9FFA9C84884C}" dt="2024-10-13T13:35:00.473" v="1102" actId="1036"/>
          <ac:spMkLst>
            <pc:docMk/>
            <pc:sldMk cId="1082955361" sldId="263"/>
            <ac:spMk id="30" creationId="{3E17D188-8A46-9E12-B123-C6C86ACB7643}"/>
          </ac:spMkLst>
        </pc:spChg>
        <pc:spChg chg="add mod">
          <ac:chgData name="krimy sorathiya" userId="c8748806f1572a9f" providerId="LiveId" clId="{F319521C-9DD0-48FA-8195-9FFA9C84884C}" dt="2024-10-13T13:34:16.874" v="1094" actId="1076"/>
          <ac:spMkLst>
            <pc:docMk/>
            <pc:sldMk cId="1082955361" sldId="263"/>
            <ac:spMk id="31" creationId="{7EEEC532-DFC6-DA1C-CAB7-27E729E97AF7}"/>
          </ac:spMkLst>
        </pc:spChg>
        <pc:spChg chg="add mod">
          <ac:chgData name="krimy sorathiya" userId="c8748806f1572a9f" providerId="LiveId" clId="{F319521C-9DD0-48FA-8195-9FFA9C84884C}" dt="2024-10-13T12:51:38.366" v="1065" actId="1076"/>
          <ac:spMkLst>
            <pc:docMk/>
            <pc:sldMk cId="1082955361" sldId="263"/>
            <ac:spMk id="32" creationId="{299DFE9C-660A-1039-D785-549D2357D231}"/>
          </ac:spMkLst>
        </pc:spChg>
        <pc:spChg chg="add mod">
          <ac:chgData name="krimy sorathiya" userId="c8748806f1572a9f" providerId="LiveId" clId="{F319521C-9DD0-48FA-8195-9FFA9C84884C}" dt="2024-10-13T13:35:00.473" v="1102" actId="1036"/>
          <ac:spMkLst>
            <pc:docMk/>
            <pc:sldMk cId="1082955361" sldId="263"/>
            <ac:spMk id="33" creationId="{C1219209-CFEB-F97B-AF05-F9DCCD198C9E}"/>
          </ac:spMkLst>
        </pc:spChg>
        <pc:spChg chg="add mod">
          <ac:chgData name="krimy sorathiya" userId="c8748806f1572a9f" providerId="LiveId" clId="{F319521C-9DD0-48FA-8195-9FFA9C84884C}" dt="2024-10-13T13:34:23.491" v="1095" actId="1076"/>
          <ac:spMkLst>
            <pc:docMk/>
            <pc:sldMk cId="1082955361" sldId="263"/>
            <ac:spMk id="34" creationId="{54BA517B-3BE6-C51B-E35C-2EAE5352345F}"/>
          </ac:spMkLst>
        </pc:spChg>
        <pc:spChg chg="add mod">
          <ac:chgData name="krimy sorathiya" userId="c8748806f1572a9f" providerId="LiveId" clId="{F319521C-9DD0-48FA-8195-9FFA9C84884C}" dt="2024-10-13T08:58:53.775" v="475" actId="164"/>
          <ac:spMkLst>
            <pc:docMk/>
            <pc:sldMk cId="1082955361" sldId="263"/>
            <ac:spMk id="35" creationId="{C369E066-B95D-F641-F6F0-0C08F6AE3BF9}"/>
          </ac:spMkLst>
        </pc:spChg>
        <pc:spChg chg="add mod">
          <ac:chgData name="krimy sorathiya" userId="c8748806f1572a9f" providerId="LiveId" clId="{F319521C-9DD0-48FA-8195-9FFA9C84884C}" dt="2024-10-13T13:35:00.473" v="1102" actId="1036"/>
          <ac:spMkLst>
            <pc:docMk/>
            <pc:sldMk cId="1082955361" sldId="263"/>
            <ac:spMk id="36" creationId="{3DCDBC50-F2CA-0DE1-5F91-095CC14DAEDB}"/>
          </ac:spMkLst>
        </pc:spChg>
        <pc:grpChg chg="add mod">
          <ac:chgData name="krimy sorathiya" userId="c8748806f1572a9f" providerId="LiveId" clId="{F319521C-9DD0-48FA-8195-9FFA9C84884C}" dt="2024-10-13T13:33:59.125" v="1090" actId="1035"/>
          <ac:grpSpMkLst>
            <pc:docMk/>
            <pc:sldMk cId="1082955361" sldId="263"/>
            <ac:grpSpMk id="41" creationId="{FA942771-1615-1AE7-8FD3-F6A7F3B8ED41}"/>
          </ac:grpSpMkLst>
        </pc:grpChg>
        <pc:grpChg chg="add mod">
          <ac:chgData name="krimy sorathiya" userId="c8748806f1572a9f" providerId="LiveId" clId="{F319521C-9DD0-48FA-8195-9FFA9C84884C}" dt="2024-10-13T08:59:10.207" v="476" actId="465"/>
          <ac:grpSpMkLst>
            <pc:docMk/>
            <pc:sldMk cId="1082955361" sldId="263"/>
            <ac:grpSpMk id="42" creationId="{E6E0E9BD-C023-FC44-9C19-6F81197056E3}"/>
          </ac:grpSpMkLst>
        </pc:grpChg>
        <pc:grpChg chg="add mod">
          <ac:chgData name="krimy sorathiya" userId="c8748806f1572a9f" providerId="LiveId" clId="{F319521C-9DD0-48FA-8195-9FFA9C84884C}" dt="2024-10-13T08:58:53.775" v="475" actId="164"/>
          <ac:grpSpMkLst>
            <pc:docMk/>
            <pc:sldMk cId="1082955361" sldId="263"/>
            <ac:grpSpMk id="43" creationId="{4C78AE82-0015-5915-DCA7-FA13AFB6B840}"/>
          </ac:grpSpMkLst>
        </pc:grpChg>
        <pc:cxnChg chg="add del mod">
          <ac:chgData name="krimy sorathiya" userId="c8748806f1572a9f" providerId="LiveId" clId="{F319521C-9DD0-48FA-8195-9FFA9C84884C}" dt="2024-10-13T09:00:22.394" v="543" actId="478"/>
          <ac:cxnSpMkLst>
            <pc:docMk/>
            <pc:sldMk cId="1082955361" sldId="263"/>
            <ac:cxnSpMk id="38" creationId="{E164BF9B-BB46-6199-513B-D50D79A6173F}"/>
          </ac:cxnSpMkLst>
        </pc:cxnChg>
        <pc:cxnChg chg="add del mod">
          <ac:chgData name="krimy sorathiya" userId="c8748806f1572a9f" providerId="LiveId" clId="{F319521C-9DD0-48FA-8195-9FFA9C84884C}" dt="2024-10-13T09:00:23.826" v="544" actId="478"/>
          <ac:cxnSpMkLst>
            <pc:docMk/>
            <pc:sldMk cId="1082955361" sldId="263"/>
            <ac:cxnSpMk id="39" creationId="{1678D5C4-0C57-581E-44A9-49A2875B9C2A}"/>
          </ac:cxnSpMkLst>
        </pc:cxnChg>
        <pc:cxnChg chg="add del mod">
          <ac:chgData name="krimy sorathiya" userId="c8748806f1572a9f" providerId="LiveId" clId="{F319521C-9DD0-48FA-8195-9FFA9C84884C}" dt="2024-10-13T09:00:25.132" v="545" actId="478"/>
          <ac:cxnSpMkLst>
            <pc:docMk/>
            <pc:sldMk cId="1082955361" sldId="263"/>
            <ac:cxnSpMk id="40" creationId="{4837FB68-7C6B-EC82-860B-355EFB60CF7F}"/>
          </ac:cxnSpMkLst>
        </pc:cxnChg>
      </pc:sldChg>
      <pc:sldChg chg="delSp modSp add mod">
        <pc:chgData name="krimy sorathiya" userId="c8748806f1572a9f" providerId="LiveId" clId="{F319521C-9DD0-48FA-8195-9FFA9C84884C}" dt="2024-10-13T13:35:26.591" v="1109" actId="1036"/>
        <pc:sldMkLst>
          <pc:docMk/>
          <pc:sldMk cId="3369774054" sldId="264"/>
        </pc:sldMkLst>
        <pc:spChg chg="mod">
          <ac:chgData name="krimy sorathiya" userId="c8748806f1572a9f" providerId="LiveId" clId="{F319521C-9DD0-48FA-8195-9FFA9C84884C}" dt="2024-10-13T09:25:56.881" v="1001" actId="12788"/>
          <ac:spMkLst>
            <pc:docMk/>
            <pc:sldMk cId="3369774054" sldId="264"/>
            <ac:spMk id="11" creationId="{DB4E0C2A-B462-8DB2-9967-74429989447B}"/>
          </ac:spMkLst>
        </pc:spChg>
        <pc:spChg chg="mod">
          <ac:chgData name="krimy sorathiya" userId="c8748806f1572a9f" providerId="LiveId" clId="{F319521C-9DD0-48FA-8195-9FFA9C84884C}" dt="2024-10-13T09:25:56.881" v="1001" actId="12788"/>
          <ac:spMkLst>
            <pc:docMk/>
            <pc:sldMk cId="3369774054" sldId="264"/>
            <ac:spMk id="22" creationId="{5F77E500-2813-FA61-860E-A258E09E8629}"/>
          </ac:spMkLst>
        </pc:spChg>
        <pc:spChg chg="mod">
          <ac:chgData name="krimy sorathiya" userId="c8748806f1572a9f" providerId="LiveId" clId="{F319521C-9DD0-48FA-8195-9FFA9C84884C}" dt="2024-10-13T13:35:26.591" v="1109" actId="1036"/>
          <ac:spMkLst>
            <pc:docMk/>
            <pc:sldMk cId="3369774054" sldId="264"/>
            <ac:spMk id="30" creationId="{2825BDED-A62A-6B16-7652-3387BB9A3F83}"/>
          </ac:spMkLst>
        </pc:spChg>
        <pc:spChg chg="mod">
          <ac:chgData name="krimy sorathiya" userId="c8748806f1572a9f" providerId="LiveId" clId="{F319521C-9DD0-48FA-8195-9FFA9C84884C}" dt="2024-10-13T13:35:26.591" v="1109" actId="1036"/>
          <ac:spMkLst>
            <pc:docMk/>
            <pc:sldMk cId="3369774054" sldId="264"/>
            <ac:spMk id="33" creationId="{2322A240-226D-AE9F-CF51-508F0BC3EE5F}"/>
          </ac:spMkLst>
        </pc:spChg>
        <pc:spChg chg="del">
          <ac:chgData name="krimy sorathiya" userId="c8748806f1572a9f" providerId="LiveId" clId="{F319521C-9DD0-48FA-8195-9FFA9C84884C}" dt="2024-10-13T09:01:46.471" v="627" actId="478"/>
          <ac:spMkLst>
            <pc:docMk/>
            <pc:sldMk cId="3369774054" sldId="264"/>
            <ac:spMk id="36" creationId="{CF815796-18CF-29E5-C7D4-4F08D228002D}"/>
          </ac:spMkLst>
        </pc:spChg>
        <pc:grpChg chg="del">
          <ac:chgData name="krimy sorathiya" userId="c8748806f1572a9f" providerId="LiveId" clId="{F319521C-9DD0-48FA-8195-9FFA9C84884C}" dt="2024-10-13T09:01:46.471" v="627" actId="478"/>
          <ac:grpSpMkLst>
            <pc:docMk/>
            <pc:sldMk cId="3369774054" sldId="264"/>
            <ac:grpSpMk id="43" creationId="{5C8DCA4D-B22E-73D0-883C-AA3EB4454408}"/>
          </ac:grpSpMkLst>
        </pc:grpChg>
      </pc:sldChg>
      <pc:sldChg chg="addSp delSp modSp add mod">
        <pc:chgData name="krimy sorathiya" userId="c8748806f1572a9f" providerId="LiveId" clId="{F319521C-9DD0-48FA-8195-9FFA9C84884C}" dt="2024-10-13T09:25:48.665" v="1000" actId="12788"/>
        <pc:sldMkLst>
          <pc:docMk/>
          <pc:sldMk cId="2908074945" sldId="265"/>
        </pc:sldMkLst>
        <pc:spChg chg="add del mod">
          <ac:chgData name="krimy sorathiya" userId="c8748806f1572a9f" providerId="LiveId" clId="{F319521C-9DD0-48FA-8195-9FFA9C84884C}" dt="2024-10-13T09:07:57.885" v="689"/>
          <ac:spMkLst>
            <pc:docMk/>
            <pc:sldMk cId="2908074945" sldId="265"/>
            <ac:spMk id="2" creationId="{8ACD2571-B756-0723-6F2D-E52DC7670A34}"/>
          </ac:spMkLst>
        </pc:spChg>
        <pc:spChg chg="add del mod">
          <ac:chgData name="krimy sorathiya" userId="c8748806f1572a9f" providerId="LiveId" clId="{F319521C-9DD0-48FA-8195-9FFA9C84884C}" dt="2024-10-13T09:04:32.269" v="656" actId="11529"/>
          <ac:spMkLst>
            <pc:docMk/>
            <pc:sldMk cId="2908074945" sldId="265"/>
            <ac:spMk id="5" creationId="{E43C225E-AD83-D28E-64D0-2AED14295377}"/>
          </ac:spMkLst>
        </pc:spChg>
        <pc:spChg chg="add del mod">
          <ac:chgData name="krimy sorathiya" userId="c8748806f1572a9f" providerId="LiveId" clId="{F319521C-9DD0-48FA-8195-9FFA9C84884C}" dt="2024-10-13T09:07:57.885" v="689"/>
          <ac:spMkLst>
            <pc:docMk/>
            <pc:sldMk cId="2908074945" sldId="265"/>
            <ac:spMk id="6" creationId="{AF3D4A4B-335F-9486-3D47-DE3F039A33B9}"/>
          </ac:spMkLst>
        </pc:spChg>
        <pc:spChg chg="add del mod">
          <ac:chgData name="krimy sorathiya" userId="c8748806f1572a9f" providerId="LiveId" clId="{F319521C-9DD0-48FA-8195-9FFA9C84884C}" dt="2024-10-13T09:07:37.602" v="686"/>
          <ac:spMkLst>
            <pc:docMk/>
            <pc:sldMk cId="2908074945" sldId="265"/>
            <ac:spMk id="7" creationId="{AC3456BC-7922-39FB-6ED4-352C52301F36}"/>
          </ac:spMkLst>
        </pc:spChg>
        <pc:spChg chg="add del">
          <ac:chgData name="krimy sorathiya" userId="c8748806f1572a9f" providerId="LiveId" clId="{F319521C-9DD0-48FA-8195-9FFA9C84884C}" dt="2024-10-13T09:07:37.314" v="685" actId="11529"/>
          <ac:spMkLst>
            <pc:docMk/>
            <pc:sldMk cId="2908074945" sldId="265"/>
            <ac:spMk id="8" creationId="{1FBE03B9-D23E-C1B5-E50F-A7693B095D60}"/>
          </ac:spMkLst>
        </pc:spChg>
        <pc:spChg chg="mod">
          <ac:chgData name="krimy sorathiya" userId="c8748806f1572a9f" providerId="LiveId" clId="{F319521C-9DD0-48FA-8195-9FFA9C84884C}" dt="2024-10-13T09:07:35.990" v="684"/>
          <ac:spMkLst>
            <pc:docMk/>
            <pc:sldMk cId="2908074945" sldId="265"/>
            <ac:spMk id="9" creationId="{2BFDB466-E5C8-2815-D0D5-CBB1817B69E1}"/>
          </ac:spMkLst>
        </pc:spChg>
        <pc:spChg chg="del mod">
          <ac:chgData name="krimy sorathiya" userId="c8748806f1572a9f" providerId="LiveId" clId="{F319521C-9DD0-48FA-8195-9FFA9C84884C}" dt="2024-10-13T09:08:12.033" v="691"/>
          <ac:spMkLst>
            <pc:docMk/>
            <pc:sldMk cId="2908074945" sldId="265"/>
            <ac:spMk id="10" creationId="{71A90710-8406-30C5-B2DC-0AA7AF30A669}"/>
          </ac:spMkLst>
        </pc:spChg>
        <pc:spChg chg="mod">
          <ac:chgData name="krimy sorathiya" userId="c8748806f1572a9f" providerId="LiveId" clId="{F319521C-9DD0-48FA-8195-9FFA9C84884C}" dt="2024-10-13T09:25:48.665" v="1000" actId="12788"/>
          <ac:spMkLst>
            <pc:docMk/>
            <pc:sldMk cId="2908074945" sldId="265"/>
            <ac:spMk id="11" creationId="{4AA7C2D7-C896-C8CD-4F0E-E067FC56E43E}"/>
          </ac:spMkLst>
        </pc:spChg>
        <pc:spChg chg="add del">
          <ac:chgData name="krimy sorathiya" userId="c8748806f1572a9f" providerId="LiveId" clId="{F319521C-9DD0-48FA-8195-9FFA9C84884C}" dt="2024-10-13T09:08:12.033" v="691"/>
          <ac:spMkLst>
            <pc:docMk/>
            <pc:sldMk cId="2908074945" sldId="265"/>
            <ac:spMk id="12" creationId="{3FCEC236-A831-426C-D341-37F3195BE466}"/>
          </ac:spMkLst>
        </pc:spChg>
        <pc:spChg chg="add del mod topLvl">
          <ac:chgData name="krimy sorathiya" userId="c8748806f1572a9f" providerId="LiveId" clId="{F319521C-9DD0-48FA-8195-9FFA9C84884C}" dt="2024-10-13T09:13:01.711" v="741" actId="164"/>
          <ac:spMkLst>
            <pc:docMk/>
            <pc:sldMk cId="2908074945" sldId="265"/>
            <ac:spMk id="13" creationId="{345992F2-2BF8-900D-5EAF-7703222B5319}"/>
          </ac:spMkLst>
        </pc:spChg>
        <pc:spChg chg="add mod topLvl">
          <ac:chgData name="krimy sorathiya" userId="c8748806f1572a9f" providerId="LiveId" clId="{F319521C-9DD0-48FA-8195-9FFA9C84884C}" dt="2024-10-13T09:13:01.711" v="741" actId="164"/>
          <ac:spMkLst>
            <pc:docMk/>
            <pc:sldMk cId="2908074945" sldId="265"/>
            <ac:spMk id="14" creationId="{017EC640-5386-B95F-E7E5-1A7D53775491}"/>
          </ac:spMkLst>
        </pc:spChg>
        <pc:spChg chg="add mod">
          <ac:chgData name="krimy sorathiya" userId="c8748806f1572a9f" providerId="LiveId" clId="{F319521C-9DD0-48FA-8195-9FFA9C84884C}" dt="2024-10-13T09:14:21.255" v="765" actId="20577"/>
          <ac:spMkLst>
            <pc:docMk/>
            <pc:sldMk cId="2908074945" sldId="265"/>
            <ac:spMk id="20" creationId="{BC0BF3E8-9BD7-A3FB-667D-B19958D38676}"/>
          </ac:spMkLst>
        </pc:spChg>
        <pc:spChg chg="mod">
          <ac:chgData name="krimy sorathiya" userId="c8748806f1572a9f" providerId="LiveId" clId="{F319521C-9DD0-48FA-8195-9FFA9C84884C}" dt="2024-10-13T09:25:48.665" v="1000" actId="12788"/>
          <ac:spMkLst>
            <pc:docMk/>
            <pc:sldMk cId="2908074945" sldId="265"/>
            <ac:spMk id="22" creationId="{75607BA3-96B1-904B-FFCA-87C2C1C0349B}"/>
          </ac:spMkLst>
        </pc:spChg>
        <pc:spChg chg="mod">
          <ac:chgData name="krimy sorathiya" userId="c8748806f1572a9f" providerId="LiveId" clId="{F319521C-9DD0-48FA-8195-9FFA9C84884C}" dt="2024-10-13T09:13:54.410" v="755"/>
          <ac:spMkLst>
            <pc:docMk/>
            <pc:sldMk cId="2908074945" sldId="265"/>
            <ac:spMk id="25" creationId="{87F06DE1-E6B9-6A3D-A923-FB4AD4514F22}"/>
          </ac:spMkLst>
        </pc:spChg>
        <pc:spChg chg="mod">
          <ac:chgData name="krimy sorathiya" userId="c8748806f1572a9f" providerId="LiveId" clId="{F319521C-9DD0-48FA-8195-9FFA9C84884C}" dt="2024-10-13T09:13:54.410" v="755"/>
          <ac:spMkLst>
            <pc:docMk/>
            <pc:sldMk cId="2908074945" sldId="265"/>
            <ac:spMk id="27" creationId="{9E4D5CA8-5D3A-BEE9-C60F-8D41CA51DB7B}"/>
          </ac:spMkLst>
        </pc:spChg>
        <pc:spChg chg="mod">
          <ac:chgData name="krimy sorathiya" userId="c8748806f1572a9f" providerId="LiveId" clId="{F319521C-9DD0-48FA-8195-9FFA9C84884C}" dt="2024-10-13T09:13:54.410" v="755"/>
          <ac:spMkLst>
            <pc:docMk/>
            <pc:sldMk cId="2908074945" sldId="265"/>
            <ac:spMk id="28" creationId="{4FAC9A28-8865-5348-33F5-ED7C7FEE3146}"/>
          </ac:spMkLst>
        </pc:spChg>
        <pc:spChg chg="del mod">
          <ac:chgData name="krimy sorathiya" userId="c8748806f1572a9f" providerId="LiveId" clId="{F319521C-9DD0-48FA-8195-9FFA9C84884C}" dt="2024-10-13T09:02:35.787" v="646" actId="478"/>
          <ac:spMkLst>
            <pc:docMk/>
            <pc:sldMk cId="2908074945" sldId="265"/>
            <ac:spMk id="30" creationId="{D24FAFF1-CE7D-B30F-4651-D40DA357F70A}"/>
          </ac:spMkLst>
        </pc:spChg>
        <pc:spChg chg="del">
          <ac:chgData name="krimy sorathiya" userId="c8748806f1572a9f" providerId="LiveId" clId="{F319521C-9DD0-48FA-8195-9FFA9C84884C}" dt="2024-10-13T09:02:44.776" v="649" actId="478"/>
          <ac:spMkLst>
            <pc:docMk/>
            <pc:sldMk cId="2908074945" sldId="265"/>
            <ac:spMk id="33" creationId="{EF4534C4-8C71-EBD9-F0C5-EF672E2B9443}"/>
          </ac:spMkLst>
        </pc:spChg>
        <pc:spChg chg="mod">
          <ac:chgData name="krimy sorathiya" userId="c8748806f1572a9f" providerId="LiveId" clId="{F319521C-9DD0-48FA-8195-9FFA9C84884C}" dt="2024-10-13T09:14:01.713" v="758"/>
          <ac:spMkLst>
            <pc:docMk/>
            <pc:sldMk cId="2908074945" sldId="265"/>
            <ac:spMk id="35" creationId="{13D3F5AA-EDB3-0696-ABE5-FDF603CC3BCE}"/>
          </ac:spMkLst>
        </pc:spChg>
        <pc:spChg chg="mod">
          <ac:chgData name="krimy sorathiya" userId="c8748806f1572a9f" providerId="LiveId" clId="{F319521C-9DD0-48FA-8195-9FFA9C84884C}" dt="2024-10-13T09:14:01.713" v="758"/>
          <ac:spMkLst>
            <pc:docMk/>
            <pc:sldMk cId="2908074945" sldId="265"/>
            <ac:spMk id="36" creationId="{AE7BC3AB-1822-8EAF-3969-4AAAD199D440}"/>
          </ac:spMkLst>
        </pc:spChg>
        <pc:spChg chg="mod">
          <ac:chgData name="krimy sorathiya" userId="c8748806f1572a9f" providerId="LiveId" clId="{F319521C-9DD0-48FA-8195-9FFA9C84884C}" dt="2024-10-13T09:14:01.713" v="758"/>
          <ac:spMkLst>
            <pc:docMk/>
            <pc:sldMk cId="2908074945" sldId="265"/>
            <ac:spMk id="37" creationId="{F6E04037-EC25-0D44-D45D-22C628B84135}"/>
          </ac:spMkLst>
        </pc:spChg>
        <pc:spChg chg="mod">
          <ac:chgData name="krimy sorathiya" userId="c8748806f1572a9f" providerId="LiveId" clId="{F319521C-9DD0-48FA-8195-9FFA9C84884C}" dt="2024-10-13T09:14:23.633" v="767" actId="20577"/>
          <ac:spMkLst>
            <pc:docMk/>
            <pc:sldMk cId="2908074945" sldId="265"/>
            <ac:spMk id="40" creationId="{59A820E8-7BB2-519C-C245-F902B0538B66}"/>
          </ac:spMkLst>
        </pc:spChg>
        <pc:spChg chg="mod">
          <ac:chgData name="krimy sorathiya" userId="c8748806f1572a9f" providerId="LiveId" clId="{F319521C-9DD0-48FA-8195-9FFA9C84884C}" dt="2024-10-13T09:14:04.833" v="759"/>
          <ac:spMkLst>
            <pc:docMk/>
            <pc:sldMk cId="2908074945" sldId="265"/>
            <ac:spMk id="43" creationId="{7C25CDA6-FE09-E2AF-2EF4-749CE76181DA}"/>
          </ac:spMkLst>
        </pc:spChg>
        <pc:spChg chg="mod">
          <ac:chgData name="krimy sorathiya" userId="c8748806f1572a9f" providerId="LiveId" clId="{F319521C-9DD0-48FA-8195-9FFA9C84884C}" dt="2024-10-13T09:14:04.833" v="759"/>
          <ac:spMkLst>
            <pc:docMk/>
            <pc:sldMk cId="2908074945" sldId="265"/>
            <ac:spMk id="44" creationId="{4335643C-5624-ED41-51B4-BF122200A069}"/>
          </ac:spMkLst>
        </pc:spChg>
        <pc:spChg chg="mod">
          <ac:chgData name="krimy sorathiya" userId="c8748806f1572a9f" providerId="LiveId" clId="{F319521C-9DD0-48FA-8195-9FFA9C84884C}" dt="2024-10-13T09:14:26.134" v="769" actId="20577"/>
          <ac:spMkLst>
            <pc:docMk/>
            <pc:sldMk cId="2908074945" sldId="265"/>
            <ac:spMk id="47" creationId="{AB3E6366-C6BA-9FA5-2869-BD8F0D85C0B5}"/>
          </ac:spMkLst>
        </pc:spChg>
        <pc:spChg chg="mod">
          <ac:chgData name="krimy sorathiya" userId="c8748806f1572a9f" providerId="LiveId" clId="{F319521C-9DD0-48FA-8195-9FFA9C84884C}" dt="2024-10-13T09:14:09.336" v="761"/>
          <ac:spMkLst>
            <pc:docMk/>
            <pc:sldMk cId="2908074945" sldId="265"/>
            <ac:spMk id="48" creationId="{4E88733E-5A50-C638-2240-D925F7B390A2}"/>
          </ac:spMkLst>
        </pc:spChg>
        <pc:spChg chg="mod">
          <ac:chgData name="krimy sorathiya" userId="c8748806f1572a9f" providerId="LiveId" clId="{F319521C-9DD0-48FA-8195-9FFA9C84884C}" dt="2024-10-13T09:14:09.336" v="761"/>
          <ac:spMkLst>
            <pc:docMk/>
            <pc:sldMk cId="2908074945" sldId="265"/>
            <ac:spMk id="49" creationId="{504F5930-1D85-1282-6D87-6D10682946CF}"/>
          </ac:spMkLst>
        </pc:spChg>
        <pc:spChg chg="mod">
          <ac:chgData name="krimy sorathiya" userId="c8748806f1572a9f" providerId="LiveId" clId="{F319521C-9DD0-48FA-8195-9FFA9C84884C}" dt="2024-10-13T09:14:28.587" v="771" actId="20577"/>
          <ac:spMkLst>
            <pc:docMk/>
            <pc:sldMk cId="2908074945" sldId="265"/>
            <ac:spMk id="52" creationId="{BE22D87C-DC58-64E2-E2E7-D64A934E44CF}"/>
          </ac:spMkLst>
        </pc:spChg>
        <pc:spChg chg="mod">
          <ac:chgData name="krimy sorathiya" userId="c8748806f1572a9f" providerId="LiveId" clId="{F319521C-9DD0-48FA-8195-9FFA9C84884C}" dt="2024-10-13T09:14:10.662" v="762"/>
          <ac:spMkLst>
            <pc:docMk/>
            <pc:sldMk cId="2908074945" sldId="265"/>
            <ac:spMk id="53" creationId="{F7C4F4C6-B1E1-5F70-B11E-84D1979C3FB8}"/>
          </ac:spMkLst>
        </pc:spChg>
        <pc:spChg chg="mod">
          <ac:chgData name="krimy sorathiya" userId="c8748806f1572a9f" providerId="LiveId" clId="{F319521C-9DD0-48FA-8195-9FFA9C84884C}" dt="2024-10-13T09:14:10.662" v="762"/>
          <ac:spMkLst>
            <pc:docMk/>
            <pc:sldMk cId="2908074945" sldId="265"/>
            <ac:spMk id="54" creationId="{BB5CEF16-B9A6-020E-4588-DC3D9FD233E9}"/>
          </ac:spMkLst>
        </pc:spChg>
        <pc:spChg chg="add mod">
          <ac:chgData name="krimy sorathiya" userId="c8748806f1572a9f" providerId="LiveId" clId="{F319521C-9DD0-48FA-8195-9FFA9C84884C}" dt="2024-10-13T09:15:26.407" v="796" actId="20577"/>
          <ac:spMkLst>
            <pc:docMk/>
            <pc:sldMk cId="2908074945" sldId="265"/>
            <ac:spMk id="55" creationId="{A3691FEE-A948-49D3-A759-CE65772EA6B0}"/>
          </ac:spMkLst>
        </pc:spChg>
        <pc:spChg chg="add mod">
          <ac:chgData name="krimy sorathiya" userId="c8748806f1572a9f" providerId="LiveId" clId="{F319521C-9DD0-48FA-8195-9FFA9C84884C}" dt="2024-10-13T09:21:14.895" v="936" actId="14100"/>
          <ac:spMkLst>
            <pc:docMk/>
            <pc:sldMk cId="2908074945" sldId="265"/>
            <ac:spMk id="56" creationId="{C3B348CD-A474-C7D4-0534-C557385D8716}"/>
          </ac:spMkLst>
        </pc:spChg>
        <pc:spChg chg="add mod">
          <ac:chgData name="krimy sorathiya" userId="c8748806f1572a9f" providerId="LiveId" clId="{F319521C-9DD0-48FA-8195-9FFA9C84884C}" dt="2024-10-13T09:21:37.392" v="939" actId="20577"/>
          <ac:spMkLst>
            <pc:docMk/>
            <pc:sldMk cId="2908074945" sldId="265"/>
            <ac:spMk id="57" creationId="{A9A5D638-1D41-E86F-1E8E-A07F6275FB5F}"/>
          </ac:spMkLst>
        </pc:spChg>
        <pc:spChg chg="add mod">
          <ac:chgData name="krimy sorathiya" userId="c8748806f1572a9f" providerId="LiveId" clId="{F319521C-9DD0-48FA-8195-9FFA9C84884C}" dt="2024-10-13T09:21:25.011" v="938" actId="14100"/>
          <ac:spMkLst>
            <pc:docMk/>
            <pc:sldMk cId="2908074945" sldId="265"/>
            <ac:spMk id="58" creationId="{EB0149A6-E1F5-D0D6-2C7A-E7E4C3C449C8}"/>
          </ac:spMkLst>
        </pc:spChg>
        <pc:spChg chg="add mod">
          <ac:chgData name="krimy sorathiya" userId="c8748806f1572a9f" providerId="LiveId" clId="{F319521C-9DD0-48FA-8195-9FFA9C84884C}" dt="2024-10-13T09:20:52.221" v="930" actId="14100"/>
          <ac:spMkLst>
            <pc:docMk/>
            <pc:sldMk cId="2908074945" sldId="265"/>
            <ac:spMk id="59" creationId="{B707341D-9928-A5CF-3905-A8E94B71036A}"/>
          </ac:spMkLst>
        </pc:spChg>
        <pc:grpChg chg="add del mod">
          <ac:chgData name="krimy sorathiya" userId="c8748806f1572a9f" providerId="LiveId" clId="{F319521C-9DD0-48FA-8195-9FFA9C84884C}" dt="2024-10-13T09:12:32.717" v="736" actId="165"/>
          <ac:grpSpMkLst>
            <pc:docMk/>
            <pc:sldMk cId="2908074945" sldId="265"/>
            <ac:grpSpMk id="16" creationId="{EDC3A883-C0D6-E4D0-C623-6F13BE8B10F3}"/>
          </ac:grpSpMkLst>
        </pc:grpChg>
        <pc:grpChg chg="add mod">
          <ac:chgData name="krimy sorathiya" userId="c8748806f1572a9f" providerId="LiveId" clId="{F319521C-9DD0-48FA-8195-9FFA9C84884C}" dt="2024-10-13T09:12:49.445" v="739" actId="164"/>
          <ac:grpSpMkLst>
            <pc:docMk/>
            <pc:sldMk cId="2908074945" sldId="265"/>
            <ac:grpSpMk id="18" creationId="{0C303580-5594-AA20-9A32-67F6069D0005}"/>
          </ac:grpSpMkLst>
        </pc:grpChg>
        <pc:grpChg chg="add mod">
          <ac:chgData name="krimy sorathiya" userId="c8748806f1572a9f" providerId="LiveId" clId="{F319521C-9DD0-48FA-8195-9FFA9C84884C}" dt="2024-10-13T09:13:25.582" v="744" actId="164"/>
          <ac:grpSpMkLst>
            <pc:docMk/>
            <pc:sldMk cId="2908074945" sldId="265"/>
            <ac:grpSpMk id="19" creationId="{CD07ECE4-95CD-B60F-3411-24B90D996312}"/>
          </ac:grpSpMkLst>
        </pc:grpChg>
        <pc:grpChg chg="add mod">
          <ac:chgData name="krimy sorathiya" userId="c8748806f1572a9f" providerId="LiveId" clId="{F319521C-9DD0-48FA-8195-9FFA9C84884C}" dt="2024-10-13T09:13:57.425" v="756" actId="1076"/>
          <ac:grpSpMkLst>
            <pc:docMk/>
            <pc:sldMk cId="2908074945" sldId="265"/>
            <ac:grpSpMk id="21" creationId="{2C960BAA-ED74-69A6-8753-FE02FE59D777}"/>
          </ac:grpSpMkLst>
        </pc:grpChg>
        <pc:grpChg chg="add mod">
          <ac:chgData name="krimy sorathiya" userId="c8748806f1572a9f" providerId="LiveId" clId="{F319521C-9DD0-48FA-8195-9FFA9C84884C}" dt="2024-10-13T09:13:54.410" v="755"/>
          <ac:grpSpMkLst>
            <pc:docMk/>
            <pc:sldMk cId="2908074945" sldId="265"/>
            <ac:grpSpMk id="23" creationId="{96891628-8EE1-BEAA-41BD-CE663E692C58}"/>
          </ac:grpSpMkLst>
        </pc:grpChg>
        <pc:grpChg chg="mod">
          <ac:chgData name="krimy sorathiya" userId="c8748806f1572a9f" providerId="LiveId" clId="{F319521C-9DD0-48FA-8195-9FFA9C84884C}" dt="2024-10-13T09:13:54.410" v="755"/>
          <ac:grpSpMkLst>
            <pc:docMk/>
            <pc:sldMk cId="2908074945" sldId="265"/>
            <ac:grpSpMk id="24" creationId="{D3F32105-E165-21F0-9097-6C636BDA2F2B}"/>
          </ac:grpSpMkLst>
        </pc:grpChg>
        <pc:grpChg chg="add mod">
          <ac:chgData name="krimy sorathiya" userId="c8748806f1572a9f" providerId="LiveId" clId="{F319521C-9DD0-48FA-8195-9FFA9C84884C}" dt="2024-10-13T09:14:01.713" v="758"/>
          <ac:grpSpMkLst>
            <pc:docMk/>
            <pc:sldMk cId="2908074945" sldId="265"/>
            <ac:grpSpMk id="29" creationId="{3B40AE98-8F08-44DA-AAE8-E2B68A033E62}"/>
          </ac:grpSpMkLst>
        </pc:grpChg>
        <pc:grpChg chg="mod">
          <ac:chgData name="krimy sorathiya" userId="c8748806f1572a9f" providerId="LiveId" clId="{F319521C-9DD0-48FA-8195-9FFA9C84884C}" dt="2024-10-13T09:14:01.713" v="758"/>
          <ac:grpSpMkLst>
            <pc:docMk/>
            <pc:sldMk cId="2908074945" sldId="265"/>
            <ac:grpSpMk id="34" creationId="{4CAE4C78-8D89-BBB8-A6E3-C7C853524D1C}"/>
          </ac:grpSpMkLst>
        </pc:grpChg>
        <pc:grpChg chg="add mod">
          <ac:chgData name="krimy sorathiya" userId="c8748806f1572a9f" providerId="LiveId" clId="{F319521C-9DD0-48FA-8195-9FFA9C84884C}" dt="2024-10-13T09:14:08.339" v="760" actId="1076"/>
          <ac:grpSpMkLst>
            <pc:docMk/>
            <pc:sldMk cId="2908074945" sldId="265"/>
            <ac:grpSpMk id="38" creationId="{080E8CFA-ACB1-C1E8-50F9-0E16B1741169}"/>
          </ac:grpSpMkLst>
        </pc:grpChg>
        <pc:grpChg chg="mod">
          <ac:chgData name="krimy sorathiya" userId="c8748806f1572a9f" providerId="LiveId" clId="{F319521C-9DD0-48FA-8195-9FFA9C84884C}" dt="2024-10-13T09:14:04.833" v="759"/>
          <ac:grpSpMkLst>
            <pc:docMk/>
            <pc:sldMk cId="2908074945" sldId="265"/>
            <ac:grpSpMk id="39" creationId="{32C5A879-4580-81A7-C292-BE2B90A68BFD}"/>
          </ac:grpSpMkLst>
        </pc:grpChg>
        <pc:grpChg chg="del">
          <ac:chgData name="krimy sorathiya" userId="c8748806f1572a9f" providerId="LiveId" clId="{F319521C-9DD0-48FA-8195-9FFA9C84884C}" dt="2024-10-13T09:02:33.696" v="644" actId="478"/>
          <ac:grpSpMkLst>
            <pc:docMk/>
            <pc:sldMk cId="2908074945" sldId="265"/>
            <ac:grpSpMk id="41" creationId="{CFDEBBB3-74C8-872F-7D08-9ED94769DA44}"/>
          </ac:grpSpMkLst>
        </pc:grpChg>
        <pc:grpChg chg="del">
          <ac:chgData name="krimy sorathiya" userId="c8748806f1572a9f" providerId="LiveId" clId="{F319521C-9DD0-48FA-8195-9FFA9C84884C}" dt="2024-10-13T09:02:44.776" v="649" actId="478"/>
          <ac:grpSpMkLst>
            <pc:docMk/>
            <pc:sldMk cId="2908074945" sldId="265"/>
            <ac:grpSpMk id="42" creationId="{90F62630-0AA1-E576-5A0A-987A444B4C80}"/>
          </ac:grpSpMkLst>
        </pc:grpChg>
        <pc:grpChg chg="add mod">
          <ac:chgData name="krimy sorathiya" userId="c8748806f1572a9f" providerId="LiveId" clId="{F319521C-9DD0-48FA-8195-9FFA9C84884C}" dt="2024-10-13T09:14:09.336" v="761"/>
          <ac:grpSpMkLst>
            <pc:docMk/>
            <pc:sldMk cId="2908074945" sldId="265"/>
            <ac:grpSpMk id="45" creationId="{9A6C4439-0FB0-FEDE-FE54-77E324C9B03A}"/>
          </ac:grpSpMkLst>
        </pc:grpChg>
        <pc:grpChg chg="mod">
          <ac:chgData name="krimy sorathiya" userId="c8748806f1572a9f" providerId="LiveId" clId="{F319521C-9DD0-48FA-8195-9FFA9C84884C}" dt="2024-10-13T09:14:09.336" v="761"/>
          <ac:grpSpMkLst>
            <pc:docMk/>
            <pc:sldMk cId="2908074945" sldId="265"/>
            <ac:grpSpMk id="46" creationId="{EA3206F1-CA5C-B99B-19E8-808205AC1C3B}"/>
          </ac:grpSpMkLst>
        </pc:grpChg>
        <pc:grpChg chg="add mod">
          <ac:chgData name="krimy sorathiya" userId="c8748806f1572a9f" providerId="LiveId" clId="{F319521C-9DD0-48FA-8195-9FFA9C84884C}" dt="2024-10-13T09:14:10.662" v="762"/>
          <ac:grpSpMkLst>
            <pc:docMk/>
            <pc:sldMk cId="2908074945" sldId="265"/>
            <ac:grpSpMk id="50" creationId="{64AE9783-26B3-3D63-AFE9-076612949B05}"/>
          </ac:grpSpMkLst>
        </pc:grpChg>
        <pc:grpChg chg="mod">
          <ac:chgData name="krimy sorathiya" userId="c8748806f1572a9f" providerId="LiveId" clId="{F319521C-9DD0-48FA-8195-9FFA9C84884C}" dt="2024-10-13T09:14:10.662" v="762"/>
          <ac:grpSpMkLst>
            <pc:docMk/>
            <pc:sldMk cId="2908074945" sldId="265"/>
            <ac:grpSpMk id="51" creationId="{33DA4435-86C6-C8CD-7215-4AA0322A6808}"/>
          </ac:grpSpMkLst>
        </pc:grpChg>
        <pc:picChg chg="mod">
          <ac:chgData name="krimy sorathiya" userId="c8748806f1572a9f" providerId="LiveId" clId="{F319521C-9DD0-48FA-8195-9FFA9C84884C}" dt="2024-10-13T09:17:43.755" v="894" actId="1076"/>
          <ac:picMkLst>
            <pc:docMk/>
            <pc:sldMk cId="2908074945" sldId="265"/>
            <ac:picMk id="4" creationId="{BE187974-4B32-DC90-77F7-0B54725962C6}"/>
          </ac:picMkLst>
        </pc:picChg>
      </pc:sldChg>
      <pc:sldChg chg="modSp add mod ord">
        <pc:chgData name="krimy sorathiya" userId="c8748806f1572a9f" providerId="LiveId" clId="{F319521C-9DD0-48FA-8195-9FFA9C84884C}" dt="2024-10-13T09:25:39.295" v="999" actId="12788"/>
        <pc:sldMkLst>
          <pc:docMk/>
          <pc:sldMk cId="3449012070" sldId="266"/>
        </pc:sldMkLst>
        <pc:spChg chg="mod">
          <ac:chgData name="krimy sorathiya" userId="c8748806f1572a9f" providerId="LiveId" clId="{F319521C-9DD0-48FA-8195-9FFA9C84884C}" dt="2024-10-13T09:25:39.295" v="999" actId="12788"/>
          <ac:spMkLst>
            <pc:docMk/>
            <pc:sldMk cId="3449012070" sldId="266"/>
            <ac:spMk id="11" creationId="{D10DCCDB-C0A1-1100-A9E2-27873B90BA35}"/>
          </ac:spMkLst>
        </pc:spChg>
        <pc:spChg chg="mod">
          <ac:chgData name="krimy sorathiya" userId="c8748806f1572a9f" providerId="LiveId" clId="{F319521C-9DD0-48FA-8195-9FFA9C84884C}" dt="2024-10-13T09:25:39.295" v="999" actId="12788"/>
          <ac:spMkLst>
            <pc:docMk/>
            <pc:sldMk cId="3449012070" sldId="266"/>
            <ac:spMk id="22" creationId="{EEA2B4AD-C7D1-4D8C-5566-532D672D6C74}"/>
          </ac:spMkLst>
        </pc:spChg>
        <pc:spChg chg="mod">
          <ac:chgData name="krimy sorathiya" userId="c8748806f1572a9f" providerId="LiveId" clId="{F319521C-9DD0-48FA-8195-9FFA9C84884C}" dt="2024-10-13T09:25:00.860" v="966" actId="20577"/>
          <ac:spMkLst>
            <pc:docMk/>
            <pc:sldMk cId="3449012070" sldId="266"/>
            <ac:spMk id="30" creationId="{C57948AF-1A16-9C3E-7534-A7813C70135C}"/>
          </ac:spMkLst>
        </pc:spChg>
        <pc:spChg chg="mod">
          <ac:chgData name="krimy sorathiya" userId="c8748806f1572a9f" providerId="LiveId" clId="{F319521C-9DD0-48FA-8195-9FFA9C84884C}" dt="2024-10-13T09:25:13.702" v="981"/>
          <ac:spMkLst>
            <pc:docMk/>
            <pc:sldMk cId="3449012070" sldId="266"/>
            <ac:spMk id="33" creationId="{5ED20F0D-8927-7DD9-EBD1-047E453A0EE2}"/>
          </ac:spMkLst>
        </pc:spChg>
        <pc:spChg chg="mod">
          <ac:chgData name="krimy sorathiya" userId="c8748806f1572a9f" providerId="LiveId" clId="{F319521C-9DD0-48FA-8195-9FFA9C84884C}" dt="2024-10-13T09:25:25.771" v="997" actId="20577"/>
          <ac:spMkLst>
            <pc:docMk/>
            <pc:sldMk cId="3449012070" sldId="266"/>
            <ac:spMk id="36" creationId="{C17377F5-24F8-5ED7-5819-9773704DC8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E64C-E2F1-B638-BFCD-548F3AA65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258BAE-40DA-0292-C6A1-211A7CDD5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0512AF-B9FF-7D7B-CE21-5E7075421EDE}"/>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5" name="Footer Placeholder 4">
            <a:extLst>
              <a:ext uri="{FF2B5EF4-FFF2-40B4-BE49-F238E27FC236}">
                <a16:creationId xmlns:a16="http://schemas.microsoft.com/office/drawing/2014/main" id="{22AAEF66-0B75-2EFD-861C-AD9DABEA1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128CF-75A5-7327-5E11-B80BE80179F5}"/>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136393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1820-613C-B8FA-23F2-EB69F1C277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81917A-0EC7-7454-3A40-76957F660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264E8-EE51-F428-853B-CFE4780DB908}"/>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5" name="Footer Placeholder 4">
            <a:extLst>
              <a:ext uri="{FF2B5EF4-FFF2-40B4-BE49-F238E27FC236}">
                <a16:creationId xmlns:a16="http://schemas.microsoft.com/office/drawing/2014/main" id="{72A77962-93E0-2E43-ABDA-92FA1ED53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A1AB2-DCFB-3DCA-751A-F435FF77FB7B}"/>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97389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BED97-3570-5179-52B9-F385380FFB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44696-1319-B63E-58D5-F291C9FCC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5D371-E7B0-4B21-AA2D-BE18CDF3443F}"/>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5" name="Footer Placeholder 4">
            <a:extLst>
              <a:ext uri="{FF2B5EF4-FFF2-40B4-BE49-F238E27FC236}">
                <a16:creationId xmlns:a16="http://schemas.microsoft.com/office/drawing/2014/main" id="{254025D3-66BB-52A4-9AE1-C05595676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C0DBA-05BC-140D-1C01-EB18EF048A54}"/>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9355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7E12-E771-0C8A-3D43-3A9B87CF83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4EE47-A9A7-67BB-5603-09DA5854F2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57C8A-9C57-49F0-7E8E-4475E26B83C6}"/>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5" name="Footer Placeholder 4">
            <a:extLst>
              <a:ext uri="{FF2B5EF4-FFF2-40B4-BE49-F238E27FC236}">
                <a16:creationId xmlns:a16="http://schemas.microsoft.com/office/drawing/2014/main" id="{11ACCC25-2151-3D29-50AC-C0256CD21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C263F-AD26-7D56-67A6-BEFEC500A35A}"/>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56286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1FC7-705B-D174-E8AA-77178F50C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DD4CA7-5FA4-971C-E7B9-387347A3E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DDA6D-9DF6-8015-1B0E-31602457DDE3}"/>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5" name="Footer Placeholder 4">
            <a:extLst>
              <a:ext uri="{FF2B5EF4-FFF2-40B4-BE49-F238E27FC236}">
                <a16:creationId xmlns:a16="http://schemas.microsoft.com/office/drawing/2014/main" id="{51406B1B-5695-5195-4452-D74A42EB2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9ED59-F59D-6125-0F83-F005053A6DEF}"/>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14324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8A8A-CE99-DC13-798E-E1F3075D53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99F3DC-B25F-2546-5817-603827CE5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B0F0C4-64C5-B1FF-0E30-2CFAADB30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F6B7C0-3A5E-FED6-C893-AF4EFF2B79A4}"/>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6" name="Footer Placeholder 5">
            <a:extLst>
              <a:ext uri="{FF2B5EF4-FFF2-40B4-BE49-F238E27FC236}">
                <a16:creationId xmlns:a16="http://schemas.microsoft.com/office/drawing/2014/main" id="{27020628-4246-6E93-C2D7-57E899023A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6F2B3-237C-C5D6-8F4C-0376F011722F}"/>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329366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1E51-4BB9-6ADF-D867-3057B4DEC0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CCD12-D76A-92C7-172A-67EB2C5EC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ADC6D-E302-87D4-E8D5-16AEE67FA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1AB38-CE46-A383-07A8-4DE6DA18A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C23E4-F3D2-357C-30C0-BB4AF9FE1B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0CC832-270F-275C-CA92-9AEFFAA2907D}"/>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8" name="Footer Placeholder 7">
            <a:extLst>
              <a:ext uri="{FF2B5EF4-FFF2-40B4-BE49-F238E27FC236}">
                <a16:creationId xmlns:a16="http://schemas.microsoft.com/office/drawing/2014/main" id="{AEE7F732-925A-A84E-CA43-3D9663E2B1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C4680A-A03E-3F62-C175-33043834577B}"/>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82080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FC80-0845-FE12-8D3E-01B5C98000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B2B3AF-F825-3099-6F93-8E020DE2E75F}"/>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4" name="Footer Placeholder 3">
            <a:extLst>
              <a:ext uri="{FF2B5EF4-FFF2-40B4-BE49-F238E27FC236}">
                <a16:creationId xmlns:a16="http://schemas.microsoft.com/office/drawing/2014/main" id="{12D40F74-FF45-5EB2-DB02-8D009CB916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9C90A6-5948-6118-9E8A-CD149DAEE291}"/>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380068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67C8CD-25A8-5C9E-7282-DF73B5411E58}"/>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3" name="Footer Placeholder 2">
            <a:extLst>
              <a:ext uri="{FF2B5EF4-FFF2-40B4-BE49-F238E27FC236}">
                <a16:creationId xmlns:a16="http://schemas.microsoft.com/office/drawing/2014/main" id="{EFA303DD-496D-5611-BD61-D69FA903BC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3B2D3B-37D9-33B5-B52D-BABF669AC1E6}"/>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8770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9B09-F966-F280-A343-8160ABBE6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296F4B-C147-A101-97C2-EC46871C1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C2F28C-7922-623E-2ECF-9D315E0E2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30B9B-8896-66F6-97A8-1400DB7C99BA}"/>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6" name="Footer Placeholder 5">
            <a:extLst>
              <a:ext uri="{FF2B5EF4-FFF2-40B4-BE49-F238E27FC236}">
                <a16:creationId xmlns:a16="http://schemas.microsoft.com/office/drawing/2014/main" id="{1029FEF3-85FE-A954-66B6-F36171905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444F73-E99A-E4F0-244C-EAADC9106108}"/>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94986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8719-2811-7EF6-47F0-4AE4DA618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FF9034-75F0-2E62-D750-97AA89650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7FF448-09E1-EEC8-D438-8D97D6FCF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E9086-E8D2-1A9E-48C3-C0232B5626E0}"/>
              </a:ext>
            </a:extLst>
          </p:cNvPr>
          <p:cNvSpPr>
            <a:spLocks noGrp="1"/>
          </p:cNvSpPr>
          <p:nvPr>
            <p:ph type="dt" sz="half" idx="10"/>
          </p:nvPr>
        </p:nvSpPr>
        <p:spPr/>
        <p:txBody>
          <a:bodyPr/>
          <a:lstStyle/>
          <a:p>
            <a:fld id="{90A1AF40-B069-4308-AE37-059D9D6205A9}" type="datetimeFigureOut">
              <a:rPr lang="en-IN" smtClean="0"/>
              <a:t>13-10-2024</a:t>
            </a:fld>
            <a:endParaRPr lang="en-IN"/>
          </a:p>
        </p:txBody>
      </p:sp>
      <p:sp>
        <p:nvSpPr>
          <p:cNvPr id="6" name="Footer Placeholder 5">
            <a:extLst>
              <a:ext uri="{FF2B5EF4-FFF2-40B4-BE49-F238E27FC236}">
                <a16:creationId xmlns:a16="http://schemas.microsoft.com/office/drawing/2014/main" id="{EE480459-857F-C252-631B-6726020336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CAABB-63BF-CFD1-AF3F-E0E785C69E15}"/>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58697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5E515-8808-97A2-C327-110420F8C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803C3-68DD-025D-2472-23928FF06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9B09C-0C96-F303-EB02-32A5725CA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1AF40-B069-4308-AE37-059D9D6205A9}" type="datetimeFigureOut">
              <a:rPr lang="en-IN" smtClean="0"/>
              <a:t>13-10-2024</a:t>
            </a:fld>
            <a:endParaRPr lang="en-IN"/>
          </a:p>
        </p:txBody>
      </p:sp>
      <p:sp>
        <p:nvSpPr>
          <p:cNvPr id="5" name="Footer Placeholder 4">
            <a:extLst>
              <a:ext uri="{FF2B5EF4-FFF2-40B4-BE49-F238E27FC236}">
                <a16:creationId xmlns:a16="http://schemas.microsoft.com/office/drawing/2014/main" id="{ACAF6A28-FA71-38E5-27A0-468D30E67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9E7A4-1283-917F-DAD6-37EAF10EE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9FD52-DF59-4DAC-BA8A-FAAD0605DA96}" type="slidenum">
              <a:rPr lang="en-IN" smtClean="0"/>
              <a:t>‹#›</a:t>
            </a:fld>
            <a:endParaRPr lang="en-IN"/>
          </a:p>
        </p:txBody>
      </p:sp>
    </p:spTree>
    <p:extLst>
      <p:ext uri="{BB962C8B-B14F-4D97-AF65-F5344CB8AC3E}">
        <p14:creationId xmlns:p14="http://schemas.microsoft.com/office/powerpoint/2010/main" val="207665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3606799" y="2935378"/>
            <a:ext cx="4978401" cy="1015663"/>
          </a:xfrm>
          <a:prstGeom prst="rect">
            <a:avLst/>
          </a:prstGeom>
          <a:noFill/>
        </p:spPr>
        <p:txBody>
          <a:bodyPr wrap="square" rtlCol="0">
            <a:spAutoFit/>
          </a:bodyPr>
          <a:lstStyle/>
          <a:p>
            <a:r>
              <a:rPr lang="en-US" sz="6000" dirty="0" err="1">
                <a:solidFill>
                  <a:schemeClr val="bg1"/>
                </a:solidFill>
                <a:latin typeface="Bluerabbit" panose="02000503000000000000" pitchFamily="2" charset="0"/>
              </a:rPr>
              <a:t>Vectrofy</a:t>
            </a:r>
            <a:endParaRPr lang="en-IN" sz="6000" dirty="0">
              <a:solidFill>
                <a:schemeClr val="bg1"/>
              </a:solidFill>
              <a:latin typeface="Bluerabbit" panose="02000503000000000000" pitchFamily="2" charset="0"/>
            </a:endParaRPr>
          </a:p>
        </p:txBody>
      </p:sp>
      <p:pic>
        <p:nvPicPr>
          <p:cNvPr id="26" name="Picture 25">
            <a:extLst>
              <a:ext uri="{FF2B5EF4-FFF2-40B4-BE49-F238E27FC236}">
                <a16:creationId xmlns:a16="http://schemas.microsoft.com/office/drawing/2014/main" id="{4B0728CA-8361-9933-D577-E739BD165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669685">
            <a:off x="4208674" y="159305"/>
            <a:ext cx="3143689" cy="3372321"/>
          </a:xfrm>
          <a:prstGeom prst="rect">
            <a:avLst/>
          </a:prstGeom>
        </p:spPr>
      </p:pic>
      <p:pic>
        <p:nvPicPr>
          <p:cNvPr id="28" name="Picture 27">
            <a:extLst>
              <a:ext uri="{FF2B5EF4-FFF2-40B4-BE49-F238E27FC236}">
                <a16:creationId xmlns:a16="http://schemas.microsoft.com/office/drawing/2014/main" id="{EB7B91A1-29BA-B156-A5A4-BFDEF7D05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65" y="2523880"/>
            <a:ext cx="4239217" cy="5363323"/>
          </a:xfrm>
          <a:prstGeom prst="rect">
            <a:avLst/>
          </a:prstGeom>
        </p:spPr>
      </p:pic>
      <p:pic>
        <p:nvPicPr>
          <p:cNvPr id="29" name="Picture 28">
            <a:extLst>
              <a:ext uri="{FF2B5EF4-FFF2-40B4-BE49-F238E27FC236}">
                <a16:creationId xmlns:a16="http://schemas.microsoft.com/office/drawing/2014/main" id="{8A1DD515-A7BA-A7D1-AD73-7F021A0C0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Tree>
    <p:extLst>
      <p:ext uri="{BB962C8B-B14F-4D97-AF65-F5344CB8AC3E}">
        <p14:creationId xmlns:p14="http://schemas.microsoft.com/office/powerpoint/2010/main" val="284040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048FF-E9A6-3F7D-037C-928654DF368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10DCCDB-C0A1-1100-A9E2-27873B90BA35}"/>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F668063-CED2-211B-1FE4-6456DBB38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1BFA6A9C-F8A7-6C33-6297-2225D9759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EEA2B4AD-C7D1-4D8C-5566-532D672D6C74}"/>
              </a:ext>
            </a:extLst>
          </p:cNvPr>
          <p:cNvSpPr txBox="1"/>
          <p:nvPr/>
        </p:nvSpPr>
        <p:spPr>
          <a:xfrm>
            <a:off x="4183744" y="571347"/>
            <a:ext cx="3824513"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References</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32302F28-1C43-D4F7-19FF-788471A80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grpSp>
        <p:nvGrpSpPr>
          <p:cNvPr id="41" name="Group 40">
            <a:extLst>
              <a:ext uri="{FF2B5EF4-FFF2-40B4-BE49-F238E27FC236}">
                <a16:creationId xmlns:a16="http://schemas.microsoft.com/office/drawing/2014/main" id="{6011A022-7F20-0C1D-9792-2C58C35AC2CF}"/>
              </a:ext>
            </a:extLst>
          </p:cNvPr>
          <p:cNvGrpSpPr/>
          <p:nvPr/>
        </p:nvGrpSpPr>
        <p:grpSpPr>
          <a:xfrm>
            <a:off x="969575" y="2745948"/>
            <a:ext cx="1073740" cy="856304"/>
            <a:chOff x="969575" y="2745948"/>
            <a:chExt cx="1073740" cy="856304"/>
          </a:xfrm>
        </p:grpSpPr>
        <p:sp>
          <p:nvSpPr>
            <p:cNvPr id="3" name="TextBox 2">
              <a:extLst>
                <a:ext uri="{FF2B5EF4-FFF2-40B4-BE49-F238E27FC236}">
                  <a16:creationId xmlns:a16="http://schemas.microsoft.com/office/drawing/2014/main" id="{2752B4E1-ED2C-9827-0B36-B3B6D4F2C32A}"/>
                </a:ext>
              </a:extLst>
            </p:cNvPr>
            <p:cNvSpPr txBox="1"/>
            <p:nvPr/>
          </p:nvSpPr>
          <p:spPr>
            <a:xfrm>
              <a:off x="1280304" y="2745948"/>
              <a:ext cx="452282"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1</a:t>
              </a:r>
              <a:endParaRPr lang="en-IN" sz="3200" dirty="0">
                <a:solidFill>
                  <a:schemeClr val="bg1"/>
                </a:solidFill>
                <a:latin typeface="Nunito SemiBold" pitchFamily="2" charset="0"/>
                <a:cs typeface="Baloo" panose="03080902040302020200" pitchFamily="66" charset="0"/>
              </a:endParaRPr>
            </a:p>
          </p:txBody>
        </p:sp>
        <p:sp>
          <p:nvSpPr>
            <p:cNvPr id="26" name="Freeform: Shape 25">
              <a:extLst>
                <a:ext uri="{FF2B5EF4-FFF2-40B4-BE49-F238E27FC236}">
                  <a16:creationId xmlns:a16="http://schemas.microsoft.com/office/drawing/2014/main" id="{5C1A0DBD-C1E6-065D-0F5C-5432839921C6}"/>
                </a:ext>
              </a:extLst>
            </p:cNvPr>
            <p:cNvSpPr/>
            <p:nvPr/>
          </p:nvSpPr>
          <p:spPr>
            <a:xfrm>
              <a:off x="969575" y="2752384"/>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0" name="TextBox 29">
            <a:extLst>
              <a:ext uri="{FF2B5EF4-FFF2-40B4-BE49-F238E27FC236}">
                <a16:creationId xmlns:a16="http://schemas.microsoft.com/office/drawing/2014/main" id="{C57948AF-1A16-9C3E-7534-A7813C70135C}"/>
              </a:ext>
            </a:extLst>
          </p:cNvPr>
          <p:cNvSpPr txBox="1"/>
          <p:nvPr/>
        </p:nvSpPr>
        <p:spPr>
          <a:xfrm>
            <a:off x="2364130" y="2862580"/>
            <a:ext cx="5595964" cy="400110"/>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Web Articles</a:t>
            </a:r>
            <a:endParaRPr lang="en-IN" sz="2000" dirty="0">
              <a:solidFill>
                <a:schemeClr val="bg1"/>
              </a:solidFill>
              <a:latin typeface="Nunito SemiBold" pitchFamily="2" charset="0"/>
              <a:cs typeface="Baloo" panose="03080902040302020200" pitchFamily="66" charset="0"/>
            </a:endParaRPr>
          </a:p>
        </p:txBody>
      </p:sp>
      <p:grpSp>
        <p:nvGrpSpPr>
          <p:cNvPr id="42" name="Group 41">
            <a:extLst>
              <a:ext uri="{FF2B5EF4-FFF2-40B4-BE49-F238E27FC236}">
                <a16:creationId xmlns:a16="http://schemas.microsoft.com/office/drawing/2014/main" id="{FEDD0ACD-2496-92DA-75E8-88982BDDDFA0}"/>
              </a:ext>
            </a:extLst>
          </p:cNvPr>
          <p:cNvGrpSpPr/>
          <p:nvPr/>
        </p:nvGrpSpPr>
        <p:grpSpPr>
          <a:xfrm>
            <a:off x="969575" y="3899723"/>
            <a:ext cx="1073740" cy="849868"/>
            <a:chOff x="969575" y="3948862"/>
            <a:chExt cx="1073740" cy="849868"/>
          </a:xfrm>
        </p:grpSpPr>
        <p:sp>
          <p:nvSpPr>
            <p:cNvPr id="31" name="TextBox 30">
              <a:extLst>
                <a:ext uri="{FF2B5EF4-FFF2-40B4-BE49-F238E27FC236}">
                  <a16:creationId xmlns:a16="http://schemas.microsoft.com/office/drawing/2014/main" id="{6DA00172-1193-8C2E-8832-00528A6D3A9D}"/>
                </a:ext>
              </a:extLst>
            </p:cNvPr>
            <p:cNvSpPr txBox="1"/>
            <p:nvPr/>
          </p:nvSpPr>
          <p:spPr>
            <a:xfrm>
              <a:off x="1280304" y="3960991"/>
              <a:ext cx="725556"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2</a:t>
              </a:r>
              <a:endParaRPr lang="en-IN" sz="3200" dirty="0">
                <a:solidFill>
                  <a:schemeClr val="bg1"/>
                </a:solidFill>
                <a:latin typeface="Nunito SemiBold" pitchFamily="2" charset="0"/>
                <a:cs typeface="Baloo" panose="03080902040302020200" pitchFamily="66" charset="0"/>
              </a:endParaRPr>
            </a:p>
          </p:txBody>
        </p:sp>
        <p:sp>
          <p:nvSpPr>
            <p:cNvPr id="32" name="Freeform: Shape 31">
              <a:extLst>
                <a:ext uri="{FF2B5EF4-FFF2-40B4-BE49-F238E27FC236}">
                  <a16:creationId xmlns:a16="http://schemas.microsoft.com/office/drawing/2014/main" id="{BBC019FF-8434-B9F9-8B12-E7CCCC4C524F}"/>
                </a:ext>
              </a:extLst>
            </p:cNvPr>
            <p:cNvSpPr/>
            <p:nvPr/>
          </p:nvSpPr>
          <p:spPr>
            <a:xfrm>
              <a:off x="969575" y="39488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3" name="TextBox 32">
            <a:extLst>
              <a:ext uri="{FF2B5EF4-FFF2-40B4-BE49-F238E27FC236}">
                <a16:creationId xmlns:a16="http://schemas.microsoft.com/office/drawing/2014/main" id="{5ED20F0D-8927-7DD9-EBD1-047E453A0EE2}"/>
              </a:ext>
            </a:extLst>
          </p:cNvPr>
          <p:cNvSpPr txBox="1"/>
          <p:nvPr/>
        </p:nvSpPr>
        <p:spPr>
          <a:xfrm>
            <a:off x="2364130" y="4012000"/>
            <a:ext cx="4614187" cy="400110"/>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Udemy Courses </a:t>
            </a:r>
            <a:endParaRPr lang="en-IN" sz="2000" dirty="0">
              <a:solidFill>
                <a:schemeClr val="bg1"/>
              </a:solidFill>
              <a:latin typeface="Nunito SemiBold" pitchFamily="2" charset="0"/>
              <a:cs typeface="Baloo" panose="03080902040302020200" pitchFamily="66" charset="0"/>
            </a:endParaRPr>
          </a:p>
        </p:txBody>
      </p:sp>
      <p:grpSp>
        <p:nvGrpSpPr>
          <p:cNvPr id="43" name="Group 42">
            <a:extLst>
              <a:ext uri="{FF2B5EF4-FFF2-40B4-BE49-F238E27FC236}">
                <a16:creationId xmlns:a16="http://schemas.microsoft.com/office/drawing/2014/main" id="{9DB190A3-B27B-41FB-E318-F12C95751D23}"/>
              </a:ext>
            </a:extLst>
          </p:cNvPr>
          <p:cNvGrpSpPr/>
          <p:nvPr/>
        </p:nvGrpSpPr>
        <p:grpSpPr>
          <a:xfrm>
            <a:off x="969575" y="5047062"/>
            <a:ext cx="1073740" cy="849868"/>
            <a:chOff x="969575" y="5047062"/>
            <a:chExt cx="1073740" cy="849868"/>
          </a:xfrm>
        </p:grpSpPr>
        <p:sp>
          <p:nvSpPr>
            <p:cNvPr id="34" name="TextBox 33">
              <a:extLst>
                <a:ext uri="{FF2B5EF4-FFF2-40B4-BE49-F238E27FC236}">
                  <a16:creationId xmlns:a16="http://schemas.microsoft.com/office/drawing/2014/main" id="{D01B5E61-1332-888B-2F7B-0C13D59FDFF1}"/>
                </a:ext>
              </a:extLst>
            </p:cNvPr>
            <p:cNvSpPr txBox="1"/>
            <p:nvPr/>
          </p:nvSpPr>
          <p:spPr>
            <a:xfrm>
              <a:off x="1280304" y="5070312"/>
              <a:ext cx="725556"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3</a:t>
              </a:r>
              <a:endParaRPr lang="en-IN" sz="3200" dirty="0">
                <a:solidFill>
                  <a:schemeClr val="bg1"/>
                </a:solidFill>
                <a:latin typeface="Nunito SemiBold" pitchFamily="2" charset="0"/>
                <a:cs typeface="Baloo" panose="03080902040302020200" pitchFamily="66" charset="0"/>
              </a:endParaRPr>
            </a:p>
          </p:txBody>
        </p:sp>
        <p:sp>
          <p:nvSpPr>
            <p:cNvPr id="35" name="Freeform: Shape 34">
              <a:extLst>
                <a:ext uri="{FF2B5EF4-FFF2-40B4-BE49-F238E27FC236}">
                  <a16:creationId xmlns:a16="http://schemas.microsoft.com/office/drawing/2014/main" id="{EBE17221-83CB-DF02-92BF-C8E4E8BD1681}"/>
                </a:ext>
              </a:extLst>
            </p:cNvPr>
            <p:cNvSpPr/>
            <p:nvPr/>
          </p:nvSpPr>
          <p:spPr>
            <a:xfrm>
              <a:off x="969575" y="50470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6" name="TextBox 35">
            <a:extLst>
              <a:ext uri="{FF2B5EF4-FFF2-40B4-BE49-F238E27FC236}">
                <a16:creationId xmlns:a16="http://schemas.microsoft.com/office/drawing/2014/main" id="{C17377F5-24F8-5ED7-5819-9773704DC8B1}"/>
              </a:ext>
            </a:extLst>
          </p:cNvPr>
          <p:cNvSpPr txBox="1"/>
          <p:nvPr/>
        </p:nvSpPr>
        <p:spPr>
          <a:xfrm>
            <a:off x="2354044" y="5112647"/>
            <a:ext cx="3914751" cy="400110"/>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YouTube Videos</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344901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161F6-55CD-1813-1DAD-437829C03A7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1069275-CE76-4BBE-A12D-71B258C6921E}"/>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7DF5319B-1B56-4D54-118C-95BB2DA43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27759548-A0A5-49C7-7983-AFA8D6FC6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66B0A9AD-B8B7-A40C-E351-58D37CEF1ADB}"/>
              </a:ext>
            </a:extLst>
          </p:cNvPr>
          <p:cNvSpPr txBox="1"/>
          <p:nvPr/>
        </p:nvSpPr>
        <p:spPr>
          <a:xfrm>
            <a:off x="3620989" y="2967335"/>
            <a:ext cx="4950022" cy="1200329"/>
          </a:xfrm>
          <a:prstGeom prst="rect">
            <a:avLst/>
          </a:prstGeom>
          <a:noFill/>
        </p:spPr>
        <p:txBody>
          <a:bodyPr wrap="square" rtlCol="0">
            <a:spAutoFit/>
          </a:bodyPr>
          <a:lstStyle/>
          <a:p>
            <a:r>
              <a:rPr lang="en-US" sz="7200" dirty="0">
                <a:solidFill>
                  <a:schemeClr val="bg1"/>
                </a:solidFill>
                <a:latin typeface="Delius Swash Caps" panose="02000603000000000000" pitchFamily="2" charset="0"/>
              </a:rPr>
              <a:t>Thank You</a:t>
            </a:r>
            <a:endParaRPr lang="en-IN" sz="72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9CC20498-754C-8ABA-4EA1-E503C785C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Tree>
    <p:extLst>
      <p:ext uri="{BB962C8B-B14F-4D97-AF65-F5344CB8AC3E}">
        <p14:creationId xmlns:p14="http://schemas.microsoft.com/office/powerpoint/2010/main" val="7764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2931810" y="571347"/>
            <a:ext cx="6328380"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Table of Content</a:t>
            </a:r>
            <a:endParaRPr lang="en-IN" sz="5400" dirty="0">
              <a:solidFill>
                <a:schemeClr val="bg1"/>
              </a:solidFill>
              <a:latin typeface="Delius Swash Caps" panose="02000603000000000000" pitchFamily="2" charset="0"/>
            </a:endParaRPr>
          </a:p>
        </p:txBody>
      </p:sp>
      <p:pic>
        <p:nvPicPr>
          <p:cNvPr id="24" name="Picture 23">
            <a:extLst>
              <a:ext uri="{FF2B5EF4-FFF2-40B4-BE49-F238E27FC236}">
                <a16:creationId xmlns:a16="http://schemas.microsoft.com/office/drawing/2014/main" id="{A4936187-CEF5-BAD5-C2B9-5995546B9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03779" y="2622067"/>
            <a:ext cx="10786521" cy="2677656"/>
          </a:xfrm>
          <a:prstGeom prst="rect">
            <a:avLst/>
          </a:prstGeom>
          <a:noFill/>
        </p:spPr>
        <p:txBody>
          <a:bodyPr wrap="square" rtlCol="0">
            <a:spAutoFit/>
          </a:bodyPr>
          <a:lstStyle/>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Introduction</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Abstract</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Objective</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Work Carried out till date</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Future Work</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Timeline Chart</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References</a:t>
            </a:r>
            <a:endParaRPr lang="en-IN" sz="24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28210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2931810" y="571347"/>
            <a:ext cx="6328380"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Team members</a:t>
            </a:r>
            <a:endParaRPr lang="en-IN" sz="5400" dirty="0">
              <a:solidFill>
                <a:schemeClr val="bg1"/>
              </a:solidFill>
              <a:latin typeface="Delius Swash Caps" panose="02000603000000000000" pitchFamily="2" charset="0"/>
            </a:endParaRPr>
          </a:p>
        </p:txBody>
      </p:sp>
      <p:pic>
        <p:nvPicPr>
          <p:cNvPr id="24" name="Picture 23">
            <a:extLst>
              <a:ext uri="{FF2B5EF4-FFF2-40B4-BE49-F238E27FC236}">
                <a16:creationId xmlns:a16="http://schemas.microsoft.com/office/drawing/2014/main" id="{A4936187-CEF5-BAD5-C2B9-5995546B9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3365739"/>
            <a:ext cx="10786521" cy="2344616"/>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000" b="1" dirty="0">
                <a:solidFill>
                  <a:schemeClr val="bg1"/>
                </a:solidFill>
                <a:latin typeface="Nunito SemiBold" pitchFamily="2" charset="0"/>
                <a:cs typeface="Baloo" panose="03080902040302020200" pitchFamily="66" charset="0"/>
              </a:rPr>
              <a:t>Falgun Narendra Sorathiya </a:t>
            </a:r>
            <a:r>
              <a:rPr lang="en-US" sz="2000" dirty="0">
                <a:solidFill>
                  <a:schemeClr val="bg1"/>
                </a:solidFill>
                <a:latin typeface="Nunito SemiBold" pitchFamily="2" charset="0"/>
                <a:cs typeface="Baloo" panose="03080902040302020200" pitchFamily="66" charset="0"/>
              </a:rPr>
              <a:t>[2204030102673] </a:t>
            </a:r>
            <a:r>
              <a:rPr lang="en-US" sz="2000" b="1" dirty="0">
                <a:solidFill>
                  <a:schemeClr val="bg1"/>
                </a:solidFill>
                <a:latin typeface="Nunito Black" pitchFamily="2" charset="0"/>
                <a:cs typeface="Baloo" panose="03080902040302020200" pitchFamily="66" charset="0"/>
              </a:rPr>
              <a:t>(Leader)</a:t>
            </a:r>
            <a:r>
              <a:rPr lang="en-US" sz="2000" dirty="0">
                <a:solidFill>
                  <a:schemeClr val="bg1"/>
                </a:solidFill>
                <a:latin typeface="Nunito SemiBold" pitchFamily="2" charset="0"/>
                <a:cs typeface="Baloo" panose="03080902040302020200" pitchFamily="66" charset="0"/>
              </a:rPr>
              <a:t> </a:t>
            </a:r>
          </a:p>
          <a:p>
            <a:pPr marL="457200" indent="-457200">
              <a:lnSpc>
                <a:spcPct val="150000"/>
              </a:lnSpc>
              <a:buFont typeface="Wingdings" panose="05000000000000000000" pitchFamily="2" charset="2"/>
              <a:buChar char="§"/>
            </a:pPr>
            <a:r>
              <a:rPr lang="en-IN" sz="2000" dirty="0">
                <a:solidFill>
                  <a:schemeClr val="bg1"/>
                </a:solidFill>
                <a:latin typeface="Nunito SemiBold" pitchFamily="2" charset="0"/>
                <a:cs typeface="Baloo" panose="03080902040302020200" pitchFamily="66" charset="0"/>
              </a:rPr>
              <a:t>Om Mahendra Patel </a:t>
            </a:r>
            <a:r>
              <a:rPr lang="en-US" sz="2000" dirty="0">
                <a:solidFill>
                  <a:schemeClr val="bg1"/>
                </a:solidFill>
                <a:latin typeface="Nunito SemiBold" pitchFamily="2" charset="0"/>
                <a:cs typeface="Baloo" panose="03080902040302020200" pitchFamily="66" charset="0"/>
              </a:rPr>
              <a:t>[2204030100916]</a:t>
            </a:r>
            <a:endParaRPr lang="en-IN" sz="2000" dirty="0">
              <a:solidFill>
                <a:schemeClr val="bg1"/>
              </a:solidFill>
              <a:latin typeface="Nunito SemiBold" pitchFamily="2" charset="0"/>
              <a:cs typeface="Baloo" panose="03080902040302020200" pitchFamily="66" charset="0"/>
            </a:endParaRPr>
          </a:p>
          <a:p>
            <a:pPr marL="457200" indent="-457200">
              <a:lnSpc>
                <a:spcPct val="150000"/>
              </a:lnSpc>
              <a:buFont typeface="Wingdings" panose="05000000000000000000" pitchFamily="2" charset="2"/>
              <a:buChar char="§"/>
            </a:pPr>
            <a:r>
              <a:rPr lang="en-IN" sz="2000" dirty="0">
                <a:solidFill>
                  <a:schemeClr val="bg1"/>
                </a:solidFill>
                <a:latin typeface="Nunito SemiBold" pitchFamily="2" charset="0"/>
                <a:cs typeface="Baloo" panose="03080902040302020200" pitchFamily="66" charset="0"/>
              </a:rPr>
              <a:t>Nishith Narendra Mehta </a:t>
            </a:r>
            <a:r>
              <a:rPr lang="en-US" sz="2000" dirty="0">
                <a:solidFill>
                  <a:schemeClr val="bg1"/>
                </a:solidFill>
                <a:latin typeface="Nunito SemiBold" pitchFamily="2" charset="0"/>
                <a:cs typeface="Baloo" panose="03080902040302020200" pitchFamily="66" charset="0"/>
              </a:rPr>
              <a:t>[2204030102026]</a:t>
            </a:r>
            <a:endParaRPr lang="en-IN" sz="2000" dirty="0">
              <a:solidFill>
                <a:schemeClr val="bg1"/>
              </a:solidFill>
              <a:latin typeface="Nunito SemiBold" pitchFamily="2" charset="0"/>
              <a:cs typeface="Baloo" panose="03080902040302020200" pitchFamily="66" charset="0"/>
            </a:endParaRPr>
          </a:p>
          <a:p>
            <a:pPr marL="457200" indent="-457200">
              <a:lnSpc>
                <a:spcPct val="150000"/>
              </a:lnSpc>
              <a:buFont typeface="Wingdings" panose="05000000000000000000" pitchFamily="2" charset="2"/>
              <a:buChar char="§"/>
            </a:pPr>
            <a:r>
              <a:rPr lang="en-IN" sz="2000" dirty="0">
                <a:solidFill>
                  <a:schemeClr val="bg1"/>
                </a:solidFill>
                <a:latin typeface="Nunito SemiBold" pitchFamily="2" charset="0"/>
                <a:cs typeface="Baloo" panose="03080902040302020200" pitchFamily="66" charset="0"/>
              </a:rPr>
              <a:t>Jaydeep </a:t>
            </a:r>
            <a:r>
              <a:rPr lang="en-IN" sz="2000" dirty="0" err="1">
                <a:solidFill>
                  <a:schemeClr val="bg1"/>
                </a:solidFill>
                <a:latin typeface="Nunito SemiBold" pitchFamily="2" charset="0"/>
                <a:cs typeface="Baloo" panose="03080902040302020200" pitchFamily="66" charset="0"/>
              </a:rPr>
              <a:t>Jagdishbhai</a:t>
            </a:r>
            <a:r>
              <a:rPr lang="en-IN" sz="2000" dirty="0">
                <a:solidFill>
                  <a:schemeClr val="bg1"/>
                </a:solidFill>
                <a:latin typeface="Nunito SemiBold" pitchFamily="2" charset="0"/>
                <a:cs typeface="Baloo" panose="03080902040302020200" pitchFamily="66" charset="0"/>
              </a:rPr>
              <a:t> Solanki [</a:t>
            </a:r>
            <a:r>
              <a:rPr lang="en-US" sz="2000" dirty="0">
                <a:solidFill>
                  <a:schemeClr val="bg1"/>
                </a:solidFill>
                <a:latin typeface="Nunito SemiBold" pitchFamily="2" charset="0"/>
                <a:cs typeface="Baloo" panose="03080902040302020200" pitchFamily="66" charset="0"/>
              </a:rPr>
              <a:t>2204030102638</a:t>
            </a:r>
            <a:r>
              <a:rPr lang="en-IN" sz="2000" dirty="0">
                <a:solidFill>
                  <a:schemeClr val="bg1"/>
                </a:solidFill>
                <a:latin typeface="Nunito SemiBold" pitchFamily="2" charset="0"/>
                <a:cs typeface="Baloo" panose="03080902040302020200" pitchFamily="66" charset="0"/>
              </a:rPr>
              <a:t>]</a:t>
            </a:r>
          </a:p>
          <a:p>
            <a:pPr marL="457200" indent="-457200">
              <a:lnSpc>
                <a:spcPct val="150000"/>
              </a:lnSpc>
              <a:buFont typeface="Wingdings" panose="05000000000000000000" pitchFamily="2" charset="2"/>
              <a:buChar char="§"/>
            </a:pPr>
            <a:r>
              <a:rPr lang="en-IN" sz="2000" dirty="0" err="1">
                <a:solidFill>
                  <a:schemeClr val="bg1"/>
                </a:solidFill>
                <a:latin typeface="Nunito SemiBold" pitchFamily="2" charset="0"/>
                <a:cs typeface="Baloo" panose="03080902040302020200" pitchFamily="66" charset="0"/>
              </a:rPr>
              <a:t>Umaraniya</a:t>
            </a:r>
            <a:r>
              <a:rPr lang="en-IN" sz="2000" dirty="0">
                <a:solidFill>
                  <a:schemeClr val="bg1"/>
                </a:solidFill>
                <a:latin typeface="Nunito SemiBold" pitchFamily="2" charset="0"/>
                <a:cs typeface="Baloo" panose="03080902040302020200" pitchFamily="66" charset="0"/>
              </a:rPr>
              <a:t> Naman </a:t>
            </a:r>
            <a:r>
              <a:rPr lang="en-IN" sz="2000" dirty="0" err="1">
                <a:solidFill>
                  <a:schemeClr val="bg1"/>
                </a:solidFill>
                <a:latin typeface="Nunito SemiBold" pitchFamily="2" charset="0"/>
                <a:cs typeface="Baloo" panose="03080902040302020200" pitchFamily="66" charset="0"/>
              </a:rPr>
              <a:t>Bharatbhai</a:t>
            </a:r>
            <a:r>
              <a:rPr lang="en-IN" sz="2000" dirty="0">
                <a:solidFill>
                  <a:schemeClr val="bg1"/>
                </a:solidFill>
                <a:latin typeface="Nunito SemiBold" pitchFamily="2" charset="0"/>
                <a:cs typeface="Baloo" panose="03080902040302020200" pitchFamily="66" charset="0"/>
              </a:rPr>
              <a:t> [</a:t>
            </a:r>
            <a:r>
              <a:rPr lang="en-US" sz="2000" dirty="0">
                <a:solidFill>
                  <a:schemeClr val="bg1"/>
                </a:solidFill>
                <a:latin typeface="Nunito SemiBold" pitchFamily="2" charset="0"/>
                <a:cs typeface="Baloo" panose="03080902040302020200" pitchFamily="66" charset="0"/>
              </a:rPr>
              <a:t>2204030102737</a:t>
            </a:r>
            <a:r>
              <a:rPr lang="en-IN" sz="2000" dirty="0">
                <a:solidFill>
                  <a:schemeClr val="bg1"/>
                </a:solidFill>
                <a:latin typeface="Nunito SemiBold" pitchFamily="2" charset="0"/>
                <a:cs typeface="Baloo" panose="03080902040302020200" pitchFamily="66" charset="0"/>
              </a:rPr>
              <a:t>]</a:t>
            </a:r>
          </a:p>
        </p:txBody>
      </p:sp>
      <p:sp>
        <p:nvSpPr>
          <p:cNvPr id="2" name="TextBox 1">
            <a:extLst>
              <a:ext uri="{FF2B5EF4-FFF2-40B4-BE49-F238E27FC236}">
                <a16:creationId xmlns:a16="http://schemas.microsoft.com/office/drawing/2014/main" id="{CD51AAF0-B8F7-56CC-05A1-22106F08C8F7}"/>
              </a:ext>
            </a:extLst>
          </p:cNvPr>
          <p:cNvSpPr txBox="1"/>
          <p:nvPr/>
        </p:nvSpPr>
        <p:spPr>
          <a:xfrm>
            <a:off x="554578" y="2476969"/>
            <a:ext cx="10786521" cy="769441"/>
          </a:xfrm>
          <a:prstGeom prst="rect">
            <a:avLst/>
          </a:prstGeom>
          <a:noFill/>
        </p:spPr>
        <p:txBody>
          <a:bodyPr wrap="square" rtlCol="0">
            <a:spAutoFit/>
          </a:bodyPr>
          <a:lstStyle/>
          <a:p>
            <a:pPr>
              <a:lnSpc>
                <a:spcPct val="150000"/>
              </a:lnSpc>
            </a:pPr>
            <a:r>
              <a:rPr lang="en-US" sz="3200" b="1" dirty="0">
                <a:solidFill>
                  <a:schemeClr val="bg1"/>
                </a:solidFill>
                <a:latin typeface="Nunito SemiBold" pitchFamily="2" charset="0"/>
                <a:cs typeface="Baloo" panose="03080902040302020200" pitchFamily="66" charset="0"/>
              </a:rPr>
              <a:t>Group Leader - Falgun Sorathiya </a:t>
            </a:r>
            <a:endParaRPr lang="en-US" sz="32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49381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3599505" y="571347"/>
            <a:ext cx="4992990"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Introduction</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0D19FD91-F31B-2A15-F92D-3BF85062E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2497045"/>
            <a:ext cx="8004891" cy="2246769"/>
          </a:xfrm>
          <a:prstGeom prst="rect">
            <a:avLst/>
          </a:prstGeom>
          <a:noFill/>
        </p:spPr>
        <p:txBody>
          <a:bodyPr wrap="square" rtlCol="0">
            <a:spAutoFit/>
          </a:bodyPr>
          <a:lstStyle/>
          <a:p>
            <a:pPr algn="just"/>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is a web-based application designed to convert images (.jpg, .</a:t>
            </a:r>
            <a:r>
              <a:rPr lang="en-US" sz="2000" dirty="0" err="1">
                <a:solidFill>
                  <a:schemeClr val="bg1"/>
                </a:solidFill>
                <a:latin typeface="Nunito SemiBold" pitchFamily="2" charset="0"/>
                <a:cs typeface="Baloo" panose="03080902040302020200" pitchFamily="66" charset="0"/>
              </a:rPr>
              <a:t>png</a:t>
            </a:r>
            <a:r>
              <a:rPr lang="en-US" sz="2000" dirty="0">
                <a:solidFill>
                  <a:schemeClr val="bg1"/>
                </a:solidFill>
                <a:latin typeface="Nunito SemiBold" pitchFamily="2" charset="0"/>
                <a:cs typeface="Baloo" panose="03080902040302020200" pitchFamily="66" charset="0"/>
              </a:rPr>
              <a:t>) into scalable vector graphics (.</a:t>
            </a:r>
            <a:r>
              <a:rPr lang="en-US" sz="2000" dirty="0" err="1">
                <a:solidFill>
                  <a:schemeClr val="bg1"/>
                </a:solidFill>
                <a:latin typeface="Nunito SemiBold" pitchFamily="2" charset="0"/>
                <a:cs typeface="Baloo" panose="03080902040302020200" pitchFamily="66" charset="0"/>
              </a:rPr>
              <a:t>svg</a:t>
            </a:r>
            <a:r>
              <a:rPr lang="en-US" sz="2000" dirty="0">
                <a:solidFill>
                  <a:schemeClr val="bg1"/>
                </a:solidFill>
                <a:latin typeface="Nunito SemiBold" pitchFamily="2" charset="0"/>
                <a:cs typeface="Baloo" panose="03080902040302020200" pitchFamily="66" charset="0"/>
              </a:rPr>
              <a:t>). This tool uses advanced algorithms to ensure that the converted vector files maintain high quality, regardless of scaling, and provide an editable design file for further customization. </a:t>
            </a:r>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simplifies the process of creating vector images, making it a valuable tool for designers and developers alike.</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16371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4420113" y="571347"/>
            <a:ext cx="3351775"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Abstract</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0D19FD91-F31B-2A15-F92D-3BF85062E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2497045"/>
            <a:ext cx="8004891" cy="2554545"/>
          </a:xfrm>
          <a:prstGeom prst="rect">
            <a:avLst/>
          </a:prstGeom>
          <a:noFill/>
        </p:spPr>
        <p:txBody>
          <a:bodyPr wrap="square" rtlCol="0">
            <a:spAutoFit/>
          </a:bodyPr>
          <a:lstStyle/>
          <a:p>
            <a:pPr algn="just"/>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analyzes the colors, shapes, and intricate details of an image to convert it into a vector file. The resulting file stores the image segments as complex mathematical shapes and curves, allowing for infinite scalability and editability without any loss in quality. This ensures that users can freely modify and scale the image while maintaining its sharpness and precision. </a:t>
            </a:r>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provides users with complete control over the design file, enabling updates and adjustments to suit various creative needs.</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55661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4324607" y="571347"/>
            <a:ext cx="3542787"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Objective</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0D19FD91-F31B-2A15-F92D-3BF85062E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2497045"/>
            <a:ext cx="8004891" cy="1323439"/>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The primary objective of </a:t>
            </a:r>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is to develop an efficient web-based tool that converts raster images (PNG, JPG) into scalable vector graphics (SVG) while maintaining the integrity of the original image.</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44937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3527E-8829-1F6C-575F-43C72288A77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51C6D40-6273-C1B6-097A-9C3FD3B6B33C}"/>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E49B8BA-D57C-9324-2935-30D2F69F6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2987CD7C-F2E7-93E0-AC5F-93CD65D89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794E019B-06E9-A8B7-CB83-25A8EB474A3E}"/>
              </a:ext>
            </a:extLst>
          </p:cNvPr>
          <p:cNvSpPr txBox="1"/>
          <p:nvPr/>
        </p:nvSpPr>
        <p:spPr>
          <a:xfrm>
            <a:off x="2830287" y="571347"/>
            <a:ext cx="6531428" cy="1754326"/>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Work Carried Out Till Date</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873E6D78-C597-FDC4-CEC3-3F8E49F11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grpSp>
        <p:nvGrpSpPr>
          <p:cNvPr id="41" name="Group 40">
            <a:extLst>
              <a:ext uri="{FF2B5EF4-FFF2-40B4-BE49-F238E27FC236}">
                <a16:creationId xmlns:a16="http://schemas.microsoft.com/office/drawing/2014/main" id="{FA942771-1615-1AE7-8FD3-F6A7F3B8ED41}"/>
              </a:ext>
            </a:extLst>
          </p:cNvPr>
          <p:cNvGrpSpPr/>
          <p:nvPr/>
        </p:nvGrpSpPr>
        <p:grpSpPr>
          <a:xfrm>
            <a:off x="969575" y="2752384"/>
            <a:ext cx="1432543" cy="849868"/>
            <a:chOff x="969575" y="2752384"/>
            <a:chExt cx="1432543" cy="849868"/>
          </a:xfrm>
        </p:grpSpPr>
        <p:sp>
          <p:nvSpPr>
            <p:cNvPr id="3" name="TextBox 2">
              <a:extLst>
                <a:ext uri="{FF2B5EF4-FFF2-40B4-BE49-F238E27FC236}">
                  <a16:creationId xmlns:a16="http://schemas.microsoft.com/office/drawing/2014/main" id="{99B34458-089B-BA31-2BA8-5AFA5C857220}"/>
                </a:ext>
              </a:extLst>
            </p:cNvPr>
            <p:cNvSpPr txBox="1"/>
            <p:nvPr/>
          </p:nvSpPr>
          <p:spPr>
            <a:xfrm>
              <a:off x="1093739" y="2926657"/>
              <a:ext cx="1308379"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25/09</a:t>
              </a:r>
              <a:endParaRPr lang="en-IN" dirty="0">
                <a:solidFill>
                  <a:schemeClr val="bg1"/>
                </a:solidFill>
                <a:latin typeface="Nunito SemiBold" pitchFamily="2" charset="0"/>
                <a:cs typeface="Baloo" panose="03080902040302020200" pitchFamily="66" charset="0"/>
              </a:endParaRPr>
            </a:p>
          </p:txBody>
        </p:sp>
        <p:sp>
          <p:nvSpPr>
            <p:cNvPr id="26" name="Freeform: Shape 25">
              <a:extLst>
                <a:ext uri="{FF2B5EF4-FFF2-40B4-BE49-F238E27FC236}">
                  <a16:creationId xmlns:a16="http://schemas.microsoft.com/office/drawing/2014/main" id="{A8DAD7DC-9B89-33FA-587A-8609385E8828}"/>
                </a:ext>
              </a:extLst>
            </p:cNvPr>
            <p:cNvSpPr/>
            <p:nvPr/>
          </p:nvSpPr>
          <p:spPr>
            <a:xfrm>
              <a:off x="969575" y="2752384"/>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0" name="TextBox 29">
            <a:extLst>
              <a:ext uri="{FF2B5EF4-FFF2-40B4-BE49-F238E27FC236}">
                <a16:creationId xmlns:a16="http://schemas.microsoft.com/office/drawing/2014/main" id="{3E17D188-8A46-9E12-B123-C6C86ACB7643}"/>
              </a:ext>
            </a:extLst>
          </p:cNvPr>
          <p:cNvSpPr txBox="1"/>
          <p:nvPr/>
        </p:nvSpPr>
        <p:spPr>
          <a:xfrm>
            <a:off x="2364130" y="2949207"/>
            <a:ext cx="5595964"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Frontend and User Interface has been created</a:t>
            </a:r>
            <a:endParaRPr lang="en-IN" dirty="0">
              <a:solidFill>
                <a:schemeClr val="bg1"/>
              </a:solidFill>
              <a:latin typeface="Nunito SemiBold" pitchFamily="2" charset="0"/>
              <a:cs typeface="Baloo" panose="03080902040302020200" pitchFamily="66" charset="0"/>
            </a:endParaRPr>
          </a:p>
        </p:txBody>
      </p:sp>
      <p:grpSp>
        <p:nvGrpSpPr>
          <p:cNvPr id="42" name="Group 41">
            <a:extLst>
              <a:ext uri="{FF2B5EF4-FFF2-40B4-BE49-F238E27FC236}">
                <a16:creationId xmlns:a16="http://schemas.microsoft.com/office/drawing/2014/main" id="{E6E0E9BD-C023-FC44-9C19-6F81197056E3}"/>
              </a:ext>
            </a:extLst>
          </p:cNvPr>
          <p:cNvGrpSpPr/>
          <p:nvPr/>
        </p:nvGrpSpPr>
        <p:grpSpPr>
          <a:xfrm>
            <a:off x="969575" y="3899723"/>
            <a:ext cx="1234148" cy="849868"/>
            <a:chOff x="969575" y="3948862"/>
            <a:chExt cx="1234148" cy="849868"/>
          </a:xfrm>
        </p:grpSpPr>
        <p:sp>
          <p:nvSpPr>
            <p:cNvPr id="31" name="TextBox 30">
              <a:extLst>
                <a:ext uri="{FF2B5EF4-FFF2-40B4-BE49-F238E27FC236}">
                  <a16:creationId xmlns:a16="http://schemas.microsoft.com/office/drawing/2014/main" id="{7EEEC532-DFC6-DA1C-CAB7-27E729E97AF7}"/>
                </a:ext>
              </a:extLst>
            </p:cNvPr>
            <p:cNvSpPr txBox="1"/>
            <p:nvPr/>
          </p:nvSpPr>
          <p:spPr>
            <a:xfrm>
              <a:off x="1096427" y="4115439"/>
              <a:ext cx="1107296"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30/09</a:t>
              </a:r>
              <a:endParaRPr lang="en-IN" dirty="0">
                <a:solidFill>
                  <a:schemeClr val="bg1"/>
                </a:solidFill>
                <a:latin typeface="Nunito SemiBold" pitchFamily="2" charset="0"/>
                <a:cs typeface="Baloo" panose="03080902040302020200" pitchFamily="66" charset="0"/>
              </a:endParaRPr>
            </a:p>
          </p:txBody>
        </p:sp>
        <p:sp>
          <p:nvSpPr>
            <p:cNvPr id="32" name="Freeform: Shape 31">
              <a:extLst>
                <a:ext uri="{FF2B5EF4-FFF2-40B4-BE49-F238E27FC236}">
                  <a16:creationId xmlns:a16="http://schemas.microsoft.com/office/drawing/2014/main" id="{299DFE9C-660A-1039-D785-549D2357D231}"/>
                </a:ext>
              </a:extLst>
            </p:cNvPr>
            <p:cNvSpPr/>
            <p:nvPr/>
          </p:nvSpPr>
          <p:spPr>
            <a:xfrm>
              <a:off x="969575" y="39488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3" name="TextBox 32">
            <a:extLst>
              <a:ext uri="{FF2B5EF4-FFF2-40B4-BE49-F238E27FC236}">
                <a16:creationId xmlns:a16="http://schemas.microsoft.com/office/drawing/2014/main" id="{C1219209-CFEB-F97B-AF05-F9DCCD198C9E}"/>
              </a:ext>
            </a:extLst>
          </p:cNvPr>
          <p:cNvSpPr txBox="1"/>
          <p:nvPr/>
        </p:nvSpPr>
        <p:spPr>
          <a:xfrm>
            <a:off x="2364130" y="4098627"/>
            <a:ext cx="4614187"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Backend of the App has been created</a:t>
            </a:r>
            <a:endParaRPr lang="en-IN" dirty="0">
              <a:solidFill>
                <a:schemeClr val="bg1"/>
              </a:solidFill>
              <a:latin typeface="Nunito SemiBold" pitchFamily="2" charset="0"/>
              <a:cs typeface="Baloo" panose="03080902040302020200" pitchFamily="66" charset="0"/>
            </a:endParaRPr>
          </a:p>
        </p:txBody>
      </p:sp>
      <p:grpSp>
        <p:nvGrpSpPr>
          <p:cNvPr id="43" name="Group 42">
            <a:extLst>
              <a:ext uri="{FF2B5EF4-FFF2-40B4-BE49-F238E27FC236}">
                <a16:creationId xmlns:a16="http://schemas.microsoft.com/office/drawing/2014/main" id="{4C78AE82-0015-5915-DCA7-FA13AFB6B840}"/>
              </a:ext>
            </a:extLst>
          </p:cNvPr>
          <p:cNvGrpSpPr/>
          <p:nvPr/>
        </p:nvGrpSpPr>
        <p:grpSpPr>
          <a:xfrm>
            <a:off x="969575" y="5047062"/>
            <a:ext cx="1449477" cy="849868"/>
            <a:chOff x="969575" y="5047062"/>
            <a:chExt cx="1449477" cy="849868"/>
          </a:xfrm>
        </p:grpSpPr>
        <p:sp>
          <p:nvSpPr>
            <p:cNvPr id="34" name="TextBox 33">
              <a:extLst>
                <a:ext uri="{FF2B5EF4-FFF2-40B4-BE49-F238E27FC236}">
                  <a16:creationId xmlns:a16="http://schemas.microsoft.com/office/drawing/2014/main" id="{54BA517B-3BE6-C51B-E35C-2EAE5352345F}"/>
                </a:ext>
              </a:extLst>
            </p:cNvPr>
            <p:cNvSpPr txBox="1"/>
            <p:nvPr/>
          </p:nvSpPr>
          <p:spPr>
            <a:xfrm>
              <a:off x="1093739" y="5232381"/>
              <a:ext cx="1325313"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11/10</a:t>
              </a:r>
              <a:endParaRPr lang="en-IN" dirty="0">
                <a:solidFill>
                  <a:schemeClr val="bg1"/>
                </a:solidFill>
                <a:latin typeface="Nunito SemiBold" pitchFamily="2" charset="0"/>
                <a:cs typeface="Baloo" panose="03080902040302020200" pitchFamily="66" charset="0"/>
              </a:endParaRPr>
            </a:p>
          </p:txBody>
        </p:sp>
        <p:sp>
          <p:nvSpPr>
            <p:cNvPr id="35" name="Freeform: Shape 34">
              <a:extLst>
                <a:ext uri="{FF2B5EF4-FFF2-40B4-BE49-F238E27FC236}">
                  <a16:creationId xmlns:a16="http://schemas.microsoft.com/office/drawing/2014/main" id="{C369E066-B95D-F641-F6F0-0C08F6AE3BF9}"/>
                </a:ext>
              </a:extLst>
            </p:cNvPr>
            <p:cNvSpPr/>
            <p:nvPr/>
          </p:nvSpPr>
          <p:spPr>
            <a:xfrm>
              <a:off x="969575" y="50470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6" name="TextBox 35">
            <a:extLst>
              <a:ext uri="{FF2B5EF4-FFF2-40B4-BE49-F238E27FC236}">
                <a16:creationId xmlns:a16="http://schemas.microsoft.com/office/drawing/2014/main" id="{3DCDBC50-F2CA-0DE1-5F91-095CC14DAEDB}"/>
              </a:ext>
            </a:extLst>
          </p:cNvPr>
          <p:cNvSpPr txBox="1"/>
          <p:nvPr/>
        </p:nvSpPr>
        <p:spPr>
          <a:xfrm>
            <a:off x="2354044" y="5199274"/>
            <a:ext cx="3914751"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ML Code has been Integrated</a:t>
            </a:r>
            <a:endParaRPr lang="en-IN"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108295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84861-E8BC-F659-008A-E9F4B0D3EFA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B4E0C2A-B462-8DB2-9967-74429989447B}"/>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0B463F4B-A559-A2DD-6218-82FDAF7A4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3E0A8613-11B8-1DE2-E083-7E2203243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5F77E500-2813-FA61-860E-A258E09E8629}"/>
              </a:ext>
            </a:extLst>
          </p:cNvPr>
          <p:cNvSpPr txBox="1"/>
          <p:nvPr/>
        </p:nvSpPr>
        <p:spPr>
          <a:xfrm>
            <a:off x="3786167" y="571347"/>
            <a:ext cx="4619667"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Future Work</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4FB3640C-7C9A-28B3-B9C1-8CE48F011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grpSp>
        <p:nvGrpSpPr>
          <p:cNvPr id="41" name="Group 40">
            <a:extLst>
              <a:ext uri="{FF2B5EF4-FFF2-40B4-BE49-F238E27FC236}">
                <a16:creationId xmlns:a16="http://schemas.microsoft.com/office/drawing/2014/main" id="{08120174-9F0E-887F-EE75-E03D7146A615}"/>
              </a:ext>
            </a:extLst>
          </p:cNvPr>
          <p:cNvGrpSpPr/>
          <p:nvPr/>
        </p:nvGrpSpPr>
        <p:grpSpPr>
          <a:xfrm>
            <a:off x="969575" y="2745948"/>
            <a:ext cx="1073740" cy="856304"/>
            <a:chOff x="969575" y="2745948"/>
            <a:chExt cx="1073740" cy="856304"/>
          </a:xfrm>
        </p:grpSpPr>
        <p:sp>
          <p:nvSpPr>
            <p:cNvPr id="3" name="TextBox 2">
              <a:extLst>
                <a:ext uri="{FF2B5EF4-FFF2-40B4-BE49-F238E27FC236}">
                  <a16:creationId xmlns:a16="http://schemas.microsoft.com/office/drawing/2014/main" id="{13D749DC-0D07-DD67-200B-8D5C136C370C}"/>
                </a:ext>
              </a:extLst>
            </p:cNvPr>
            <p:cNvSpPr txBox="1"/>
            <p:nvPr/>
          </p:nvSpPr>
          <p:spPr>
            <a:xfrm>
              <a:off x="1280304" y="2745948"/>
              <a:ext cx="452282"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1</a:t>
              </a:r>
              <a:endParaRPr lang="en-IN" sz="3200" dirty="0">
                <a:solidFill>
                  <a:schemeClr val="bg1"/>
                </a:solidFill>
                <a:latin typeface="Nunito SemiBold" pitchFamily="2" charset="0"/>
                <a:cs typeface="Baloo" panose="03080902040302020200" pitchFamily="66" charset="0"/>
              </a:endParaRPr>
            </a:p>
          </p:txBody>
        </p:sp>
        <p:sp>
          <p:nvSpPr>
            <p:cNvPr id="26" name="Freeform: Shape 25">
              <a:extLst>
                <a:ext uri="{FF2B5EF4-FFF2-40B4-BE49-F238E27FC236}">
                  <a16:creationId xmlns:a16="http://schemas.microsoft.com/office/drawing/2014/main" id="{66E7603A-B956-561C-3EA6-38DE0694C80D}"/>
                </a:ext>
              </a:extLst>
            </p:cNvPr>
            <p:cNvSpPr/>
            <p:nvPr/>
          </p:nvSpPr>
          <p:spPr>
            <a:xfrm>
              <a:off x="969575" y="2752384"/>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0" name="TextBox 29">
            <a:extLst>
              <a:ext uri="{FF2B5EF4-FFF2-40B4-BE49-F238E27FC236}">
                <a16:creationId xmlns:a16="http://schemas.microsoft.com/office/drawing/2014/main" id="{2825BDED-A62A-6B16-7652-3387BB9A3F83}"/>
              </a:ext>
            </a:extLst>
          </p:cNvPr>
          <p:cNvSpPr txBox="1"/>
          <p:nvPr/>
        </p:nvSpPr>
        <p:spPr>
          <a:xfrm>
            <a:off x="2364130" y="2920330"/>
            <a:ext cx="5595964"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Adding various designs to the application</a:t>
            </a:r>
            <a:endParaRPr lang="en-IN" dirty="0">
              <a:solidFill>
                <a:schemeClr val="bg1"/>
              </a:solidFill>
              <a:latin typeface="Nunito SemiBold" pitchFamily="2" charset="0"/>
              <a:cs typeface="Baloo" panose="03080902040302020200" pitchFamily="66" charset="0"/>
            </a:endParaRPr>
          </a:p>
        </p:txBody>
      </p:sp>
      <p:grpSp>
        <p:nvGrpSpPr>
          <p:cNvPr id="42" name="Group 41">
            <a:extLst>
              <a:ext uri="{FF2B5EF4-FFF2-40B4-BE49-F238E27FC236}">
                <a16:creationId xmlns:a16="http://schemas.microsoft.com/office/drawing/2014/main" id="{D8EAC207-C320-695D-CD02-10DBA486915F}"/>
              </a:ext>
            </a:extLst>
          </p:cNvPr>
          <p:cNvGrpSpPr/>
          <p:nvPr/>
        </p:nvGrpSpPr>
        <p:grpSpPr>
          <a:xfrm>
            <a:off x="969575" y="3899723"/>
            <a:ext cx="1073740" cy="849868"/>
            <a:chOff x="969575" y="3948862"/>
            <a:chExt cx="1073740" cy="849868"/>
          </a:xfrm>
        </p:grpSpPr>
        <p:sp>
          <p:nvSpPr>
            <p:cNvPr id="31" name="TextBox 30">
              <a:extLst>
                <a:ext uri="{FF2B5EF4-FFF2-40B4-BE49-F238E27FC236}">
                  <a16:creationId xmlns:a16="http://schemas.microsoft.com/office/drawing/2014/main" id="{32B4F1E2-0C48-C187-1E6C-0AE11E3D32B9}"/>
                </a:ext>
              </a:extLst>
            </p:cNvPr>
            <p:cNvSpPr txBox="1"/>
            <p:nvPr/>
          </p:nvSpPr>
          <p:spPr>
            <a:xfrm>
              <a:off x="1280304" y="3960991"/>
              <a:ext cx="725556"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2</a:t>
              </a:r>
              <a:endParaRPr lang="en-IN" sz="3200" dirty="0">
                <a:solidFill>
                  <a:schemeClr val="bg1"/>
                </a:solidFill>
                <a:latin typeface="Nunito SemiBold" pitchFamily="2" charset="0"/>
                <a:cs typeface="Baloo" panose="03080902040302020200" pitchFamily="66" charset="0"/>
              </a:endParaRPr>
            </a:p>
          </p:txBody>
        </p:sp>
        <p:sp>
          <p:nvSpPr>
            <p:cNvPr id="32" name="Freeform: Shape 31">
              <a:extLst>
                <a:ext uri="{FF2B5EF4-FFF2-40B4-BE49-F238E27FC236}">
                  <a16:creationId xmlns:a16="http://schemas.microsoft.com/office/drawing/2014/main" id="{6921C291-BF6E-2B79-6007-580A513E2D7A}"/>
                </a:ext>
              </a:extLst>
            </p:cNvPr>
            <p:cNvSpPr/>
            <p:nvPr/>
          </p:nvSpPr>
          <p:spPr>
            <a:xfrm>
              <a:off x="969575" y="39488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3" name="TextBox 32">
            <a:extLst>
              <a:ext uri="{FF2B5EF4-FFF2-40B4-BE49-F238E27FC236}">
                <a16:creationId xmlns:a16="http://schemas.microsoft.com/office/drawing/2014/main" id="{2322A240-226D-AE9F-CF51-508F0BC3EE5F}"/>
              </a:ext>
            </a:extLst>
          </p:cNvPr>
          <p:cNvSpPr txBox="1"/>
          <p:nvPr/>
        </p:nvSpPr>
        <p:spPr>
          <a:xfrm>
            <a:off x="2364130" y="4069750"/>
            <a:ext cx="4614187"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Create an Editing Software</a:t>
            </a:r>
            <a:endParaRPr lang="en-IN"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336977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0E715-FAEF-8DAB-B568-D77464098F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AA7C2D7-C896-C8CD-4F0E-E067FC56E43E}"/>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1FD82C3-BE44-D87B-4C32-6FB811633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F5716A36-9A8B-F537-B9D7-0AECB5117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75607BA3-96B1-904B-FFCA-87C2C1C0349B}"/>
              </a:ext>
            </a:extLst>
          </p:cNvPr>
          <p:cNvSpPr txBox="1"/>
          <p:nvPr/>
        </p:nvSpPr>
        <p:spPr>
          <a:xfrm>
            <a:off x="3598474" y="571347"/>
            <a:ext cx="4995052"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Timeline Chart</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BE187974-4B32-DC90-77F7-0B5472596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275" y="6102940"/>
            <a:ext cx="4725059" cy="2924583"/>
          </a:xfrm>
          <a:prstGeom prst="rect">
            <a:avLst/>
          </a:prstGeom>
        </p:spPr>
      </p:pic>
      <p:grpSp>
        <p:nvGrpSpPr>
          <p:cNvPr id="21" name="Group 20">
            <a:extLst>
              <a:ext uri="{FF2B5EF4-FFF2-40B4-BE49-F238E27FC236}">
                <a16:creationId xmlns:a16="http://schemas.microsoft.com/office/drawing/2014/main" id="{2C960BAA-ED74-69A6-8753-FE02FE59D777}"/>
              </a:ext>
            </a:extLst>
          </p:cNvPr>
          <p:cNvGrpSpPr/>
          <p:nvPr/>
        </p:nvGrpSpPr>
        <p:grpSpPr>
          <a:xfrm>
            <a:off x="3426411" y="3290226"/>
            <a:ext cx="1622072" cy="1622072"/>
            <a:chOff x="1208215" y="2956051"/>
            <a:chExt cx="1622072" cy="1622072"/>
          </a:xfrm>
        </p:grpSpPr>
        <p:grpSp>
          <p:nvGrpSpPr>
            <p:cNvPr id="19" name="Group 18">
              <a:extLst>
                <a:ext uri="{FF2B5EF4-FFF2-40B4-BE49-F238E27FC236}">
                  <a16:creationId xmlns:a16="http://schemas.microsoft.com/office/drawing/2014/main" id="{CD07ECE4-95CD-B60F-3411-24B90D996312}"/>
                </a:ext>
              </a:extLst>
            </p:cNvPr>
            <p:cNvGrpSpPr/>
            <p:nvPr/>
          </p:nvGrpSpPr>
          <p:grpSpPr>
            <a:xfrm>
              <a:off x="1208215" y="2956051"/>
              <a:ext cx="1622072" cy="1622072"/>
              <a:chOff x="1208215" y="2956051"/>
              <a:chExt cx="1622072" cy="1622072"/>
            </a:xfrm>
          </p:grpSpPr>
          <p:sp>
            <p:nvSpPr>
              <p:cNvPr id="13" name="Freeform: Shape 12">
                <a:extLst>
                  <a:ext uri="{FF2B5EF4-FFF2-40B4-BE49-F238E27FC236}">
                    <a16:creationId xmlns:a16="http://schemas.microsoft.com/office/drawing/2014/main" id="{345992F2-2BF8-900D-5EAF-7703222B5319}"/>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Oval 13">
                <a:extLst>
                  <a:ext uri="{FF2B5EF4-FFF2-40B4-BE49-F238E27FC236}">
                    <a16:creationId xmlns:a16="http://schemas.microsoft.com/office/drawing/2014/main" id="{017EC640-5386-B95F-E7E5-1A7D53775491}"/>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BC0BF3E8-9BD7-A3FB-667D-B19958D38676}"/>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2</a:t>
              </a:r>
              <a:endParaRPr lang="en-IN" sz="3600" dirty="0">
                <a:solidFill>
                  <a:schemeClr val="bg1"/>
                </a:solidFill>
                <a:latin typeface="Nunito SemiBold" pitchFamily="2" charset="0"/>
                <a:cs typeface="Baloo" panose="03080902040302020200" pitchFamily="66" charset="0"/>
              </a:endParaRPr>
            </a:p>
          </p:txBody>
        </p:sp>
      </p:grpSp>
      <p:grpSp>
        <p:nvGrpSpPr>
          <p:cNvPr id="23" name="Group 22">
            <a:extLst>
              <a:ext uri="{FF2B5EF4-FFF2-40B4-BE49-F238E27FC236}">
                <a16:creationId xmlns:a16="http://schemas.microsoft.com/office/drawing/2014/main" id="{96891628-8EE1-BEAA-41BD-CE663E692C58}"/>
              </a:ext>
            </a:extLst>
          </p:cNvPr>
          <p:cNvGrpSpPr/>
          <p:nvPr/>
        </p:nvGrpSpPr>
        <p:grpSpPr>
          <a:xfrm>
            <a:off x="1182815" y="3290226"/>
            <a:ext cx="1622072" cy="1622072"/>
            <a:chOff x="1208215" y="2956051"/>
            <a:chExt cx="1622072" cy="1622072"/>
          </a:xfrm>
        </p:grpSpPr>
        <p:grpSp>
          <p:nvGrpSpPr>
            <p:cNvPr id="24" name="Group 23">
              <a:extLst>
                <a:ext uri="{FF2B5EF4-FFF2-40B4-BE49-F238E27FC236}">
                  <a16:creationId xmlns:a16="http://schemas.microsoft.com/office/drawing/2014/main" id="{D3F32105-E165-21F0-9097-6C636BDA2F2B}"/>
                </a:ext>
              </a:extLst>
            </p:cNvPr>
            <p:cNvGrpSpPr/>
            <p:nvPr/>
          </p:nvGrpSpPr>
          <p:grpSpPr>
            <a:xfrm>
              <a:off x="1208215" y="2956051"/>
              <a:ext cx="1622072" cy="1622072"/>
              <a:chOff x="1208215" y="2956051"/>
              <a:chExt cx="1622072" cy="1622072"/>
            </a:xfrm>
          </p:grpSpPr>
          <p:sp>
            <p:nvSpPr>
              <p:cNvPr id="27" name="Freeform: Shape 26">
                <a:extLst>
                  <a:ext uri="{FF2B5EF4-FFF2-40B4-BE49-F238E27FC236}">
                    <a16:creationId xmlns:a16="http://schemas.microsoft.com/office/drawing/2014/main" id="{9E4D5CA8-5D3A-BEE9-C60F-8D41CA51DB7B}"/>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Oval 27">
                <a:extLst>
                  <a:ext uri="{FF2B5EF4-FFF2-40B4-BE49-F238E27FC236}">
                    <a16:creationId xmlns:a16="http://schemas.microsoft.com/office/drawing/2014/main" id="{4FAC9A28-8865-5348-33F5-ED7C7FEE3146}"/>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a:extLst>
                <a:ext uri="{FF2B5EF4-FFF2-40B4-BE49-F238E27FC236}">
                  <a16:creationId xmlns:a16="http://schemas.microsoft.com/office/drawing/2014/main" id="{87F06DE1-E6B9-6A3D-A923-FB4AD4514F22}"/>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1</a:t>
              </a:r>
              <a:endParaRPr lang="en-IN" sz="3600" dirty="0">
                <a:solidFill>
                  <a:schemeClr val="bg1"/>
                </a:solidFill>
                <a:latin typeface="Nunito SemiBold" pitchFamily="2" charset="0"/>
                <a:cs typeface="Baloo" panose="03080902040302020200" pitchFamily="66" charset="0"/>
              </a:endParaRPr>
            </a:p>
          </p:txBody>
        </p:sp>
      </p:grpSp>
      <p:grpSp>
        <p:nvGrpSpPr>
          <p:cNvPr id="38" name="Group 37">
            <a:extLst>
              <a:ext uri="{FF2B5EF4-FFF2-40B4-BE49-F238E27FC236}">
                <a16:creationId xmlns:a16="http://schemas.microsoft.com/office/drawing/2014/main" id="{080E8CFA-ACB1-C1E8-50F9-0E16B1741169}"/>
              </a:ext>
            </a:extLst>
          </p:cNvPr>
          <p:cNvGrpSpPr/>
          <p:nvPr/>
        </p:nvGrpSpPr>
        <p:grpSpPr>
          <a:xfrm>
            <a:off x="5454882" y="3321597"/>
            <a:ext cx="1622072" cy="1622072"/>
            <a:chOff x="1208215" y="2956051"/>
            <a:chExt cx="1622072" cy="1622072"/>
          </a:xfrm>
        </p:grpSpPr>
        <p:grpSp>
          <p:nvGrpSpPr>
            <p:cNvPr id="39" name="Group 38">
              <a:extLst>
                <a:ext uri="{FF2B5EF4-FFF2-40B4-BE49-F238E27FC236}">
                  <a16:creationId xmlns:a16="http://schemas.microsoft.com/office/drawing/2014/main" id="{32C5A879-4580-81A7-C292-BE2B90A68BFD}"/>
                </a:ext>
              </a:extLst>
            </p:cNvPr>
            <p:cNvGrpSpPr/>
            <p:nvPr/>
          </p:nvGrpSpPr>
          <p:grpSpPr>
            <a:xfrm>
              <a:off x="1208215" y="2956051"/>
              <a:ext cx="1622072" cy="1622072"/>
              <a:chOff x="1208215" y="2956051"/>
              <a:chExt cx="1622072" cy="1622072"/>
            </a:xfrm>
          </p:grpSpPr>
          <p:sp>
            <p:nvSpPr>
              <p:cNvPr id="43" name="Freeform: Shape 42">
                <a:extLst>
                  <a:ext uri="{FF2B5EF4-FFF2-40B4-BE49-F238E27FC236}">
                    <a16:creationId xmlns:a16="http://schemas.microsoft.com/office/drawing/2014/main" id="{7C25CDA6-FE09-E2AF-2EF4-749CE76181DA}"/>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4" name="Oval 43">
                <a:extLst>
                  <a:ext uri="{FF2B5EF4-FFF2-40B4-BE49-F238E27FC236}">
                    <a16:creationId xmlns:a16="http://schemas.microsoft.com/office/drawing/2014/main" id="{4335643C-5624-ED41-51B4-BF122200A069}"/>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59A820E8-7BB2-519C-C245-F902B0538B66}"/>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3</a:t>
              </a:r>
              <a:endParaRPr lang="en-IN" sz="3600" dirty="0">
                <a:solidFill>
                  <a:schemeClr val="bg1"/>
                </a:solidFill>
                <a:latin typeface="Nunito SemiBold" pitchFamily="2" charset="0"/>
                <a:cs typeface="Baloo" panose="03080902040302020200" pitchFamily="66" charset="0"/>
              </a:endParaRPr>
            </a:p>
          </p:txBody>
        </p:sp>
      </p:grpSp>
      <p:grpSp>
        <p:nvGrpSpPr>
          <p:cNvPr id="45" name="Group 44">
            <a:extLst>
              <a:ext uri="{FF2B5EF4-FFF2-40B4-BE49-F238E27FC236}">
                <a16:creationId xmlns:a16="http://schemas.microsoft.com/office/drawing/2014/main" id="{9A6C4439-0FB0-FEDE-FE54-77E324C9B03A}"/>
              </a:ext>
            </a:extLst>
          </p:cNvPr>
          <p:cNvGrpSpPr/>
          <p:nvPr/>
        </p:nvGrpSpPr>
        <p:grpSpPr>
          <a:xfrm>
            <a:off x="7483353" y="3352968"/>
            <a:ext cx="1622072" cy="1622072"/>
            <a:chOff x="1208215" y="2956051"/>
            <a:chExt cx="1622072" cy="1622072"/>
          </a:xfrm>
        </p:grpSpPr>
        <p:grpSp>
          <p:nvGrpSpPr>
            <p:cNvPr id="46" name="Group 45">
              <a:extLst>
                <a:ext uri="{FF2B5EF4-FFF2-40B4-BE49-F238E27FC236}">
                  <a16:creationId xmlns:a16="http://schemas.microsoft.com/office/drawing/2014/main" id="{EA3206F1-CA5C-B99B-19E8-808205AC1C3B}"/>
                </a:ext>
              </a:extLst>
            </p:cNvPr>
            <p:cNvGrpSpPr/>
            <p:nvPr/>
          </p:nvGrpSpPr>
          <p:grpSpPr>
            <a:xfrm>
              <a:off x="1208215" y="2956051"/>
              <a:ext cx="1622072" cy="1622072"/>
              <a:chOff x="1208215" y="2956051"/>
              <a:chExt cx="1622072" cy="1622072"/>
            </a:xfrm>
          </p:grpSpPr>
          <p:sp>
            <p:nvSpPr>
              <p:cNvPr id="48" name="Freeform: Shape 47">
                <a:extLst>
                  <a:ext uri="{FF2B5EF4-FFF2-40B4-BE49-F238E27FC236}">
                    <a16:creationId xmlns:a16="http://schemas.microsoft.com/office/drawing/2014/main" id="{4E88733E-5A50-C638-2240-D925F7B390A2}"/>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9" name="Oval 48">
                <a:extLst>
                  <a:ext uri="{FF2B5EF4-FFF2-40B4-BE49-F238E27FC236}">
                    <a16:creationId xmlns:a16="http://schemas.microsoft.com/office/drawing/2014/main" id="{504F5930-1D85-1282-6D87-6D10682946CF}"/>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TextBox 46">
              <a:extLst>
                <a:ext uri="{FF2B5EF4-FFF2-40B4-BE49-F238E27FC236}">
                  <a16:creationId xmlns:a16="http://schemas.microsoft.com/office/drawing/2014/main" id="{AB3E6366-C6BA-9FA5-2869-BD8F0D85C0B5}"/>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4</a:t>
              </a:r>
              <a:endParaRPr lang="en-IN" sz="3600" dirty="0">
                <a:solidFill>
                  <a:schemeClr val="bg1"/>
                </a:solidFill>
                <a:latin typeface="Nunito SemiBold" pitchFamily="2" charset="0"/>
                <a:cs typeface="Baloo" panose="03080902040302020200" pitchFamily="66" charset="0"/>
              </a:endParaRPr>
            </a:p>
          </p:txBody>
        </p:sp>
      </p:grpSp>
      <p:grpSp>
        <p:nvGrpSpPr>
          <p:cNvPr id="50" name="Group 49">
            <a:extLst>
              <a:ext uri="{FF2B5EF4-FFF2-40B4-BE49-F238E27FC236}">
                <a16:creationId xmlns:a16="http://schemas.microsoft.com/office/drawing/2014/main" id="{64AE9783-26B3-3D63-AFE9-076612949B05}"/>
              </a:ext>
            </a:extLst>
          </p:cNvPr>
          <p:cNvGrpSpPr/>
          <p:nvPr/>
        </p:nvGrpSpPr>
        <p:grpSpPr>
          <a:xfrm>
            <a:off x="9511824" y="3384339"/>
            <a:ext cx="1622072" cy="1622072"/>
            <a:chOff x="1208215" y="2956051"/>
            <a:chExt cx="1622072" cy="1622072"/>
          </a:xfrm>
        </p:grpSpPr>
        <p:grpSp>
          <p:nvGrpSpPr>
            <p:cNvPr id="51" name="Group 50">
              <a:extLst>
                <a:ext uri="{FF2B5EF4-FFF2-40B4-BE49-F238E27FC236}">
                  <a16:creationId xmlns:a16="http://schemas.microsoft.com/office/drawing/2014/main" id="{33DA4435-86C6-C8CD-7215-4AA0322A6808}"/>
                </a:ext>
              </a:extLst>
            </p:cNvPr>
            <p:cNvGrpSpPr/>
            <p:nvPr/>
          </p:nvGrpSpPr>
          <p:grpSpPr>
            <a:xfrm>
              <a:off x="1208215" y="2956051"/>
              <a:ext cx="1622072" cy="1622072"/>
              <a:chOff x="1208215" y="2956051"/>
              <a:chExt cx="1622072" cy="1622072"/>
            </a:xfrm>
          </p:grpSpPr>
          <p:sp>
            <p:nvSpPr>
              <p:cNvPr id="53" name="Freeform: Shape 52">
                <a:extLst>
                  <a:ext uri="{FF2B5EF4-FFF2-40B4-BE49-F238E27FC236}">
                    <a16:creationId xmlns:a16="http://schemas.microsoft.com/office/drawing/2014/main" id="{F7C4F4C6-B1E1-5F70-B11E-84D1979C3FB8}"/>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4" name="Oval 53">
                <a:extLst>
                  <a:ext uri="{FF2B5EF4-FFF2-40B4-BE49-F238E27FC236}">
                    <a16:creationId xmlns:a16="http://schemas.microsoft.com/office/drawing/2014/main" id="{BB5CEF16-B9A6-020E-4588-DC3D9FD233E9}"/>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2" name="TextBox 51">
              <a:extLst>
                <a:ext uri="{FF2B5EF4-FFF2-40B4-BE49-F238E27FC236}">
                  <a16:creationId xmlns:a16="http://schemas.microsoft.com/office/drawing/2014/main" id="{BE22D87C-DC58-64E2-E2E7-D64A934E44CF}"/>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5</a:t>
              </a:r>
              <a:endParaRPr lang="en-IN" sz="3600" dirty="0">
                <a:solidFill>
                  <a:schemeClr val="bg1"/>
                </a:solidFill>
                <a:latin typeface="Nunito SemiBold" pitchFamily="2" charset="0"/>
                <a:cs typeface="Baloo" panose="03080902040302020200" pitchFamily="66" charset="0"/>
              </a:endParaRPr>
            </a:p>
          </p:txBody>
        </p:sp>
      </p:grpSp>
      <p:sp>
        <p:nvSpPr>
          <p:cNvPr id="55" name="TextBox 54">
            <a:extLst>
              <a:ext uri="{FF2B5EF4-FFF2-40B4-BE49-F238E27FC236}">
                <a16:creationId xmlns:a16="http://schemas.microsoft.com/office/drawing/2014/main" id="{A3691FEE-A948-49D3-A759-CE65772EA6B0}"/>
              </a:ext>
            </a:extLst>
          </p:cNvPr>
          <p:cNvSpPr txBox="1"/>
          <p:nvPr/>
        </p:nvSpPr>
        <p:spPr>
          <a:xfrm>
            <a:off x="1341119" y="5048112"/>
            <a:ext cx="1906693" cy="1323439"/>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started making frontend Application</a:t>
            </a:r>
            <a:endParaRPr lang="en-IN" sz="2000" dirty="0">
              <a:solidFill>
                <a:schemeClr val="bg1"/>
              </a:solidFill>
              <a:latin typeface="Nunito SemiBold" pitchFamily="2" charset="0"/>
              <a:cs typeface="Baloo" panose="03080902040302020200" pitchFamily="66" charset="0"/>
            </a:endParaRPr>
          </a:p>
        </p:txBody>
      </p:sp>
      <p:sp>
        <p:nvSpPr>
          <p:cNvPr id="56" name="TextBox 55">
            <a:extLst>
              <a:ext uri="{FF2B5EF4-FFF2-40B4-BE49-F238E27FC236}">
                <a16:creationId xmlns:a16="http://schemas.microsoft.com/office/drawing/2014/main" id="{C3B348CD-A474-C7D4-0534-C557385D8716}"/>
              </a:ext>
            </a:extLst>
          </p:cNvPr>
          <p:cNvSpPr txBox="1"/>
          <p:nvPr/>
        </p:nvSpPr>
        <p:spPr>
          <a:xfrm>
            <a:off x="3272272" y="2319872"/>
            <a:ext cx="1883928" cy="707886"/>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 ML script has been created. </a:t>
            </a:r>
            <a:endParaRPr lang="en-IN" sz="2000" dirty="0">
              <a:solidFill>
                <a:schemeClr val="bg1"/>
              </a:solidFill>
              <a:latin typeface="Nunito SemiBold" pitchFamily="2" charset="0"/>
              <a:cs typeface="Baloo" panose="03080902040302020200" pitchFamily="66" charset="0"/>
            </a:endParaRPr>
          </a:p>
        </p:txBody>
      </p:sp>
      <p:sp>
        <p:nvSpPr>
          <p:cNvPr id="57" name="TextBox 56">
            <a:extLst>
              <a:ext uri="{FF2B5EF4-FFF2-40B4-BE49-F238E27FC236}">
                <a16:creationId xmlns:a16="http://schemas.microsoft.com/office/drawing/2014/main" id="{A9A5D638-1D41-E86F-1E8E-A07F6275FB5F}"/>
              </a:ext>
            </a:extLst>
          </p:cNvPr>
          <p:cNvSpPr txBox="1"/>
          <p:nvPr/>
        </p:nvSpPr>
        <p:spPr>
          <a:xfrm>
            <a:off x="5454882" y="5020152"/>
            <a:ext cx="1622000" cy="1323439"/>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Backend of Application has been created</a:t>
            </a:r>
            <a:endParaRPr lang="en-IN" sz="2000" dirty="0">
              <a:solidFill>
                <a:schemeClr val="bg1"/>
              </a:solidFill>
              <a:latin typeface="Nunito SemiBold" pitchFamily="2" charset="0"/>
              <a:cs typeface="Baloo" panose="03080902040302020200" pitchFamily="66" charset="0"/>
            </a:endParaRPr>
          </a:p>
        </p:txBody>
      </p:sp>
      <p:sp>
        <p:nvSpPr>
          <p:cNvPr id="58" name="TextBox 57">
            <a:extLst>
              <a:ext uri="{FF2B5EF4-FFF2-40B4-BE49-F238E27FC236}">
                <a16:creationId xmlns:a16="http://schemas.microsoft.com/office/drawing/2014/main" id="{EB0149A6-E1F5-D0D6-2C7A-E7E4C3C449C8}"/>
              </a:ext>
            </a:extLst>
          </p:cNvPr>
          <p:cNvSpPr txBox="1"/>
          <p:nvPr/>
        </p:nvSpPr>
        <p:spPr>
          <a:xfrm>
            <a:off x="7141462" y="2347259"/>
            <a:ext cx="2373746" cy="707886"/>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Cloud Connection has been formed</a:t>
            </a:r>
            <a:endParaRPr lang="en-IN" sz="2000" dirty="0">
              <a:solidFill>
                <a:schemeClr val="bg1"/>
              </a:solidFill>
              <a:latin typeface="Nunito SemiBold" pitchFamily="2" charset="0"/>
              <a:cs typeface="Baloo" panose="03080902040302020200" pitchFamily="66" charset="0"/>
            </a:endParaRPr>
          </a:p>
        </p:txBody>
      </p:sp>
      <p:sp>
        <p:nvSpPr>
          <p:cNvPr id="59" name="TextBox 58">
            <a:extLst>
              <a:ext uri="{FF2B5EF4-FFF2-40B4-BE49-F238E27FC236}">
                <a16:creationId xmlns:a16="http://schemas.microsoft.com/office/drawing/2014/main" id="{B707341D-9928-A5CF-3905-A8E94B71036A}"/>
              </a:ext>
            </a:extLst>
          </p:cNvPr>
          <p:cNvSpPr txBox="1"/>
          <p:nvPr/>
        </p:nvSpPr>
        <p:spPr>
          <a:xfrm>
            <a:off x="9758839" y="5264812"/>
            <a:ext cx="1503495" cy="1015663"/>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ML script has been Integrated</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908074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342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Bluerabbit</vt:lpstr>
      <vt:lpstr>Calibri</vt:lpstr>
      <vt:lpstr>Calibri Light</vt:lpstr>
      <vt:lpstr>Delius Swash Caps</vt:lpstr>
      <vt:lpstr>Nunito Black</vt:lpstr>
      <vt:lpstr>Nunito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krimy sorathiya</dc:creator>
  <cp:lastModifiedBy>krimy sorathiya</cp:lastModifiedBy>
  <cp:revision>2</cp:revision>
  <dcterms:created xsi:type="dcterms:W3CDTF">2024-09-16T07:28:05Z</dcterms:created>
  <dcterms:modified xsi:type="dcterms:W3CDTF">2024-10-13T13:35:41Z</dcterms:modified>
</cp:coreProperties>
</file>