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94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Olist Store Analysis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Total 9 files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Zip Folder Size: 45 MB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485438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305341"/>
            <a:ext cx="11232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F6C80-2B43-AC3E-3571-A2668906537A}"/>
              </a:ext>
            </a:extLst>
          </p:cNvPr>
          <p:cNvSpPr txBox="1"/>
          <p:nvPr/>
        </p:nvSpPr>
        <p:spPr>
          <a:xfrm>
            <a:off x="681318" y="1074508"/>
            <a:ext cx="1021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FontTx/>
              <a:buAutoNum type="arabicParenR"/>
            </a:pPr>
            <a:r>
              <a:rPr lang="en-IN" dirty="0">
                <a:latin typeface="+mj-lt"/>
              </a:rPr>
              <a:t>Weekday Vs Weekend (order_purchase_timestamp) Payment Statistics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Number of Orders with review score 5 and payment type as credit card.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number of days taken for order_delivered_customer_date for pet_shop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price and payment values from customers of sao paulo city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Relationship between shipping days (order_delivered_customer_date - order_purchase_timestamp) Vs review scores.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109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Excelr Solutions</cp:lastModifiedBy>
  <cp:revision>75</cp:revision>
  <dcterms:created xsi:type="dcterms:W3CDTF">2022-01-08T11:53:28Z</dcterms:created>
  <dcterms:modified xsi:type="dcterms:W3CDTF">2024-03-15T11:40:20Z</dcterms:modified>
</cp:coreProperties>
</file>