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49A4B-194A-4819-8D6F-1AB23776B5EB}" type="datetimeFigureOut">
              <a:rPr lang="en-IN" smtClean="0"/>
              <a:t>26-06-2024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D4D09-97F5-460F-9E70-A05C38FD8C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9304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49A4B-194A-4819-8D6F-1AB23776B5EB}" type="datetimeFigureOut">
              <a:rPr lang="en-IN" smtClean="0"/>
              <a:t>26-06-2024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D4D09-97F5-460F-9E70-A05C38FD8C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7808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49A4B-194A-4819-8D6F-1AB23776B5EB}" type="datetimeFigureOut">
              <a:rPr lang="en-IN" smtClean="0"/>
              <a:t>26-06-2024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D4D09-97F5-460F-9E70-A05C38FD8C74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911638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49A4B-194A-4819-8D6F-1AB23776B5EB}" type="datetimeFigureOut">
              <a:rPr lang="en-IN" smtClean="0"/>
              <a:t>26-06-2024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D4D09-97F5-460F-9E70-A05C38FD8C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70426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49A4B-194A-4819-8D6F-1AB23776B5EB}" type="datetimeFigureOut">
              <a:rPr lang="en-IN" smtClean="0"/>
              <a:t>26-06-2024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D4D09-97F5-460F-9E70-A05C38FD8C74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663203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49A4B-194A-4819-8D6F-1AB23776B5EB}" type="datetimeFigureOut">
              <a:rPr lang="en-IN" smtClean="0"/>
              <a:t>26-06-2024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D4D09-97F5-460F-9E70-A05C38FD8C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051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49A4B-194A-4819-8D6F-1AB23776B5EB}" type="datetimeFigureOut">
              <a:rPr lang="en-IN" smtClean="0"/>
              <a:t>26-06-2024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D4D09-97F5-460F-9E70-A05C38FD8C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78048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49A4B-194A-4819-8D6F-1AB23776B5EB}" type="datetimeFigureOut">
              <a:rPr lang="en-IN" smtClean="0"/>
              <a:t>26-06-2024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D4D09-97F5-460F-9E70-A05C38FD8C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6713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49A4B-194A-4819-8D6F-1AB23776B5EB}" type="datetimeFigureOut">
              <a:rPr lang="en-IN" smtClean="0"/>
              <a:t>26-06-2024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D4D09-97F5-460F-9E70-A05C38FD8C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8867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49A4B-194A-4819-8D6F-1AB23776B5EB}" type="datetimeFigureOut">
              <a:rPr lang="en-IN" smtClean="0"/>
              <a:t>26-06-2024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D4D09-97F5-460F-9E70-A05C38FD8C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5284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49A4B-194A-4819-8D6F-1AB23776B5EB}" type="datetimeFigureOut">
              <a:rPr lang="en-IN" smtClean="0"/>
              <a:t>26-06-2024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D4D09-97F5-460F-9E70-A05C38FD8C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888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49A4B-194A-4819-8D6F-1AB23776B5EB}" type="datetimeFigureOut">
              <a:rPr lang="en-IN" smtClean="0"/>
              <a:t>26-06-2024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D4D09-97F5-460F-9E70-A05C38FD8C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9113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49A4B-194A-4819-8D6F-1AB23776B5EB}" type="datetimeFigureOut">
              <a:rPr lang="en-IN" smtClean="0"/>
              <a:t>26-06-2024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D4D09-97F5-460F-9E70-A05C38FD8C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6803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49A4B-194A-4819-8D6F-1AB23776B5EB}" type="datetimeFigureOut">
              <a:rPr lang="en-IN" smtClean="0"/>
              <a:t>26-06-2024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D4D09-97F5-460F-9E70-A05C38FD8C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8885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49A4B-194A-4819-8D6F-1AB23776B5EB}" type="datetimeFigureOut">
              <a:rPr lang="en-IN" smtClean="0"/>
              <a:t>26-06-2024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D4D09-97F5-460F-9E70-A05C38FD8C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3745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49A4B-194A-4819-8D6F-1AB23776B5EB}" type="datetimeFigureOut">
              <a:rPr lang="en-IN" smtClean="0"/>
              <a:t>26-06-2024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D4D09-97F5-460F-9E70-A05C38FD8C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8833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349A4B-194A-4819-8D6F-1AB23776B5EB}" type="datetimeFigureOut">
              <a:rPr lang="en-IN" smtClean="0"/>
              <a:t>26-06-2024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1AD4D09-97F5-460F-9E70-A05C38FD8C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2853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22666BC-A0C3-504F-F706-70F953A39C38}"/>
              </a:ext>
            </a:extLst>
          </p:cNvPr>
          <p:cNvSpPr txBox="1"/>
          <p:nvPr/>
        </p:nvSpPr>
        <p:spPr>
          <a:xfrm>
            <a:off x="2177593" y="2516958"/>
            <a:ext cx="7098383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Predicting Air Quality Index Using Linear Regression </a:t>
            </a:r>
          </a:p>
          <a:p>
            <a:endParaRPr lang="en-US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F3D546D-8E66-2FAD-F9C9-9C47E65F47D6}"/>
              </a:ext>
            </a:extLst>
          </p:cNvPr>
          <p:cNvSpPr txBox="1"/>
          <p:nvPr/>
        </p:nvSpPr>
        <p:spPr>
          <a:xfrm>
            <a:off x="4062952" y="1017055"/>
            <a:ext cx="27620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633591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57C994B-2E34-E426-194C-A60C7D477590}"/>
              </a:ext>
            </a:extLst>
          </p:cNvPr>
          <p:cNvSpPr txBox="1"/>
          <p:nvPr/>
        </p:nvSpPr>
        <p:spPr>
          <a:xfrm>
            <a:off x="3176833" y="537327"/>
            <a:ext cx="3817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0" u="sng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Introduction </a:t>
            </a:r>
            <a:endParaRPr lang="en-IN" sz="24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603A3D-0339-392A-621C-5E89B50A2F54}"/>
              </a:ext>
            </a:extLst>
          </p:cNvPr>
          <p:cNvSpPr txBox="1"/>
          <p:nvPr/>
        </p:nvSpPr>
        <p:spPr>
          <a:xfrm>
            <a:off x="2139885" y="2092751"/>
            <a:ext cx="7268066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 rtl="0" fontAlgn="base">
              <a:buFont typeface="Wingdings" panose="05000000000000000000" pitchFamily="2" charset="2"/>
              <a:buChar char="§"/>
            </a:pPr>
            <a:r>
              <a:rPr lang="en-US" sz="280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Overview of the Air Quality dataset. </a:t>
            </a:r>
          </a:p>
          <a:p>
            <a:pPr marL="457200" indent="-457200" algn="l" rtl="0" fontAlgn="base">
              <a:buFont typeface="Wingdings" panose="05000000000000000000" pitchFamily="2" charset="2"/>
              <a:buChar char="§"/>
            </a:pPr>
            <a:r>
              <a:rPr lang="en-US" sz="280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Importance of predicting air quality. </a:t>
            </a:r>
          </a:p>
          <a:p>
            <a:pPr marL="457200" indent="-457200" algn="l" rtl="0" fontAlgn="base">
              <a:buFont typeface="Wingdings" panose="05000000000000000000" pitchFamily="2" charset="2"/>
              <a:buChar char="§"/>
            </a:pPr>
            <a:r>
              <a:rPr lang="en-US" sz="280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Steps involved: EDA and Linear Regression. </a:t>
            </a:r>
          </a:p>
          <a:p>
            <a:pPr marL="457200" indent="-457200" algn="l" rtl="0" fontAlgn="base">
              <a:buFont typeface="Wingdings" panose="05000000000000000000" pitchFamily="2" charset="2"/>
              <a:buChar char="§"/>
            </a:pPr>
            <a:r>
              <a:rPr lang="en-US" sz="280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Tools used: Python, pandas, scikit-learn, matplotlib. </a:t>
            </a:r>
          </a:p>
          <a:p>
            <a:pPr marL="457200" indent="-457200" algn="l" rtl="0" fontAlgn="base">
              <a:buFont typeface="Wingdings" panose="05000000000000000000" pitchFamily="2" charset="2"/>
              <a:buChar char="§"/>
            </a:pPr>
            <a:r>
              <a:rPr lang="en-US" sz="280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Objective: Predict CO(GT) using sensor data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04962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6DE732F-AB27-EFEC-6B5B-5F0DDC3871DC}"/>
              </a:ext>
            </a:extLst>
          </p:cNvPr>
          <p:cNvSpPr txBox="1"/>
          <p:nvPr/>
        </p:nvSpPr>
        <p:spPr>
          <a:xfrm>
            <a:off x="3572759" y="640480"/>
            <a:ext cx="411008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 fontAlgn="base"/>
            <a:r>
              <a:rPr lang="en-US" sz="2000" b="1" i="0" u="sng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Exploratory Data Analysis (EDA) </a:t>
            </a:r>
          </a:p>
          <a:p>
            <a:pPr algn="l" rtl="0" fontAlgn="base"/>
            <a:r>
              <a:rPr lang="en-US" sz="1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  </a:t>
            </a:r>
            <a:endParaRPr lang="en-US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Segoe UI" panose="020B0502040204020203" pitchFamily="34" charset="0"/>
            </a:endParaRPr>
          </a:p>
          <a:p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5B25B0-8AB8-E29D-D29A-33B4819F4D3E}"/>
              </a:ext>
            </a:extLst>
          </p:cNvPr>
          <p:cNvSpPr txBox="1"/>
          <p:nvPr/>
        </p:nvSpPr>
        <p:spPr>
          <a:xfrm>
            <a:off x="1555425" y="1677971"/>
            <a:ext cx="742832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 fontAlgn="base"/>
            <a:r>
              <a:rPr lang="en-US" sz="14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1. Loading Data:</a:t>
            </a:r>
          </a:p>
          <a:p>
            <a:pPr algn="l" rtl="0" fontAlgn="base"/>
            <a:r>
              <a:rPr lang="en-US" sz="1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   - Loaded the dataset from an Excel file. </a:t>
            </a:r>
          </a:p>
          <a:p>
            <a:pPr algn="l" rtl="0" fontAlgn="base"/>
            <a:r>
              <a:rPr lang="en-US" sz="1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   - Displayed the first few rows to understand the structure. </a:t>
            </a:r>
          </a:p>
          <a:p>
            <a:pPr algn="l" rtl="0" fontAlgn="base"/>
            <a:r>
              <a:rPr lang="en-US" sz="1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</a:p>
          <a:p>
            <a:pPr algn="l" rtl="0" fontAlgn="base"/>
            <a:r>
              <a:rPr lang="en-US" sz="14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1400" b="1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Unerstanding</a:t>
            </a:r>
            <a:r>
              <a:rPr lang="en-US" sz="14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Data Structure: </a:t>
            </a:r>
          </a:p>
          <a:p>
            <a:pPr algn="l" rtl="0" fontAlgn="base"/>
            <a:r>
              <a:rPr lang="en-US" sz="1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   - 15 columns with air quality measurements and environmental factors. </a:t>
            </a:r>
          </a:p>
          <a:p>
            <a:pPr algn="l" rtl="0" fontAlgn="base"/>
            <a:r>
              <a:rPr lang="en-US" sz="1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   - Data types and initial inspection. </a:t>
            </a:r>
          </a:p>
          <a:p>
            <a:pPr algn="l" rtl="0" fontAlgn="base"/>
            <a:r>
              <a:rPr lang="en-US" sz="1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</a:p>
          <a:p>
            <a:pPr algn="l" rtl="0" fontAlgn="base"/>
            <a:r>
              <a:rPr lang="en-US" sz="14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3. Data Cleaning:</a:t>
            </a:r>
          </a:p>
          <a:p>
            <a:pPr algn="l" rtl="0" fontAlgn="base"/>
            <a:r>
              <a:rPr lang="en-US" sz="1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   - Replaced -200 with </a:t>
            </a:r>
            <a:r>
              <a:rPr lang="en-US" sz="1400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NaN</a:t>
            </a:r>
            <a:r>
              <a:rPr lang="en-US" sz="1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. </a:t>
            </a:r>
          </a:p>
          <a:p>
            <a:pPr algn="l" rtl="0" fontAlgn="base"/>
            <a:r>
              <a:rPr lang="en-US" sz="1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   - Dropped `NMHC(GT)` due to high missing values (90%). </a:t>
            </a:r>
          </a:p>
          <a:p>
            <a:pPr algn="l" rtl="0" fontAlgn="base"/>
            <a:r>
              <a:rPr lang="en-US" sz="1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   - Imputed missing values in other columns with the median. </a:t>
            </a:r>
          </a:p>
          <a:p>
            <a:pPr algn="l" rtl="0" fontAlgn="base"/>
            <a:r>
              <a:rPr lang="en-US" sz="1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</a:p>
          <a:p>
            <a:pPr algn="l" rtl="0" fontAlgn="base"/>
            <a:r>
              <a:rPr lang="en-US" sz="14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4. Summary Statistics: </a:t>
            </a:r>
          </a:p>
          <a:p>
            <a:pPr algn="l" rtl="0" fontAlgn="base"/>
            <a:r>
              <a:rPr lang="en-US" sz="1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   - Generated summary statistics for cleaned data. </a:t>
            </a:r>
          </a:p>
          <a:p>
            <a:pPr algn="l" rtl="0" fontAlgn="base"/>
            <a:r>
              <a:rPr lang="en-US" sz="1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   - Insights into central tendency and variability. </a:t>
            </a:r>
          </a:p>
          <a:p>
            <a:pPr algn="l" rtl="0" fontAlgn="base"/>
            <a:r>
              <a:rPr lang="en-US" sz="1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</a:p>
          <a:p>
            <a:pPr algn="l" rtl="0" fontAlgn="base"/>
            <a:r>
              <a:rPr lang="en-US" sz="14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5. Visualization:</a:t>
            </a:r>
          </a:p>
          <a:p>
            <a:pPr algn="l" rtl="0" fontAlgn="base"/>
            <a:r>
              <a:rPr lang="en-US" sz="1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   - Histograms, box plots, scatter plots. </a:t>
            </a:r>
          </a:p>
          <a:p>
            <a:pPr algn="l" rtl="0" fontAlgn="base"/>
            <a:r>
              <a:rPr lang="en-US" sz="1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   - Identified patterns and outliers. </a:t>
            </a:r>
          </a:p>
          <a:p>
            <a:pPr algn="l" rtl="0" fontAlgn="base"/>
            <a:r>
              <a:rPr lang="en-US" sz="1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</a:p>
          <a:p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5655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D97D672-D744-E826-1A92-5ADD20FD10E4}"/>
              </a:ext>
            </a:extLst>
          </p:cNvPr>
          <p:cNvSpPr txBox="1"/>
          <p:nvPr/>
        </p:nvSpPr>
        <p:spPr>
          <a:xfrm>
            <a:off x="3337088" y="716437"/>
            <a:ext cx="3733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0" u="sng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 and Preprocessing </a:t>
            </a:r>
            <a:endParaRPr lang="en-IN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FBC098-6E81-5A55-26D5-3B684D0C026C}"/>
              </a:ext>
            </a:extLst>
          </p:cNvPr>
          <p:cNvSpPr txBox="1"/>
          <p:nvPr/>
        </p:nvSpPr>
        <p:spPr>
          <a:xfrm>
            <a:off x="1640264" y="1442301"/>
            <a:ext cx="682500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 fontAlgn="base"/>
            <a:r>
              <a:rPr lang="en-US" sz="18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1. Handling Missing Values:</a:t>
            </a:r>
            <a:endParaRPr lang="en-US" b="1" i="0" dirty="0">
              <a:solidFill>
                <a:srgbClr val="000000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rtl="0" fontAlgn="base"/>
            <a:r>
              <a:rPr lang="en-US" sz="1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   - Replaced -200 with </a:t>
            </a:r>
            <a:r>
              <a:rPr lang="en-US" sz="1800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NaN</a:t>
            </a:r>
            <a:r>
              <a:rPr lang="en-US" sz="1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. </a:t>
            </a:r>
            <a:endParaRPr lang="en-US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rtl="0" fontAlgn="base"/>
            <a:r>
              <a:rPr lang="en-US" sz="1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   - Dropped `NMHC(GT)` due to high missing values. </a:t>
            </a:r>
            <a:endParaRPr lang="en-US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rtl="0" fontAlgn="base"/>
            <a:r>
              <a:rPr lang="en-US" sz="1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endParaRPr lang="en-US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rtl="0" fontAlgn="base"/>
            <a:r>
              <a:rPr lang="en-US" sz="18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2. Imputation: </a:t>
            </a:r>
            <a:endParaRPr lang="en-US" b="1" i="0" dirty="0">
              <a:solidFill>
                <a:srgbClr val="000000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rtl="0" fontAlgn="base"/>
            <a:r>
              <a:rPr lang="en-US" sz="1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   - Filled remaining missing values with median values. </a:t>
            </a:r>
            <a:endParaRPr lang="en-US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rtl="0" fontAlgn="base"/>
            <a:r>
              <a:rPr lang="en-US" sz="1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endParaRPr lang="en-US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rtl="0" fontAlgn="base"/>
            <a:r>
              <a:rPr lang="en-US" sz="18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3. Data Types Conversion:</a:t>
            </a:r>
            <a:endParaRPr lang="en-US" b="1" i="0" dirty="0">
              <a:solidFill>
                <a:srgbClr val="000000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rtl="0" fontAlgn="base"/>
            <a:r>
              <a:rPr lang="en-US" sz="1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   - Converted `Time` column to proper time format. </a:t>
            </a:r>
            <a:endParaRPr lang="en-US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rtl="0" fontAlgn="base"/>
            <a:r>
              <a:rPr lang="en-US" sz="1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endParaRPr lang="en-US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rtl="0" fontAlgn="base"/>
            <a:r>
              <a:rPr lang="en-US" sz="18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4. Splitting Data:</a:t>
            </a:r>
            <a:endParaRPr lang="en-US" b="1" i="0" dirty="0">
              <a:solidFill>
                <a:srgbClr val="000000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rtl="0" fontAlgn="base"/>
            <a:r>
              <a:rPr lang="en-US" sz="1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   - Separated features and target variables. </a:t>
            </a:r>
            <a:endParaRPr lang="en-US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rtl="0" fontAlgn="base"/>
            <a:r>
              <a:rPr lang="en-US" sz="1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   - Split data into training and testing sets (80-20 split). </a:t>
            </a:r>
            <a:endParaRPr lang="en-US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rtl="0" fontAlgn="base"/>
            <a:r>
              <a:rPr lang="en-US" sz="1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endParaRPr lang="en-US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rtl="0" fontAlgn="base"/>
            <a:r>
              <a:rPr lang="en-US" sz="18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5. Summary of Cleaned Data: </a:t>
            </a:r>
            <a:endParaRPr lang="en-US" b="1" i="0" dirty="0">
              <a:solidFill>
                <a:srgbClr val="000000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rtl="0" fontAlgn="base"/>
            <a:r>
              <a:rPr lang="en-US" sz="1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   - Displayed cleaned data summary statistics. </a:t>
            </a:r>
            <a:endParaRPr lang="en-US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9163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30A6FD3-F2B2-24B3-1F99-D0485B2EF06F}"/>
              </a:ext>
            </a:extLst>
          </p:cNvPr>
          <p:cNvSpPr txBox="1"/>
          <p:nvPr/>
        </p:nvSpPr>
        <p:spPr>
          <a:xfrm>
            <a:off x="3582185" y="742626"/>
            <a:ext cx="31014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 u="sng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Linear Regression Model </a:t>
            </a:r>
            <a:endParaRPr lang="en-IN" sz="20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809BB2-3BA7-656E-C0C2-FE7AB63C98BB}"/>
              </a:ext>
            </a:extLst>
          </p:cNvPr>
          <p:cNvSpPr txBox="1"/>
          <p:nvPr/>
        </p:nvSpPr>
        <p:spPr>
          <a:xfrm>
            <a:off x="1366886" y="1649692"/>
            <a:ext cx="462856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 fontAlgn="base"/>
            <a:r>
              <a:rPr lang="en-US" sz="16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1. Model Selection:</a:t>
            </a:r>
          </a:p>
          <a:p>
            <a:pPr algn="l" rtl="0" fontAlgn="base"/>
            <a:r>
              <a:rPr lang="en-US" sz="16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   - Chose `PT08.S1(CO)` as the feature. </a:t>
            </a:r>
          </a:p>
          <a:p>
            <a:pPr algn="l" rtl="0" fontAlgn="base"/>
            <a:r>
              <a:rPr lang="en-US" sz="16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   - Target variable: `CO(GT)`. </a:t>
            </a:r>
          </a:p>
          <a:p>
            <a:pPr algn="l" rtl="0" fontAlgn="base"/>
            <a:r>
              <a:rPr lang="en-US" sz="16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</a:p>
          <a:p>
            <a:pPr algn="l" rtl="0" fontAlgn="base"/>
            <a:r>
              <a:rPr lang="en-US" sz="16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2. Training the Model: </a:t>
            </a:r>
          </a:p>
          <a:p>
            <a:pPr algn="l" rtl="0" fontAlgn="base"/>
            <a:r>
              <a:rPr lang="en-US" sz="16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   - Used `</a:t>
            </a:r>
            <a:r>
              <a:rPr lang="en-US" sz="1600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LinearRegression</a:t>
            </a:r>
            <a:r>
              <a:rPr lang="en-US" sz="16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` from scikit-learn. </a:t>
            </a:r>
          </a:p>
          <a:p>
            <a:pPr algn="l" rtl="0" fontAlgn="base"/>
            <a:r>
              <a:rPr lang="en-US" sz="16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   - Trained model on training data. </a:t>
            </a:r>
          </a:p>
          <a:p>
            <a:pPr algn="l" rtl="0" fontAlgn="base"/>
            <a:r>
              <a:rPr lang="en-US" sz="16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</a:p>
          <a:p>
            <a:pPr algn="l" rtl="0" fontAlgn="base"/>
            <a:r>
              <a:rPr lang="en-US" sz="16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3. Model Prediction: </a:t>
            </a:r>
          </a:p>
          <a:p>
            <a:pPr algn="l" rtl="0" fontAlgn="base"/>
            <a:r>
              <a:rPr lang="en-US" sz="16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   - Predicted `CO(GT)` values for test data. </a:t>
            </a:r>
          </a:p>
          <a:p>
            <a:pPr algn="l" rtl="0" fontAlgn="base"/>
            <a:r>
              <a:rPr lang="en-US" sz="16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</a:p>
          <a:p>
            <a:pPr algn="l" rtl="0" fontAlgn="base"/>
            <a:r>
              <a:rPr lang="en-US" sz="16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4. Evaluation Metrics: </a:t>
            </a:r>
          </a:p>
          <a:p>
            <a:pPr algn="l" rtl="0" fontAlgn="base"/>
            <a:r>
              <a:rPr lang="en-US" sz="16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   - Mean Squared Error (MSE). </a:t>
            </a:r>
          </a:p>
          <a:p>
            <a:pPr algn="l" rtl="0" fontAlgn="base"/>
            <a:r>
              <a:rPr lang="en-US" sz="16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   - R-squared (R²) score. </a:t>
            </a:r>
          </a:p>
          <a:p>
            <a:pPr algn="l" rtl="0" fontAlgn="base"/>
            <a:r>
              <a:rPr lang="en-US" sz="16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</a:p>
          <a:p>
            <a:pPr algn="l" rtl="0" fontAlgn="base"/>
            <a:r>
              <a:rPr lang="en-US" sz="16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5. Results: </a:t>
            </a:r>
          </a:p>
          <a:p>
            <a:pPr algn="l" rtl="0" fontAlgn="base"/>
            <a:r>
              <a:rPr lang="en-US" sz="16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   - MSE: [insert MSE value]. </a:t>
            </a:r>
          </a:p>
          <a:p>
            <a:pPr algn="l" rtl="0" fontAlgn="base"/>
            <a:r>
              <a:rPr lang="en-US" sz="16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   - R² Score: [insert R² value]. </a:t>
            </a:r>
          </a:p>
          <a:p>
            <a:pPr algn="l" rtl="0" fontAlgn="base"/>
            <a:r>
              <a:rPr lang="en-US" sz="1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endParaRPr lang="en-US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53662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5ECBD29-9ADA-3FEC-F3E7-8ABDFFDB67A7}"/>
              </a:ext>
            </a:extLst>
          </p:cNvPr>
          <p:cNvSpPr txBox="1"/>
          <p:nvPr/>
        </p:nvSpPr>
        <p:spPr>
          <a:xfrm>
            <a:off x="3308808" y="763571"/>
            <a:ext cx="52130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 u="sng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 and Conclusion </a:t>
            </a:r>
            <a:endParaRPr lang="en-IN" sz="20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438464-1493-068E-49A3-B47D7D7FDC8A}"/>
              </a:ext>
            </a:extLst>
          </p:cNvPr>
          <p:cNvSpPr txBox="1"/>
          <p:nvPr/>
        </p:nvSpPr>
        <p:spPr>
          <a:xfrm>
            <a:off x="1234912" y="1564243"/>
            <a:ext cx="6363092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 fontAlgn="base"/>
            <a:r>
              <a:rPr lang="en-US" sz="16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1. Plotting Results:</a:t>
            </a:r>
          </a:p>
          <a:p>
            <a:pPr algn="l" rtl="0" fontAlgn="base"/>
            <a:r>
              <a:rPr lang="en-US" sz="16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   - Scatter plot of actual vs. predicted values. </a:t>
            </a:r>
          </a:p>
          <a:p>
            <a:pPr algn="l" rtl="0" fontAlgn="base"/>
            <a:r>
              <a:rPr lang="en-US" sz="16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   - Line plot of model predictions. </a:t>
            </a:r>
          </a:p>
          <a:p>
            <a:pPr algn="l" rtl="0" fontAlgn="base"/>
            <a:r>
              <a:rPr lang="en-US" sz="16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</a:p>
          <a:p>
            <a:pPr algn="l" rtl="0" fontAlgn="base"/>
            <a:r>
              <a:rPr lang="en-US" sz="16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2. Interpretation:</a:t>
            </a:r>
          </a:p>
          <a:p>
            <a:pPr algn="l" rtl="0" fontAlgn="base"/>
            <a:r>
              <a:rPr lang="en-US" sz="16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   - Visual analysis of model performance. </a:t>
            </a:r>
          </a:p>
          <a:p>
            <a:pPr algn="l" rtl="0" fontAlgn="base"/>
            <a:r>
              <a:rPr lang="en-US" sz="16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   - Insights from the plot. </a:t>
            </a:r>
          </a:p>
          <a:p>
            <a:pPr algn="l" rtl="0" fontAlgn="base"/>
            <a:r>
              <a:rPr lang="en-US" sz="16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</a:p>
          <a:p>
            <a:pPr algn="l" rtl="0" fontAlgn="base"/>
            <a:r>
              <a:rPr lang="en-US" sz="16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3. Conclusion: </a:t>
            </a:r>
          </a:p>
          <a:p>
            <a:pPr algn="l" rtl="0" fontAlgn="base"/>
            <a:r>
              <a:rPr lang="en-US" sz="16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   - Summary of findings. </a:t>
            </a:r>
          </a:p>
          <a:p>
            <a:pPr algn="l" rtl="0" fontAlgn="base"/>
            <a:r>
              <a:rPr lang="en-US" sz="16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   - Importance of accurate air quality prediction. </a:t>
            </a:r>
          </a:p>
          <a:p>
            <a:pPr algn="l" rtl="0" fontAlgn="base"/>
            <a:r>
              <a:rPr lang="en-US" sz="16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</a:p>
          <a:p>
            <a:pPr algn="l" rtl="0" fontAlgn="base"/>
            <a:r>
              <a:rPr lang="en-US" sz="16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4. Future Work: </a:t>
            </a:r>
          </a:p>
          <a:p>
            <a:pPr algn="l" rtl="0" fontAlgn="base"/>
            <a:r>
              <a:rPr lang="en-US" sz="16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   - Explore other models and features. </a:t>
            </a:r>
          </a:p>
          <a:p>
            <a:pPr algn="l" rtl="0" fontAlgn="base"/>
            <a:r>
              <a:rPr lang="en-US" sz="16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   - Enhance data preprocessing techniques. </a:t>
            </a:r>
          </a:p>
          <a:p>
            <a:pPr algn="l" rtl="0" fontAlgn="base"/>
            <a:r>
              <a:rPr lang="en-US" sz="16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</a:p>
          <a:p>
            <a:pPr algn="l" rtl="0" fontAlgn="base"/>
            <a:r>
              <a:rPr lang="en-US" sz="16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5. Questions and Discussions: </a:t>
            </a:r>
          </a:p>
          <a:p>
            <a:pPr algn="l" rtl="0" fontAlgn="base"/>
            <a:r>
              <a:rPr lang="en-US" sz="16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   - Open floor for questions. </a:t>
            </a:r>
          </a:p>
          <a:p>
            <a:pPr algn="l" rtl="0" fontAlgn="base"/>
            <a:r>
              <a:rPr lang="en-US" sz="16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   - Discuss potential improvements and applications. </a:t>
            </a:r>
          </a:p>
          <a:p>
            <a:pPr algn="l" rtl="0" fontAlgn="base"/>
            <a:r>
              <a:rPr lang="en-US" sz="16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4407109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20</TotalTime>
  <Words>549</Words>
  <Application>Microsoft Office PowerPoint</Application>
  <PresentationFormat>Widescreen</PresentationFormat>
  <Paragraphs>91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Aptos</vt:lpstr>
      <vt:lpstr>Arial</vt:lpstr>
      <vt:lpstr>Segoe UI</vt:lpstr>
      <vt:lpstr>Times New Roman</vt:lpstr>
      <vt:lpstr>Trebuchet MS</vt:lpstr>
      <vt:lpstr>Wingdings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Falguni Kalambe</dc:creator>
  <cp:lastModifiedBy>Falguni Kalambe</cp:lastModifiedBy>
  <cp:revision>1</cp:revision>
  <dcterms:created xsi:type="dcterms:W3CDTF">2024-06-26T11:14:06Z</dcterms:created>
  <dcterms:modified xsi:type="dcterms:W3CDTF">2024-06-26T11:34:46Z</dcterms:modified>
</cp:coreProperties>
</file>