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5" r:id="rId11"/>
    <p:sldId id="271" r:id="rId12"/>
    <p:sldId id="272" r:id="rId13"/>
    <p:sldId id="273" r:id="rId14"/>
    <p:sldId id="274" r:id="rId15"/>
    <p:sldId id="277" r:id="rId16"/>
    <p:sldId id="278" r:id="rId17"/>
    <p:sldId id="279" r:id="rId18"/>
    <p:sldId id="276" r:id="rId19"/>
    <p:sldId id="28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D47"/>
    <a:srgbClr val="B7C5AF"/>
    <a:srgbClr val="D6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7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FE212-8E70-4288-B265-FCAB0A1AE1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06666D-C54F-402A-B223-B0553A562FD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IPL team formation: Competitive bids, BCCI’s guidelines &amp; rules.</a:t>
          </a:r>
          <a:endParaRPr lang="en-US" dirty="0"/>
        </a:p>
      </dgm:t>
    </dgm:pt>
    <dgm:pt modelId="{57F49E6D-FC8E-4F1B-8EF7-1E8B1AE165F8}" type="parTrans" cxnId="{7B522067-7557-46E9-AB1B-7852616E6B7C}">
      <dgm:prSet/>
      <dgm:spPr/>
      <dgm:t>
        <a:bodyPr/>
        <a:lstStyle/>
        <a:p>
          <a:endParaRPr lang="en-US"/>
        </a:p>
      </dgm:t>
    </dgm:pt>
    <dgm:pt modelId="{F82F0BDC-1AA6-43E2-AE3E-5B61B4D69E6F}" type="sibTrans" cxnId="{7B522067-7557-46E9-AB1B-7852616E6B7C}">
      <dgm:prSet/>
      <dgm:spPr/>
      <dgm:t>
        <a:bodyPr/>
        <a:lstStyle/>
        <a:p>
          <a:endParaRPr lang="en-US"/>
        </a:p>
      </dgm:t>
    </dgm:pt>
    <dgm:pt modelId="{A8FE1E96-90EF-4872-A441-182AF28EBC7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Shape a Winning Strategy for IPL 2024.</a:t>
          </a:r>
          <a:endParaRPr lang="en-US" dirty="0"/>
        </a:p>
      </dgm:t>
    </dgm:pt>
    <dgm:pt modelId="{94D96C92-1BE0-4145-B9F4-8E4AA7A70C56}" type="parTrans" cxnId="{33139143-EC79-42B1-960B-911EFD2F302B}">
      <dgm:prSet/>
      <dgm:spPr/>
      <dgm:t>
        <a:bodyPr/>
        <a:lstStyle/>
        <a:p>
          <a:endParaRPr lang="en-US"/>
        </a:p>
      </dgm:t>
    </dgm:pt>
    <dgm:pt modelId="{19EB0697-355A-424D-B44A-50B49C96AF04}" type="sibTrans" cxnId="{33139143-EC79-42B1-960B-911EFD2F302B}">
      <dgm:prSet/>
      <dgm:spPr/>
      <dgm:t>
        <a:bodyPr/>
        <a:lstStyle/>
        <a:p>
          <a:endParaRPr lang="en-US"/>
        </a:p>
      </dgm:t>
    </dgm:pt>
    <dgm:pt modelId="{2ADAC95D-1228-4A3C-AE63-BF755137F2A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Hunting top cricket talents: Firms competes.</a:t>
          </a:r>
          <a:endParaRPr lang="en-US" dirty="0"/>
        </a:p>
      </dgm:t>
    </dgm:pt>
    <dgm:pt modelId="{241D1D5A-5608-4D18-A588-751771BE9E1C}" type="parTrans" cxnId="{67256DA8-F183-40EC-BBCC-EB02FB62EE80}">
      <dgm:prSet/>
      <dgm:spPr/>
      <dgm:t>
        <a:bodyPr/>
        <a:lstStyle/>
        <a:p>
          <a:endParaRPr lang="en-IN"/>
        </a:p>
      </dgm:t>
    </dgm:pt>
    <dgm:pt modelId="{6B3864A2-A11B-433B-A9F9-55E78477C3CE}" type="sibTrans" cxnId="{67256DA8-F183-40EC-BBCC-EB02FB62EE80}">
      <dgm:prSet/>
      <dgm:spPr/>
      <dgm:t>
        <a:bodyPr/>
        <a:lstStyle/>
        <a:p>
          <a:endParaRPr lang="en-IN"/>
        </a:p>
      </dgm:t>
    </dgm:pt>
    <dgm:pt modelId="{226C88A1-28F7-4A68-B2F5-BF36BD00A4B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Need of Data Analyst Guiding IPL 2024 Victory Through Insights.</a:t>
          </a:r>
          <a:endParaRPr lang="en-US" dirty="0"/>
        </a:p>
      </dgm:t>
    </dgm:pt>
    <dgm:pt modelId="{E98AFF72-D5AF-4F75-AFC3-EB36DB5D8CB5}" type="parTrans" cxnId="{DDFD11C7-0434-4045-983C-7D7A5A6E4307}">
      <dgm:prSet/>
      <dgm:spPr/>
      <dgm:t>
        <a:bodyPr/>
        <a:lstStyle/>
        <a:p>
          <a:endParaRPr lang="en-IN"/>
        </a:p>
      </dgm:t>
    </dgm:pt>
    <dgm:pt modelId="{95A5BAD2-091E-4BB3-BEB8-672A5D101593}" type="sibTrans" cxnId="{DDFD11C7-0434-4045-983C-7D7A5A6E4307}">
      <dgm:prSet/>
      <dgm:spPr/>
      <dgm:t>
        <a:bodyPr/>
        <a:lstStyle/>
        <a:p>
          <a:endParaRPr lang="en-IN"/>
        </a:p>
      </dgm:t>
    </dgm:pt>
    <dgm:pt modelId="{B70CB606-91F9-44DF-BEF5-7550BFCBB0A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Balancing Players Strengths &amp; BCCI’s Guidelines.</a:t>
          </a:r>
          <a:endParaRPr lang="en-US" dirty="0"/>
        </a:p>
      </dgm:t>
    </dgm:pt>
    <dgm:pt modelId="{78B26C00-1A90-4C8C-801F-490676F8D1B0}" type="parTrans" cxnId="{009E3A24-7C79-4438-AA70-41A626220F15}">
      <dgm:prSet/>
      <dgm:spPr/>
      <dgm:t>
        <a:bodyPr/>
        <a:lstStyle/>
        <a:p>
          <a:endParaRPr lang="en-IN"/>
        </a:p>
      </dgm:t>
    </dgm:pt>
    <dgm:pt modelId="{2ED52B9A-4F8E-41FC-98A1-27CCE0E3CEAD}" type="sibTrans" cxnId="{009E3A24-7C79-4438-AA70-41A626220F15}">
      <dgm:prSet/>
      <dgm:spPr/>
      <dgm:t>
        <a:bodyPr/>
        <a:lstStyle/>
        <a:p>
          <a:endParaRPr lang="en-IN"/>
        </a:p>
      </dgm:t>
    </dgm:pt>
    <dgm:pt modelId="{902F24BF-3043-45E5-A06D-FF91FA31324B}" type="pres">
      <dgm:prSet presAssocID="{748FE212-8E70-4288-B265-FCAB0A1AE1E8}" presName="root" presStyleCnt="0">
        <dgm:presLayoutVars>
          <dgm:dir/>
          <dgm:resizeHandles val="exact"/>
        </dgm:presLayoutVars>
      </dgm:prSet>
      <dgm:spPr/>
    </dgm:pt>
    <dgm:pt modelId="{E6E30ACC-4D48-4C8A-A5E3-D39BBCB93A18}" type="pres">
      <dgm:prSet presAssocID="{E506666D-C54F-402A-B223-B0553A562FD5}" presName="compNode" presStyleCnt="0"/>
      <dgm:spPr/>
    </dgm:pt>
    <dgm:pt modelId="{8D4B6E62-D2CF-4C41-A589-F55A94443C77}" type="pres">
      <dgm:prSet presAssocID="{E506666D-C54F-402A-B223-B0553A562FD5}" presName="bgRect" presStyleLbl="bgShp" presStyleIdx="0" presStyleCnt="5"/>
      <dgm:spPr/>
    </dgm:pt>
    <dgm:pt modelId="{B645320D-7698-4C1C-AC9D-1C1E5DB40FC7}" type="pres">
      <dgm:prSet presAssocID="{E506666D-C54F-402A-B223-B0553A562FD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F5E68CB2-CDBF-4C63-96E6-A0651418677E}" type="pres">
      <dgm:prSet presAssocID="{E506666D-C54F-402A-B223-B0553A562FD5}" presName="spaceRect" presStyleCnt="0"/>
      <dgm:spPr/>
    </dgm:pt>
    <dgm:pt modelId="{50B3B69C-EAFA-4E01-9965-DA6264137790}" type="pres">
      <dgm:prSet presAssocID="{E506666D-C54F-402A-B223-B0553A562FD5}" presName="parTx" presStyleLbl="revTx" presStyleIdx="0" presStyleCnt="5">
        <dgm:presLayoutVars>
          <dgm:chMax val="0"/>
          <dgm:chPref val="0"/>
        </dgm:presLayoutVars>
      </dgm:prSet>
      <dgm:spPr/>
    </dgm:pt>
    <dgm:pt modelId="{92D6C42A-1B18-4D86-AD4D-5A09B0EA2E8C}" type="pres">
      <dgm:prSet presAssocID="{F82F0BDC-1AA6-43E2-AE3E-5B61B4D69E6F}" presName="sibTrans" presStyleCnt="0"/>
      <dgm:spPr/>
    </dgm:pt>
    <dgm:pt modelId="{29BBE882-E93D-4455-AE59-D68931C9C1AA}" type="pres">
      <dgm:prSet presAssocID="{2ADAC95D-1228-4A3C-AE63-BF755137F2A6}" presName="compNode" presStyleCnt="0"/>
      <dgm:spPr/>
    </dgm:pt>
    <dgm:pt modelId="{233245B4-65FA-49A3-976E-88C3967DD36F}" type="pres">
      <dgm:prSet presAssocID="{2ADAC95D-1228-4A3C-AE63-BF755137F2A6}" presName="bgRect" presStyleLbl="bgShp" presStyleIdx="1" presStyleCnt="5"/>
      <dgm:spPr/>
    </dgm:pt>
    <dgm:pt modelId="{2E2D9E4D-0E1B-42C2-B503-9F1892EB04AF}" type="pres">
      <dgm:prSet presAssocID="{2ADAC95D-1228-4A3C-AE63-BF755137F2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1A70782F-E306-4FA2-9FA6-40C7223313B1}" type="pres">
      <dgm:prSet presAssocID="{2ADAC95D-1228-4A3C-AE63-BF755137F2A6}" presName="spaceRect" presStyleCnt="0"/>
      <dgm:spPr/>
    </dgm:pt>
    <dgm:pt modelId="{BC1108D1-E2F8-46D9-838C-D62771417F4E}" type="pres">
      <dgm:prSet presAssocID="{2ADAC95D-1228-4A3C-AE63-BF755137F2A6}" presName="parTx" presStyleLbl="revTx" presStyleIdx="1" presStyleCnt="5">
        <dgm:presLayoutVars>
          <dgm:chMax val="0"/>
          <dgm:chPref val="0"/>
        </dgm:presLayoutVars>
      </dgm:prSet>
      <dgm:spPr/>
    </dgm:pt>
    <dgm:pt modelId="{874C4B1F-17EE-4C89-8F63-1EEECE186B3F}" type="pres">
      <dgm:prSet presAssocID="{6B3864A2-A11B-433B-A9F9-55E78477C3CE}" presName="sibTrans" presStyleCnt="0"/>
      <dgm:spPr/>
    </dgm:pt>
    <dgm:pt modelId="{0F7B744A-C657-4F0B-8238-33159898015B}" type="pres">
      <dgm:prSet presAssocID="{226C88A1-28F7-4A68-B2F5-BF36BD00A4BD}" presName="compNode" presStyleCnt="0"/>
      <dgm:spPr/>
    </dgm:pt>
    <dgm:pt modelId="{D65312C9-7941-48F0-AA29-C3D4A2245EE9}" type="pres">
      <dgm:prSet presAssocID="{226C88A1-28F7-4A68-B2F5-BF36BD00A4BD}" presName="bgRect" presStyleLbl="bgShp" presStyleIdx="2" presStyleCnt="5"/>
      <dgm:spPr/>
    </dgm:pt>
    <dgm:pt modelId="{E19D60A5-3442-42EA-81C3-6CF91568962E}" type="pres">
      <dgm:prSet presAssocID="{226C88A1-28F7-4A68-B2F5-BF36BD00A4B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CD17E67-52D9-46C9-B953-0C857FD19A23}" type="pres">
      <dgm:prSet presAssocID="{226C88A1-28F7-4A68-B2F5-BF36BD00A4BD}" presName="spaceRect" presStyleCnt="0"/>
      <dgm:spPr/>
    </dgm:pt>
    <dgm:pt modelId="{7B638DF0-B9F7-413B-A38C-B0068DBDFEBB}" type="pres">
      <dgm:prSet presAssocID="{226C88A1-28F7-4A68-B2F5-BF36BD00A4BD}" presName="parTx" presStyleLbl="revTx" presStyleIdx="2" presStyleCnt="5">
        <dgm:presLayoutVars>
          <dgm:chMax val="0"/>
          <dgm:chPref val="0"/>
        </dgm:presLayoutVars>
      </dgm:prSet>
      <dgm:spPr/>
    </dgm:pt>
    <dgm:pt modelId="{EF935387-EADA-481B-8C6A-BBBBB1CFEE2E}" type="pres">
      <dgm:prSet presAssocID="{95A5BAD2-091E-4BB3-BEB8-672A5D101593}" presName="sibTrans" presStyleCnt="0"/>
      <dgm:spPr/>
    </dgm:pt>
    <dgm:pt modelId="{BCAA9AA8-5314-429A-9C45-854DB3798C3B}" type="pres">
      <dgm:prSet presAssocID="{B70CB606-91F9-44DF-BEF5-7550BFCBB0A3}" presName="compNode" presStyleCnt="0"/>
      <dgm:spPr/>
    </dgm:pt>
    <dgm:pt modelId="{4DDD617E-4255-4516-A76C-A022963FF0B3}" type="pres">
      <dgm:prSet presAssocID="{B70CB606-91F9-44DF-BEF5-7550BFCBB0A3}" presName="bgRect" presStyleLbl="bgShp" presStyleIdx="3" presStyleCnt="5"/>
      <dgm:spPr/>
    </dgm:pt>
    <dgm:pt modelId="{132E186F-0A42-453A-B23B-0B739CF015B6}" type="pres">
      <dgm:prSet presAssocID="{B70CB606-91F9-44DF-BEF5-7550BFCBB0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1B7284F-61AE-4AB3-BF41-7DEA66288D4B}" type="pres">
      <dgm:prSet presAssocID="{B70CB606-91F9-44DF-BEF5-7550BFCBB0A3}" presName="spaceRect" presStyleCnt="0"/>
      <dgm:spPr/>
    </dgm:pt>
    <dgm:pt modelId="{DF98D379-37E5-409A-A358-6A9FA6719380}" type="pres">
      <dgm:prSet presAssocID="{B70CB606-91F9-44DF-BEF5-7550BFCBB0A3}" presName="parTx" presStyleLbl="revTx" presStyleIdx="3" presStyleCnt="5">
        <dgm:presLayoutVars>
          <dgm:chMax val="0"/>
          <dgm:chPref val="0"/>
        </dgm:presLayoutVars>
      </dgm:prSet>
      <dgm:spPr/>
    </dgm:pt>
    <dgm:pt modelId="{C0778D35-6DCE-4869-A2A2-5C77254FC35E}" type="pres">
      <dgm:prSet presAssocID="{2ED52B9A-4F8E-41FC-98A1-27CCE0E3CEAD}" presName="sibTrans" presStyleCnt="0"/>
      <dgm:spPr/>
    </dgm:pt>
    <dgm:pt modelId="{8F4272B3-6335-48F9-A256-FCCEC1E127CB}" type="pres">
      <dgm:prSet presAssocID="{A8FE1E96-90EF-4872-A441-182AF28EBC77}" presName="compNode" presStyleCnt="0"/>
      <dgm:spPr/>
    </dgm:pt>
    <dgm:pt modelId="{52783F71-1D5C-4B1B-9CCB-A8138A95BAB4}" type="pres">
      <dgm:prSet presAssocID="{A8FE1E96-90EF-4872-A441-182AF28EBC77}" presName="bgRect" presStyleLbl="bgShp" presStyleIdx="4" presStyleCnt="5"/>
      <dgm:spPr/>
    </dgm:pt>
    <dgm:pt modelId="{74060AD9-70C1-4275-9E42-11C2EE04BF72}" type="pres">
      <dgm:prSet presAssocID="{A8FE1E96-90EF-4872-A441-182AF28EBC7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FD1563F4-6F7D-4FD7-A760-505847990BF2}" type="pres">
      <dgm:prSet presAssocID="{A8FE1E96-90EF-4872-A441-182AF28EBC77}" presName="spaceRect" presStyleCnt="0"/>
      <dgm:spPr/>
    </dgm:pt>
    <dgm:pt modelId="{D17BCA39-F72A-4057-9526-D95F7A26086A}" type="pres">
      <dgm:prSet presAssocID="{A8FE1E96-90EF-4872-A441-182AF28EBC7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09E3A24-7C79-4438-AA70-41A626220F15}" srcId="{748FE212-8E70-4288-B265-FCAB0A1AE1E8}" destId="{B70CB606-91F9-44DF-BEF5-7550BFCBB0A3}" srcOrd="3" destOrd="0" parTransId="{78B26C00-1A90-4C8C-801F-490676F8D1B0}" sibTransId="{2ED52B9A-4F8E-41FC-98A1-27CCE0E3CEAD}"/>
    <dgm:cxn modelId="{33139143-EC79-42B1-960B-911EFD2F302B}" srcId="{748FE212-8E70-4288-B265-FCAB0A1AE1E8}" destId="{A8FE1E96-90EF-4872-A441-182AF28EBC77}" srcOrd="4" destOrd="0" parTransId="{94D96C92-1BE0-4145-B9F4-8E4AA7A70C56}" sibTransId="{19EB0697-355A-424D-B44A-50B49C96AF04}"/>
    <dgm:cxn modelId="{7B522067-7557-46E9-AB1B-7852616E6B7C}" srcId="{748FE212-8E70-4288-B265-FCAB0A1AE1E8}" destId="{E506666D-C54F-402A-B223-B0553A562FD5}" srcOrd="0" destOrd="0" parTransId="{57F49E6D-FC8E-4F1B-8EF7-1E8B1AE165F8}" sibTransId="{F82F0BDC-1AA6-43E2-AE3E-5B61B4D69E6F}"/>
    <dgm:cxn modelId="{57828182-6145-4293-BDF2-AB38DBFF4570}" type="presOf" srcId="{B70CB606-91F9-44DF-BEF5-7550BFCBB0A3}" destId="{DF98D379-37E5-409A-A358-6A9FA6719380}" srcOrd="0" destOrd="0" presId="urn:microsoft.com/office/officeart/2018/2/layout/IconVerticalSolidList"/>
    <dgm:cxn modelId="{D20CDC97-A2FF-439A-B59E-6AB1F94217FA}" type="presOf" srcId="{226C88A1-28F7-4A68-B2F5-BF36BD00A4BD}" destId="{7B638DF0-B9F7-413B-A38C-B0068DBDFEBB}" srcOrd="0" destOrd="0" presId="urn:microsoft.com/office/officeart/2018/2/layout/IconVerticalSolidList"/>
    <dgm:cxn modelId="{67256DA8-F183-40EC-BBCC-EB02FB62EE80}" srcId="{748FE212-8E70-4288-B265-FCAB0A1AE1E8}" destId="{2ADAC95D-1228-4A3C-AE63-BF755137F2A6}" srcOrd="1" destOrd="0" parTransId="{241D1D5A-5608-4D18-A588-751771BE9E1C}" sibTransId="{6B3864A2-A11B-433B-A9F9-55E78477C3CE}"/>
    <dgm:cxn modelId="{55B560BA-9F19-40C9-80D3-17CEE67335B3}" type="presOf" srcId="{748FE212-8E70-4288-B265-FCAB0A1AE1E8}" destId="{902F24BF-3043-45E5-A06D-FF91FA31324B}" srcOrd="0" destOrd="0" presId="urn:microsoft.com/office/officeart/2018/2/layout/IconVerticalSolidList"/>
    <dgm:cxn modelId="{DDFD11C7-0434-4045-983C-7D7A5A6E4307}" srcId="{748FE212-8E70-4288-B265-FCAB0A1AE1E8}" destId="{226C88A1-28F7-4A68-B2F5-BF36BD00A4BD}" srcOrd="2" destOrd="0" parTransId="{E98AFF72-D5AF-4F75-AFC3-EB36DB5D8CB5}" sibTransId="{95A5BAD2-091E-4BB3-BEB8-672A5D101593}"/>
    <dgm:cxn modelId="{14174FCA-160F-4995-A5C3-CAD62E7F771A}" type="presOf" srcId="{A8FE1E96-90EF-4872-A441-182AF28EBC77}" destId="{D17BCA39-F72A-4057-9526-D95F7A26086A}" srcOrd="0" destOrd="0" presId="urn:microsoft.com/office/officeart/2018/2/layout/IconVerticalSolidList"/>
    <dgm:cxn modelId="{0DEE35E7-70D4-42C1-A694-6EA3E04DC581}" type="presOf" srcId="{2ADAC95D-1228-4A3C-AE63-BF755137F2A6}" destId="{BC1108D1-E2F8-46D9-838C-D62771417F4E}" srcOrd="0" destOrd="0" presId="urn:microsoft.com/office/officeart/2018/2/layout/IconVerticalSolidList"/>
    <dgm:cxn modelId="{DF5764FB-3528-42D1-9A28-1A928B59F7C7}" type="presOf" srcId="{E506666D-C54F-402A-B223-B0553A562FD5}" destId="{50B3B69C-EAFA-4E01-9965-DA6264137790}" srcOrd="0" destOrd="0" presId="urn:microsoft.com/office/officeart/2018/2/layout/IconVerticalSolidList"/>
    <dgm:cxn modelId="{902F2A1C-6963-4D2A-AEEF-A49AE0D9EF7C}" type="presParOf" srcId="{902F24BF-3043-45E5-A06D-FF91FA31324B}" destId="{E6E30ACC-4D48-4C8A-A5E3-D39BBCB93A18}" srcOrd="0" destOrd="0" presId="urn:microsoft.com/office/officeart/2018/2/layout/IconVerticalSolidList"/>
    <dgm:cxn modelId="{E5B0C50D-022A-4DD3-AF88-9BC0F79288E0}" type="presParOf" srcId="{E6E30ACC-4D48-4C8A-A5E3-D39BBCB93A18}" destId="{8D4B6E62-D2CF-4C41-A589-F55A94443C77}" srcOrd="0" destOrd="0" presId="urn:microsoft.com/office/officeart/2018/2/layout/IconVerticalSolidList"/>
    <dgm:cxn modelId="{64F29006-BEAB-4E9B-AEDA-D8A7C8B5D066}" type="presParOf" srcId="{E6E30ACC-4D48-4C8A-A5E3-D39BBCB93A18}" destId="{B645320D-7698-4C1C-AC9D-1C1E5DB40FC7}" srcOrd="1" destOrd="0" presId="urn:microsoft.com/office/officeart/2018/2/layout/IconVerticalSolidList"/>
    <dgm:cxn modelId="{781EB8DC-E329-41F1-B7E3-95CC73415113}" type="presParOf" srcId="{E6E30ACC-4D48-4C8A-A5E3-D39BBCB93A18}" destId="{F5E68CB2-CDBF-4C63-96E6-A0651418677E}" srcOrd="2" destOrd="0" presId="urn:microsoft.com/office/officeart/2018/2/layout/IconVerticalSolidList"/>
    <dgm:cxn modelId="{2921E903-AC63-44DD-B28F-B9BD02C49E71}" type="presParOf" srcId="{E6E30ACC-4D48-4C8A-A5E3-D39BBCB93A18}" destId="{50B3B69C-EAFA-4E01-9965-DA6264137790}" srcOrd="3" destOrd="0" presId="urn:microsoft.com/office/officeart/2018/2/layout/IconVerticalSolidList"/>
    <dgm:cxn modelId="{AF857D07-7AD5-42A3-BD30-14FABD92B80E}" type="presParOf" srcId="{902F24BF-3043-45E5-A06D-FF91FA31324B}" destId="{92D6C42A-1B18-4D86-AD4D-5A09B0EA2E8C}" srcOrd="1" destOrd="0" presId="urn:microsoft.com/office/officeart/2018/2/layout/IconVerticalSolidList"/>
    <dgm:cxn modelId="{6A13D64F-E008-4AE8-9703-481425D2EE9E}" type="presParOf" srcId="{902F24BF-3043-45E5-A06D-FF91FA31324B}" destId="{29BBE882-E93D-4455-AE59-D68931C9C1AA}" srcOrd="2" destOrd="0" presId="urn:microsoft.com/office/officeart/2018/2/layout/IconVerticalSolidList"/>
    <dgm:cxn modelId="{B58BD3E7-5204-42B0-9B08-185CFADE4D30}" type="presParOf" srcId="{29BBE882-E93D-4455-AE59-D68931C9C1AA}" destId="{233245B4-65FA-49A3-976E-88C3967DD36F}" srcOrd="0" destOrd="0" presId="urn:microsoft.com/office/officeart/2018/2/layout/IconVerticalSolidList"/>
    <dgm:cxn modelId="{3AD507F1-DEDF-4572-8907-6C19ACA95671}" type="presParOf" srcId="{29BBE882-E93D-4455-AE59-D68931C9C1AA}" destId="{2E2D9E4D-0E1B-42C2-B503-9F1892EB04AF}" srcOrd="1" destOrd="0" presId="urn:microsoft.com/office/officeart/2018/2/layout/IconVerticalSolidList"/>
    <dgm:cxn modelId="{DE64377E-7358-4CBF-B235-8EF490E525F0}" type="presParOf" srcId="{29BBE882-E93D-4455-AE59-D68931C9C1AA}" destId="{1A70782F-E306-4FA2-9FA6-40C7223313B1}" srcOrd="2" destOrd="0" presId="urn:microsoft.com/office/officeart/2018/2/layout/IconVerticalSolidList"/>
    <dgm:cxn modelId="{95436743-8570-4ED9-8E50-889EB6EF8FB4}" type="presParOf" srcId="{29BBE882-E93D-4455-AE59-D68931C9C1AA}" destId="{BC1108D1-E2F8-46D9-838C-D62771417F4E}" srcOrd="3" destOrd="0" presId="urn:microsoft.com/office/officeart/2018/2/layout/IconVerticalSolidList"/>
    <dgm:cxn modelId="{37A37EAA-2C76-435B-8BCB-B87E7A01A8E2}" type="presParOf" srcId="{902F24BF-3043-45E5-A06D-FF91FA31324B}" destId="{874C4B1F-17EE-4C89-8F63-1EEECE186B3F}" srcOrd="3" destOrd="0" presId="urn:microsoft.com/office/officeart/2018/2/layout/IconVerticalSolidList"/>
    <dgm:cxn modelId="{E4C1F015-28C2-401D-8409-3EB694CA6407}" type="presParOf" srcId="{902F24BF-3043-45E5-A06D-FF91FA31324B}" destId="{0F7B744A-C657-4F0B-8238-33159898015B}" srcOrd="4" destOrd="0" presId="urn:microsoft.com/office/officeart/2018/2/layout/IconVerticalSolidList"/>
    <dgm:cxn modelId="{0E64D4AB-621B-4A29-A32C-E7E0FCA05432}" type="presParOf" srcId="{0F7B744A-C657-4F0B-8238-33159898015B}" destId="{D65312C9-7941-48F0-AA29-C3D4A2245EE9}" srcOrd="0" destOrd="0" presId="urn:microsoft.com/office/officeart/2018/2/layout/IconVerticalSolidList"/>
    <dgm:cxn modelId="{AE07E6D3-B83C-42DD-AD9C-F966A266A90B}" type="presParOf" srcId="{0F7B744A-C657-4F0B-8238-33159898015B}" destId="{E19D60A5-3442-42EA-81C3-6CF91568962E}" srcOrd="1" destOrd="0" presId="urn:microsoft.com/office/officeart/2018/2/layout/IconVerticalSolidList"/>
    <dgm:cxn modelId="{7C624E10-C3A6-4037-840B-611ADC27521A}" type="presParOf" srcId="{0F7B744A-C657-4F0B-8238-33159898015B}" destId="{CCD17E67-52D9-46C9-B953-0C857FD19A23}" srcOrd="2" destOrd="0" presId="urn:microsoft.com/office/officeart/2018/2/layout/IconVerticalSolidList"/>
    <dgm:cxn modelId="{C62B43B3-1F37-4D9A-ACFA-48EC5C4F2B0F}" type="presParOf" srcId="{0F7B744A-C657-4F0B-8238-33159898015B}" destId="{7B638DF0-B9F7-413B-A38C-B0068DBDFEBB}" srcOrd="3" destOrd="0" presId="urn:microsoft.com/office/officeart/2018/2/layout/IconVerticalSolidList"/>
    <dgm:cxn modelId="{C70ECDEC-255F-42DA-B7D2-84E6F8FBAB93}" type="presParOf" srcId="{902F24BF-3043-45E5-A06D-FF91FA31324B}" destId="{EF935387-EADA-481B-8C6A-BBBBB1CFEE2E}" srcOrd="5" destOrd="0" presId="urn:microsoft.com/office/officeart/2018/2/layout/IconVerticalSolidList"/>
    <dgm:cxn modelId="{51491ABF-C95E-4D9D-A3EC-4ABE4191B4E9}" type="presParOf" srcId="{902F24BF-3043-45E5-A06D-FF91FA31324B}" destId="{BCAA9AA8-5314-429A-9C45-854DB3798C3B}" srcOrd="6" destOrd="0" presId="urn:microsoft.com/office/officeart/2018/2/layout/IconVerticalSolidList"/>
    <dgm:cxn modelId="{CB6CC9C2-4CE1-404A-97A0-5F49FB07D2BB}" type="presParOf" srcId="{BCAA9AA8-5314-429A-9C45-854DB3798C3B}" destId="{4DDD617E-4255-4516-A76C-A022963FF0B3}" srcOrd="0" destOrd="0" presId="urn:microsoft.com/office/officeart/2018/2/layout/IconVerticalSolidList"/>
    <dgm:cxn modelId="{16F475DE-B279-451C-A6DF-612F0F62A027}" type="presParOf" srcId="{BCAA9AA8-5314-429A-9C45-854DB3798C3B}" destId="{132E186F-0A42-453A-B23B-0B739CF015B6}" srcOrd="1" destOrd="0" presId="urn:microsoft.com/office/officeart/2018/2/layout/IconVerticalSolidList"/>
    <dgm:cxn modelId="{67E97306-EB6E-42C4-9E8D-05D64C076DCB}" type="presParOf" srcId="{BCAA9AA8-5314-429A-9C45-854DB3798C3B}" destId="{51B7284F-61AE-4AB3-BF41-7DEA66288D4B}" srcOrd="2" destOrd="0" presId="urn:microsoft.com/office/officeart/2018/2/layout/IconVerticalSolidList"/>
    <dgm:cxn modelId="{BCAD3AEB-814B-4E0F-A174-595820EDCC1D}" type="presParOf" srcId="{BCAA9AA8-5314-429A-9C45-854DB3798C3B}" destId="{DF98D379-37E5-409A-A358-6A9FA6719380}" srcOrd="3" destOrd="0" presId="urn:microsoft.com/office/officeart/2018/2/layout/IconVerticalSolidList"/>
    <dgm:cxn modelId="{7C32B155-FF36-474E-AF62-5E1CC6060254}" type="presParOf" srcId="{902F24BF-3043-45E5-A06D-FF91FA31324B}" destId="{C0778D35-6DCE-4869-A2A2-5C77254FC35E}" srcOrd="7" destOrd="0" presId="urn:microsoft.com/office/officeart/2018/2/layout/IconVerticalSolidList"/>
    <dgm:cxn modelId="{AE48F3E5-DF09-481B-853A-3F011940DF15}" type="presParOf" srcId="{902F24BF-3043-45E5-A06D-FF91FA31324B}" destId="{8F4272B3-6335-48F9-A256-FCCEC1E127CB}" srcOrd="8" destOrd="0" presId="urn:microsoft.com/office/officeart/2018/2/layout/IconVerticalSolidList"/>
    <dgm:cxn modelId="{F31C4500-E3C0-417D-A108-76AD04B3590D}" type="presParOf" srcId="{8F4272B3-6335-48F9-A256-FCCEC1E127CB}" destId="{52783F71-1D5C-4B1B-9CCB-A8138A95BAB4}" srcOrd="0" destOrd="0" presId="urn:microsoft.com/office/officeart/2018/2/layout/IconVerticalSolidList"/>
    <dgm:cxn modelId="{906570F3-7DA9-49E8-A0A2-9417190B4F90}" type="presParOf" srcId="{8F4272B3-6335-48F9-A256-FCCEC1E127CB}" destId="{74060AD9-70C1-4275-9E42-11C2EE04BF72}" srcOrd="1" destOrd="0" presId="urn:microsoft.com/office/officeart/2018/2/layout/IconVerticalSolidList"/>
    <dgm:cxn modelId="{FF19172C-0D9F-4125-B052-CC412FE135CF}" type="presParOf" srcId="{8F4272B3-6335-48F9-A256-FCCEC1E127CB}" destId="{FD1563F4-6F7D-4FD7-A760-505847990BF2}" srcOrd="2" destOrd="0" presId="urn:microsoft.com/office/officeart/2018/2/layout/IconVerticalSolidList"/>
    <dgm:cxn modelId="{321B8A4A-196A-46E7-B762-793D59BA6446}" type="presParOf" srcId="{8F4272B3-6335-48F9-A256-FCCEC1E127CB}" destId="{D17BCA39-F72A-4057-9526-D95F7A2608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C58804F-F3F6-42BE-91A8-91D50E924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8FA59E-698C-445C-B04D-0ABCA7B44152}">
      <dgm:prSet custT="1"/>
      <dgm:spPr/>
      <dgm:t>
        <a:bodyPr/>
        <a:lstStyle/>
        <a:p>
          <a:pPr algn="ctr"/>
          <a:r>
            <a:rPr lang="en-IN" sz="1400" dirty="0"/>
            <a:t>Extracted the name of Players with Positive Trends from each category.</a:t>
          </a:r>
        </a:p>
      </dgm:t>
    </dgm:pt>
    <dgm:pt modelId="{E306548C-BF6B-4781-BEE1-73C56A360E47}" type="parTrans" cxnId="{8663D952-39D7-4E2B-AF3C-3F7D9C7081FA}">
      <dgm:prSet/>
      <dgm:spPr/>
      <dgm:t>
        <a:bodyPr/>
        <a:lstStyle/>
        <a:p>
          <a:endParaRPr lang="en-IN"/>
        </a:p>
      </dgm:t>
    </dgm:pt>
    <dgm:pt modelId="{14B37489-4953-4953-A76E-7D07521A2B6D}" type="sibTrans" cxnId="{8663D952-39D7-4E2B-AF3C-3F7D9C7081FA}">
      <dgm:prSet/>
      <dgm:spPr/>
      <dgm:t>
        <a:bodyPr/>
        <a:lstStyle/>
        <a:p>
          <a:endParaRPr lang="en-IN"/>
        </a:p>
      </dgm:t>
    </dgm:pt>
    <dgm:pt modelId="{646875F3-D455-42D9-A1CB-5303356F7E9B}">
      <dgm:prSet custT="1"/>
      <dgm:spPr/>
      <dgm:t>
        <a:bodyPr/>
        <a:lstStyle/>
        <a:p>
          <a:pPr algn="ctr"/>
          <a:r>
            <a:rPr lang="en-IN" sz="1400" dirty="0"/>
            <a:t>Getting the top 10 Batsmen, 4 Bowlers, 5 All Rounders</a:t>
          </a:r>
        </a:p>
      </dgm:t>
    </dgm:pt>
    <dgm:pt modelId="{864C5F9E-0195-4D38-9247-E58AE0C9F82D}" type="parTrans" cxnId="{4569839E-FEB2-4BE1-8548-73AA18C5AA49}">
      <dgm:prSet/>
      <dgm:spPr/>
      <dgm:t>
        <a:bodyPr/>
        <a:lstStyle/>
        <a:p>
          <a:endParaRPr lang="en-IN"/>
        </a:p>
      </dgm:t>
    </dgm:pt>
    <dgm:pt modelId="{35B4A2F2-7ED6-47A5-9BCD-9DB5A1D877E4}" type="sibTrans" cxnId="{4569839E-FEB2-4BE1-8548-73AA18C5AA49}">
      <dgm:prSet/>
      <dgm:spPr/>
      <dgm:t>
        <a:bodyPr/>
        <a:lstStyle/>
        <a:p>
          <a:endParaRPr lang="en-IN"/>
        </a:p>
      </dgm:t>
    </dgm:pt>
    <dgm:pt modelId="{A813938B-B50B-424A-82B3-A4186AC08D36}">
      <dgm:prSet custT="1"/>
      <dgm:spPr/>
      <dgm:t>
        <a:bodyPr/>
        <a:lstStyle/>
        <a:p>
          <a:pPr algn="l"/>
          <a:r>
            <a:rPr lang="en-IN" sz="1250" b="1" u="sng" dirty="0"/>
            <a:t>Batsmen</a:t>
          </a:r>
          <a:r>
            <a:rPr lang="en-IN" sz="1250" dirty="0"/>
            <a:t>:</a:t>
          </a:r>
        </a:p>
      </dgm:t>
    </dgm:pt>
    <dgm:pt modelId="{7F69369E-AA00-4A0C-AC74-44D53CC5E098}" type="parTrans" cxnId="{2A349F12-4AD0-4887-BD2E-EF8838774084}">
      <dgm:prSet/>
      <dgm:spPr/>
      <dgm:t>
        <a:bodyPr/>
        <a:lstStyle/>
        <a:p>
          <a:endParaRPr lang="en-IN"/>
        </a:p>
      </dgm:t>
    </dgm:pt>
    <dgm:pt modelId="{26FDA892-6E6F-4C88-898A-7C31DB6C9E3A}" type="sibTrans" cxnId="{2A349F12-4AD0-4887-BD2E-EF8838774084}">
      <dgm:prSet/>
      <dgm:spPr/>
      <dgm:t>
        <a:bodyPr/>
        <a:lstStyle/>
        <a:p>
          <a:endParaRPr lang="en-IN"/>
        </a:p>
      </dgm:t>
    </dgm:pt>
    <dgm:pt modelId="{8180AF3D-CF57-4979-A65E-DA486B38E253}">
      <dgm:prSet custT="1"/>
      <dgm:spPr/>
      <dgm:t>
        <a:bodyPr/>
        <a:lstStyle/>
        <a:p>
          <a:pPr algn="l"/>
          <a:r>
            <a:rPr lang="en-IN" sz="1250" b="0" i="0" dirty="0"/>
            <a:t>Jos Buttler</a:t>
          </a:r>
          <a:endParaRPr lang="en-IN" sz="1250" dirty="0"/>
        </a:p>
      </dgm:t>
    </dgm:pt>
    <dgm:pt modelId="{4465BB13-E6E9-4B82-A5A2-7CC879183F3A}" type="parTrans" cxnId="{7E182017-D877-4BF4-88A4-E52950E57032}">
      <dgm:prSet/>
      <dgm:spPr/>
      <dgm:t>
        <a:bodyPr/>
        <a:lstStyle/>
        <a:p>
          <a:endParaRPr lang="en-IN"/>
        </a:p>
      </dgm:t>
    </dgm:pt>
    <dgm:pt modelId="{5FA00E7C-0B30-4CDB-B40E-F91F4F96E758}" type="sibTrans" cxnId="{7E182017-D877-4BF4-88A4-E52950E57032}">
      <dgm:prSet/>
      <dgm:spPr/>
      <dgm:t>
        <a:bodyPr/>
        <a:lstStyle/>
        <a:p>
          <a:endParaRPr lang="en-IN"/>
        </a:p>
      </dgm:t>
    </dgm:pt>
    <dgm:pt modelId="{4AF52FA9-8C73-4F34-82C8-D9CC450D9DA3}">
      <dgm:prSet custT="1"/>
      <dgm:spPr/>
      <dgm:t>
        <a:bodyPr/>
        <a:lstStyle/>
        <a:p>
          <a:pPr algn="l"/>
          <a:r>
            <a:rPr lang="en-IN" sz="1250" b="0" i="0" dirty="0"/>
            <a:t>Rishabh Pant</a:t>
          </a:r>
          <a:endParaRPr lang="en-IN" sz="1250" dirty="0"/>
        </a:p>
      </dgm:t>
    </dgm:pt>
    <dgm:pt modelId="{0589EE3A-BEEF-4D95-A2FD-B2E1B0719E96}" type="parTrans" cxnId="{D3639FFF-9061-47CF-98EE-83A5597D59E1}">
      <dgm:prSet/>
      <dgm:spPr/>
      <dgm:t>
        <a:bodyPr/>
        <a:lstStyle/>
        <a:p>
          <a:endParaRPr lang="en-IN"/>
        </a:p>
      </dgm:t>
    </dgm:pt>
    <dgm:pt modelId="{C7140D16-F317-4B55-9716-9AEB018D179D}" type="sibTrans" cxnId="{D3639FFF-9061-47CF-98EE-83A5597D59E1}">
      <dgm:prSet/>
      <dgm:spPr/>
      <dgm:t>
        <a:bodyPr/>
        <a:lstStyle/>
        <a:p>
          <a:endParaRPr lang="en-IN"/>
        </a:p>
      </dgm:t>
    </dgm:pt>
    <dgm:pt modelId="{AEA6C39B-7A5E-439D-989B-57B1EB7294B3}">
      <dgm:prSet custT="1"/>
      <dgm:spPr/>
      <dgm:t>
        <a:bodyPr/>
        <a:lstStyle/>
        <a:p>
          <a:pPr algn="l"/>
          <a:r>
            <a:rPr lang="en-IN" sz="1250" b="0" i="0" dirty="0"/>
            <a:t>Chris Gayle</a:t>
          </a:r>
          <a:endParaRPr lang="en-IN" sz="1250" dirty="0"/>
        </a:p>
      </dgm:t>
    </dgm:pt>
    <dgm:pt modelId="{C76ED23C-974A-4719-8C89-9F20D1F567C1}" type="parTrans" cxnId="{F3D4667F-6F02-48D9-8429-EA45CEC592FA}">
      <dgm:prSet/>
      <dgm:spPr/>
      <dgm:t>
        <a:bodyPr/>
        <a:lstStyle/>
        <a:p>
          <a:endParaRPr lang="en-IN"/>
        </a:p>
      </dgm:t>
    </dgm:pt>
    <dgm:pt modelId="{0555CD50-78B9-47C6-8BA0-169A7F21BF6F}" type="sibTrans" cxnId="{F3D4667F-6F02-48D9-8429-EA45CEC592FA}">
      <dgm:prSet/>
      <dgm:spPr/>
      <dgm:t>
        <a:bodyPr/>
        <a:lstStyle/>
        <a:p>
          <a:endParaRPr lang="en-IN"/>
        </a:p>
      </dgm:t>
    </dgm:pt>
    <dgm:pt modelId="{01D8CAF8-5E37-4903-AA4D-E10801205795}">
      <dgm:prSet custT="1"/>
      <dgm:spPr/>
      <dgm:t>
        <a:bodyPr/>
        <a:lstStyle/>
        <a:p>
          <a:pPr algn="l"/>
          <a:r>
            <a:rPr lang="en-IN" sz="1250" b="0" i="0" dirty="0"/>
            <a:t>Sanju Samson</a:t>
          </a:r>
          <a:endParaRPr lang="en-IN" sz="1250" dirty="0"/>
        </a:p>
      </dgm:t>
    </dgm:pt>
    <dgm:pt modelId="{7F1F72F3-624E-4C4D-AD8E-F9089178ED60}" type="parTrans" cxnId="{48F62649-DC9F-4443-A9FE-CF2433354ACF}">
      <dgm:prSet/>
      <dgm:spPr/>
      <dgm:t>
        <a:bodyPr/>
        <a:lstStyle/>
        <a:p>
          <a:endParaRPr lang="en-IN"/>
        </a:p>
      </dgm:t>
    </dgm:pt>
    <dgm:pt modelId="{91A0D291-A837-4BFB-A3AE-FA9CAAFED5C9}" type="sibTrans" cxnId="{48F62649-DC9F-4443-A9FE-CF2433354ACF}">
      <dgm:prSet/>
      <dgm:spPr/>
      <dgm:t>
        <a:bodyPr/>
        <a:lstStyle/>
        <a:p>
          <a:endParaRPr lang="en-IN"/>
        </a:p>
      </dgm:t>
    </dgm:pt>
    <dgm:pt modelId="{49D3079D-1EDD-430D-9525-2EBCF06A9FD8}">
      <dgm:prSet custT="1"/>
      <dgm:spPr/>
      <dgm:t>
        <a:bodyPr/>
        <a:lstStyle/>
        <a:p>
          <a:pPr algn="l"/>
          <a:r>
            <a:rPr lang="en-IN" sz="1250" b="0" i="0" dirty="0"/>
            <a:t>Shikhar Dhawan</a:t>
          </a:r>
          <a:endParaRPr lang="en-IN" sz="1250" dirty="0"/>
        </a:p>
      </dgm:t>
    </dgm:pt>
    <dgm:pt modelId="{F982DFFF-5DD5-426D-AF02-9681D7EF7FE2}" type="parTrans" cxnId="{02A3DC18-52DB-460C-A030-994B9FD313FC}">
      <dgm:prSet/>
      <dgm:spPr/>
      <dgm:t>
        <a:bodyPr/>
        <a:lstStyle/>
        <a:p>
          <a:endParaRPr lang="en-IN"/>
        </a:p>
      </dgm:t>
    </dgm:pt>
    <dgm:pt modelId="{17122E9F-A785-48B1-ABD6-06A8C43FCD4D}" type="sibTrans" cxnId="{02A3DC18-52DB-460C-A030-994B9FD313FC}">
      <dgm:prSet/>
      <dgm:spPr/>
      <dgm:t>
        <a:bodyPr/>
        <a:lstStyle/>
        <a:p>
          <a:endParaRPr lang="en-IN"/>
        </a:p>
      </dgm:t>
    </dgm:pt>
    <dgm:pt modelId="{DDB000A7-FA75-4CCC-AC5C-E884F8A7DDD0}">
      <dgm:prSet custT="1"/>
      <dgm:spPr/>
      <dgm:t>
        <a:bodyPr/>
        <a:lstStyle/>
        <a:p>
          <a:pPr algn="l"/>
          <a:r>
            <a:rPr lang="en-IN" sz="1250" b="1" u="sng" dirty="0"/>
            <a:t>Bowlers</a:t>
          </a:r>
          <a:r>
            <a:rPr lang="en-IN" sz="1250" dirty="0"/>
            <a:t>:</a:t>
          </a:r>
        </a:p>
      </dgm:t>
    </dgm:pt>
    <dgm:pt modelId="{1561FF1C-2DD4-41D2-A6F7-D7BF98C4B5E4}" type="parTrans" cxnId="{093980E0-7490-45C1-98CD-F59050B3A91C}">
      <dgm:prSet/>
      <dgm:spPr/>
      <dgm:t>
        <a:bodyPr/>
        <a:lstStyle/>
        <a:p>
          <a:endParaRPr lang="en-IN"/>
        </a:p>
      </dgm:t>
    </dgm:pt>
    <dgm:pt modelId="{D4DECFB0-6340-49EC-AF68-3B97943EC16B}" type="sibTrans" cxnId="{093980E0-7490-45C1-98CD-F59050B3A91C}">
      <dgm:prSet/>
      <dgm:spPr/>
      <dgm:t>
        <a:bodyPr/>
        <a:lstStyle/>
        <a:p>
          <a:endParaRPr lang="en-IN"/>
        </a:p>
      </dgm:t>
    </dgm:pt>
    <dgm:pt modelId="{97ACBABF-A948-44EB-83AF-CAF34192D695}">
      <dgm:prSet custT="1"/>
      <dgm:spPr/>
      <dgm:t>
        <a:bodyPr/>
        <a:lstStyle/>
        <a:p>
          <a:pPr algn="l"/>
          <a:r>
            <a:rPr lang="en-IN" sz="1250" b="0" i="0" dirty="0"/>
            <a:t>Imran Tahir</a:t>
          </a:r>
          <a:endParaRPr lang="en-IN" sz="1250" dirty="0"/>
        </a:p>
      </dgm:t>
    </dgm:pt>
    <dgm:pt modelId="{71A24C9E-40BD-4868-B1A6-957504548270}" type="parTrans" cxnId="{B4E1B4E1-2930-4D8E-97CE-8125E0EA5EDA}">
      <dgm:prSet/>
      <dgm:spPr/>
      <dgm:t>
        <a:bodyPr/>
        <a:lstStyle/>
        <a:p>
          <a:endParaRPr lang="en-IN"/>
        </a:p>
      </dgm:t>
    </dgm:pt>
    <dgm:pt modelId="{B831D264-FF58-4D62-BABF-49DED3BA109D}" type="sibTrans" cxnId="{B4E1B4E1-2930-4D8E-97CE-8125E0EA5EDA}">
      <dgm:prSet/>
      <dgm:spPr/>
      <dgm:t>
        <a:bodyPr/>
        <a:lstStyle/>
        <a:p>
          <a:endParaRPr lang="en-IN"/>
        </a:p>
      </dgm:t>
    </dgm:pt>
    <dgm:pt modelId="{9A5D260E-F6FF-48FE-9F1D-0D0695F52566}">
      <dgm:prSet custT="1"/>
      <dgm:spPr/>
      <dgm:t>
        <a:bodyPr/>
        <a:lstStyle/>
        <a:p>
          <a:pPr algn="l"/>
          <a:r>
            <a:rPr lang="en-IN" sz="1250" b="0" i="0" dirty="0"/>
            <a:t>Bhuvneshwar Kumar</a:t>
          </a:r>
          <a:endParaRPr lang="en-IN" sz="1250" dirty="0"/>
        </a:p>
      </dgm:t>
    </dgm:pt>
    <dgm:pt modelId="{8002CDB6-3A87-49F7-9F59-E040C06B0095}" type="parTrans" cxnId="{2B77DB64-3601-448B-ACEA-9ACDEC238E97}">
      <dgm:prSet/>
      <dgm:spPr/>
      <dgm:t>
        <a:bodyPr/>
        <a:lstStyle/>
        <a:p>
          <a:endParaRPr lang="en-IN"/>
        </a:p>
      </dgm:t>
    </dgm:pt>
    <dgm:pt modelId="{49A19711-08C9-4AD5-8229-0E4982D3FAA7}" type="sibTrans" cxnId="{2B77DB64-3601-448B-ACEA-9ACDEC238E97}">
      <dgm:prSet/>
      <dgm:spPr/>
      <dgm:t>
        <a:bodyPr/>
        <a:lstStyle/>
        <a:p>
          <a:endParaRPr lang="en-IN"/>
        </a:p>
      </dgm:t>
    </dgm:pt>
    <dgm:pt modelId="{6FC7B41E-6472-41C6-B0CD-91244B81AB7C}">
      <dgm:prSet custT="1"/>
      <dgm:spPr/>
      <dgm:t>
        <a:bodyPr/>
        <a:lstStyle/>
        <a:p>
          <a:pPr algn="l"/>
          <a:r>
            <a:rPr lang="fi-FI" sz="1250" b="0" i="0" dirty="0"/>
            <a:t>Dinesh Karthik</a:t>
          </a:r>
          <a:endParaRPr lang="en-IN" sz="1250" dirty="0"/>
        </a:p>
      </dgm:t>
    </dgm:pt>
    <dgm:pt modelId="{85A231A0-1414-4D5F-A8DB-430DF3C09E1F}" type="parTrans" cxnId="{BC85EF59-6D43-42F8-8C11-DA768C5C538F}">
      <dgm:prSet/>
      <dgm:spPr/>
      <dgm:t>
        <a:bodyPr/>
        <a:lstStyle/>
        <a:p>
          <a:endParaRPr lang="en-IN"/>
        </a:p>
      </dgm:t>
    </dgm:pt>
    <dgm:pt modelId="{45E50594-C3EA-4057-BA79-2F916AE53F52}" type="sibTrans" cxnId="{BC85EF59-6D43-42F8-8C11-DA768C5C538F}">
      <dgm:prSet/>
      <dgm:spPr/>
      <dgm:t>
        <a:bodyPr/>
        <a:lstStyle/>
        <a:p>
          <a:endParaRPr lang="en-IN"/>
        </a:p>
      </dgm:t>
    </dgm:pt>
    <dgm:pt modelId="{F0A68549-A6EA-492A-B54B-7E448834DF8F}">
      <dgm:prSet custT="1"/>
      <dgm:spPr/>
      <dgm:t>
        <a:bodyPr/>
        <a:lstStyle/>
        <a:p>
          <a:pPr algn="l"/>
          <a:r>
            <a:rPr lang="fi-FI" sz="1250" b="0" i="0" dirty="0"/>
            <a:t>Kieron Pollard</a:t>
          </a:r>
          <a:endParaRPr lang="en-IN" sz="1250" dirty="0"/>
        </a:p>
      </dgm:t>
    </dgm:pt>
    <dgm:pt modelId="{6D6FA265-ECF2-4714-A1B2-4FEA94F43671}" type="parTrans" cxnId="{E74DE028-BF4D-4222-9D87-23D25DEF0370}">
      <dgm:prSet/>
      <dgm:spPr/>
      <dgm:t>
        <a:bodyPr/>
        <a:lstStyle/>
        <a:p>
          <a:endParaRPr lang="en-IN"/>
        </a:p>
      </dgm:t>
    </dgm:pt>
    <dgm:pt modelId="{8A53D2B4-F889-426D-9E8D-1CCBDB321BA4}" type="sibTrans" cxnId="{E74DE028-BF4D-4222-9D87-23D25DEF0370}">
      <dgm:prSet/>
      <dgm:spPr/>
      <dgm:t>
        <a:bodyPr/>
        <a:lstStyle/>
        <a:p>
          <a:endParaRPr lang="en-IN"/>
        </a:p>
      </dgm:t>
    </dgm:pt>
    <dgm:pt modelId="{A1437547-41B3-4CB5-A5EA-B4E0D7EF55B9}">
      <dgm:prSet custT="1"/>
      <dgm:spPr/>
      <dgm:t>
        <a:bodyPr/>
        <a:lstStyle/>
        <a:p>
          <a:pPr algn="l"/>
          <a:r>
            <a:rPr lang="en-IN" sz="1250" b="0" i="0" dirty="0"/>
            <a:t>Suryakumar Yadav</a:t>
          </a:r>
          <a:endParaRPr lang="en-IN" sz="1250" dirty="0"/>
        </a:p>
      </dgm:t>
    </dgm:pt>
    <dgm:pt modelId="{6E482FBF-F393-4537-8D85-3C82CBB97699}" type="parTrans" cxnId="{4B6AC063-31C6-42FC-BC6A-D43AC2C453C2}">
      <dgm:prSet/>
      <dgm:spPr/>
      <dgm:t>
        <a:bodyPr/>
        <a:lstStyle/>
        <a:p>
          <a:endParaRPr lang="en-IN"/>
        </a:p>
      </dgm:t>
    </dgm:pt>
    <dgm:pt modelId="{633A0FA7-65E8-44E2-A8FD-412CF0899FF3}" type="sibTrans" cxnId="{4B6AC063-31C6-42FC-BC6A-D43AC2C453C2}">
      <dgm:prSet/>
      <dgm:spPr/>
      <dgm:t>
        <a:bodyPr/>
        <a:lstStyle/>
        <a:p>
          <a:endParaRPr lang="en-IN"/>
        </a:p>
      </dgm:t>
    </dgm:pt>
    <dgm:pt modelId="{80BBFF49-F8E1-4A77-B269-E47C6420EC9A}">
      <dgm:prSet custT="1"/>
      <dgm:spPr/>
      <dgm:t>
        <a:bodyPr/>
        <a:lstStyle/>
        <a:p>
          <a:pPr algn="l"/>
          <a:r>
            <a:rPr lang="en-IN" sz="1250" b="0" i="0" dirty="0"/>
            <a:t>Nitish Rana</a:t>
          </a:r>
          <a:endParaRPr lang="en-IN" sz="1250" dirty="0"/>
        </a:p>
      </dgm:t>
    </dgm:pt>
    <dgm:pt modelId="{95AB7F07-3EF9-43F1-90EE-AFED057D9A30}" type="parTrans" cxnId="{59432DD1-E82E-4046-B95D-0701D38EC4C4}">
      <dgm:prSet/>
      <dgm:spPr/>
      <dgm:t>
        <a:bodyPr/>
        <a:lstStyle/>
        <a:p>
          <a:endParaRPr lang="en-IN"/>
        </a:p>
      </dgm:t>
    </dgm:pt>
    <dgm:pt modelId="{5CD4335D-6740-4B10-AA1B-FA43D016546A}" type="sibTrans" cxnId="{59432DD1-E82E-4046-B95D-0701D38EC4C4}">
      <dgm:prSet/>
      <dgm:spPr/>
      <dgm:t>
        <a:bodyPr/>
        <a:lstStyle/>
        <a:p>
          <a:endParaRPr lang="en-IN"/>
        </a:p>
      </dgm:t>
    </dgm:pt>
    <dgm:pt modelId="{42EF2245-06C9-41C4-B119-D91B34C3466E}">
      <dgm:prSet custT="1"/>
      <dgm:spPr/>
      <dgm:t>
        <a:bodyPr/>
        <a:lstStyle/>
        <a:p>
          <a:pPr algn="l"/>
          <a:r>
            <a:rPr lang="en-IN" sz="1250" b="0" i="0" dirty="0"/>
            <a:t>Piyush Chawla</a:t>
          </a:r>
          <a:endParaRPr lang="en-IN" sz="1250" dirty="0"/>
        </a:p>
      </dgm:t>
    </dgm:pt>
    <dgm:pt modelId="{47E8033E-1924-4A54-AA9E-A0EA684A7D9E}" type="parTrans" cxnId="{6B64BD05-9C2E-44C4-91CE-1BFC47364204}">
      <dgm:prSet/>
      <dgm:spPr/>
      <dgm:t>
        <a:bodyPr/>
        <a:lstStyle/>
        <a:p>
          <a:endParaRPr lang="en-IN"/>
        </a:p>
      </dgm:t>
    </dgm:pt>
    <dgm:pt modelId="{1DB4034F-1255-428D-990A-65C589689753}" type="sibTrans" cxnId="{6B64BD05-9C2E-44C4-91CE-1BFC47364204}">
      <dgm:prSet/>
      <dgm:spPr/>
      <dgm:t>
        <a:bodyPr/>
        <a:lstStyle/>
        <a:p>
          <a:endParaRPr lang="en-IN"/>
        </a:p>
      </dgm:t>
    </dgm:pt>
    <dgm:pt modelId="{53289397-3662-4CE5-BE2B-464AA82C3EE4}">
      <dgm:prSet custT="1"/>
      <dgm:spPr/>
      <dgm:t>
        <a:bodyPr/>
        <a:lstStyle/>
        <a:p>
          <a:pPr algn="l"/>
          <a:r>
            <a:rPr lang="en-IN" sz="1250" b="0" i="0" dirty="0"/>
            <a:t>Washington Sundar</a:t>
          </a:r>
          <a:endParaRPr lang="en-IN" sz="1250" dirty="0"/>
        </a:p>
      </dgm:t>
    </dgm:pt>
    <dgm:pt modelId="{5F81AAD3-B752-4470-B4E6-5D897715C3A4}" type="parTrans" cxnId="{E32D242C-215B-41F5-BD52-5C073E08940C}">
      <dgm:prSet/>
      <dgm:spPr/>
      <dgm:t>
        <a:bodyPr/>
        <a:lstStyle/>
        <a:p>
          <a:endParaRPr lang="en-IN"/>
        </a:p>
      </dgm:t>
    </dgm:pt>
    <dgm:pt modelId="{784973FA-C7C8-46A0-B16F-5EC44C12100D}" type="sibTrans" cxnId="{E32D242C-215B-41F5-BD52-5C073E08940C}">
      <dgm:prSet/>
      <dgm:spPr/>
      <dgm:t>
        <a:bodyPr/>
        <a:lstStyle/>
        <a:p>
          <a:endParaRPr lang="en-IN"/>
        </a:p>
      </dgm:t>
    </dgm:pt>
    <dgm:pt modelId="{B5F2EA25-4F92-4BCA-BDF3-1F0CF3842279}">
      <dgm:prSet custT="1"/>
      <dgm:spPr/>
      <dgm:t>
        <a:bodyPr/>
        <a:lstStyle/>
        <a:p>
          <a:pPr algn="l"/>
          <a:r>
            <a:rPr lang="en-IN" sz="1250" b="1" i="0" u="sng" dirty="0"/>
            <a:t>All Rounders</a:t>
          </a:r>
          <a:r>
            <a:rPr lang="en-IN" sz="1250" dirty="0"/>
            <a:t>:</a:t>
          </a:r>
        </a:p>
      </dgm:t>
    </dgm:pt>
    <dgm:pt modelId="{A7967B29-708C-4BE7-8A74-BD5D9F16C7A1}" type="parTrans" cxnId="{10DB0EC0-A693-468B-A76C-9386A7AFCBCE}">
      <dgm:prSet/>
      <dgm:spPr/>
      <dgm:t>
        <a:bodyPr/>
        <a:lstStyle/>
        <a:p>
          <a:endParaRPr lang="en-IN"/>
        </a:p>
      </dgm:t>
    </dgm:pt>
    <dgm:pt modelId="{E037647E-19C9-41E9-B0CB-C6A0979A5049}" type="sibTrans" cxnId="{10DB0EC0-A693-468B-A76C-9386A7AFCBCE}">
      <dgm:prSet/>
      <dgm:spPr/>
      <dgm:t>
        <a:bodyPr/>
        <a:lstStyle/>
        <a:p>
          <a:endParaRPr lang="en-IN"/>
        </a:p>
      </dgm:t>
    </dgm:pt>
    <dgm:pt modelId="{724B3440-FF0C-42D0-A8ED-8CC1FA4F3A66}">
      <dgm:prSet custT="1"/>
      <dgm:spPr/>
      <dgm:t>
        <a:bodyPr/>
        <a:lstStyle/>
        <a:p>
          <a:pPr algn="l"/>
          <a:r>
            <a:rPr lang="en-IN" sz="1250" b="0" i="0" dirty="0"/>
            <a:t>Andre Russell</a:t>
          </a:r>
          <a:endParaRPr lang="en-IN" sz="1250" dirty="0"/>
        </a:p>
      </dgm:t>
    </dgm:pt>
    <dgm:pt modelId="{FCB6C8D3-14B5-4EC7-9B39-D0537260D459}" type="parTrans" cxnId="{E466B61A-8315-4329-9332-21908D2B370E}">
      <dgm:prSet/>
      <dgm:spPr/>
      <dgm:t>
        <a:bodyPr/>
        <a:lstStyle/>
        <a:p>
          <a:endParaRPr lang="en-IN"/>
        </a:p>
      </dgm:t>
    </dgm:pt>
    <dgm:pt modelId="{4D733F69-9CDD-48AC-ABE1-FFDDE436B2D8}" type="sibTrans" cxnId="{E466B61A-8315-4329-9332-21908D2B370E}">
      <dgm:prSet/>
      <dgm:spPr/>
      <dgm:t>
        <a:bodyPr/>
        <a:lstStyle/>
        <a:p>
          <a:endParaRPr lang="en-IN"/>
        </a:p>
      </dgm:t>
    </dgm:pt>
    <dgm:pt modelId="{54A38D2C-4AF3-4D77-890B-A99DD5678771}">
      <dgm:prSet custT="1"/>
      <dgm:spPr/>
      <dgm:t>
        <a:bodyPr/>
        <a:lstStyle/>
        <a:p>
          <a:pPr algn="l"/>
          <a:r>
            <a:rPr lang="en-IN" sz="1250" b="0" i="0" dirty="0"/>
            <a:t>Chris Morris</a:t>
          </a:r>
          <a:endParaRPr lang="en-IN" sz="1250" dirty="0"/>
        </a:p>
      </dgm:t>
    </dgm:pt>
    <dgm:pt modelId="{C9A6A1BB-268D-45B2-A820-12B67F0786C1}" type="parTrans" cxnId="{D56E702E-F60F-4170-8771-EBC334A6C72E}">
      <dgm:prSet/>
      <dgm:spPr/>
      <dgm:t>
        <a:bodyPr/>
        <a:lstStyle/>
        <a:p>
          <a:endParaRPr lang="en-IN"/>
        </a:p>
      </dgm:t>
    </dgm:pt>
    <dgm:pt modelId="{AFB2A26C-C53B-4EEF-A0E1-E57115522771}" type="sibTrans" cxnId="{D56E702E-F60F-4170-8771-EBC334A6C72E}">
      <dgm:prSet/>
      <dgm:spPr/>
      <dgm:t>
        <a:bodyPr/>
        <a:lstStyle/>
        <a:p>
          <a:endParaRPr lang="en-IN"/>
        </a:p>
      </dgm:t>
    </dgm:pt>
    <dgm:pt modelId="{35DB48D4-F8AE-48C1-8A2F-BEDD4C042A13}">
      <dgm:prSet custT="1"/>
      <dgm:spPr/>
      <dgm:t>
        <a:bodyPr/>
        <a:lstStyle/>
        <a:p>
          <a:pPr algn="l"/>
          <a:r>
            <a:rPr lang="en-IN" sz="1250" b="0" i="0" dirty="0"/>
            <a:t>Jasprit Bumrah</a:t>
          </a:r>
          <a:endParaRPr lang="en-IN" sz="1250" dirty="0"/>
        </a:p>
      </dgm:t>
    </dgm:pt>
    <dgm:pt modelId="{AF24AF9D-E88A-4C05-8B18-5BDEA0BFF303}" type="parTrans" cxnId="{CCA1C156-0F5F-4ADB-BD67-8AF6E463BCFB}">
      <dgm:prSet/>
      <dgm:spPr/>
      <dgm:t>
        <a:bodyPr/>
        <a:lstStyle/>
        <a:p>
          <a:endParaRPr lang="en-IN"/>
        </a:p>
      </dgm:t>
    </dgm:pt>
    <dgm:pt modelId="{13168267-2268-400F-B92D-77FA8A7C20BA}" type="sibTrans" cxnId="{CCA1C156-0F5F-4ADB-BD67-8AF6E463BCFB}">
      <dgm:prSet/>
      <dgm:spPr/>
      <dgm:t>
        <a:bodyPr/>
        <a:lstStyle/>
        <a:p>
          <a:endParaRPr lang="en-IN"/>
        </a:p>
      </dgm:t>
    </dgm:pt>
    <dgm:pt modelId="{DB270179-F87B-4ADB-A4B5-1616E0B8E003}">
      <dgm:prSet custT="1"/>
      <dgm:spPr/>
      <dgm:t>
        <a:bodyPr/>
        <a:lstStyle/>
        <a:p>
          <a:pPr algn="l"/>
          <a:r>
            <a:rPr lang="en-IN" sz="1250" b="0" i="0" dirty="0"/>
            <a:t> Yuzvendra Chahal</a:t>
          </a:r>
          <a:endParaRPr lang="en-IN" sz="1250" dirty="0"/>
        </a:p>
      </dgm:t>
    </dgm:pt>
    <dgm:pt modelId="{7EC547B1-FDA9-4FE3-89F2-B767973AB358}" type="parTrans" cxnId="{ACEEF66B-7B07-439F-A125-9CD00CF087B2}">
      <dgm:prSet/>
      <dgm:spPr/>
      <dgm:t>
        <a:bodyPr/>
        <a:lstStyle/>
        <a:p>
          <a:endParaRPr lang="en-IN"/>
        </a:p>
      </dgm:t>
    </dgm:pt>
    <dgm:pt modelId="{1A6D62A4-FAE7-455E-AB48-9E2CDE9257A8}" type="sibTrans" cxnId="{ACEEF66B-7B07-439F-A125-9CD00CF087B2}">
      <dgm:prSet/>
      <dgm:spPr/>
      <dgm:t>
        <a:bodyPr/>
        <a:lstStyle/>
        <a:p>
          <a:endParaRPr lang="en-IN"/>
        </a:p>
      </dgm:t>
    </dgm:pt>
    <dgm:pt modelId="{541937B5-52B8-40FC-ADD0-EB1D4B0BE13A}">
      <dgm:prSet custT="1"/>
      <dgm:spPr/>
      <dgm:t>
        <a:bodyPr/>
        <a:lstStyle/>
        <a:p>
          <a:pPr algn="l"/>
          <a:r>
            <a:rPr lang="en-IN" sz="1250" b="0" i="0" dirty="0"/>
            <a:t> Rashid Khan</a:t>
          </a:r>
          <a:endParaRPr lang="en-IN" sz="1250" dirty="0"/>
        </a:p>
      </dgm:t>
    </dgm:pt>
    <dgm:pt modelId="{94E4D5D3-3EE9-41C3-A904-B6481A80BD09}" type="parTrans" cxnId="{9CA6F500-1DCA-4BEA-9A0F-7AD1D10136EB}">
      <dgm:prSet/>
      <dgm:spPr/>
      <dgm:t>
        <a:bodyPr/>
        <a:lstStyle/>
        <a:p>
          <a:endParaRPr lang="en-IN"/>
        </a:p>
      </dgm:t>
    </dgm:pt>
    <dgm:pt modelId="{495EFA05-7CB7-479A-AF2E-400167E9E44B}" type="sibTrans" cxnId="{9CA6F500-1DCA-4BEA-9A0F-7AD1D10136EB}">
      <dgm:prSet/>
      <dgm:spPr/>
      <dgm:t>
        <a:bodyPr/>
        <a:lstStyle/>
        <a:p>
          <a:endParaRPr lang="en-IN"/>
        </a:p>
      </dgm:t>
    </dgm:pt>
    <dgm:pt modelId="{FE6399F0-0C27-4B77-BA89-3CBA6950E73C}" type="pres">
      <dgm:prSet presAssocID="{CC58804F-F3F6-42BE-91A8-91D50E924A89}" presName="linear" presStyleCnt="0">
        <dgm:presLayoutVars>
          <dgm:animLvl val="lvl"/>
          <dgm:resizeHandles val="exact"/>
        </dgm:presLayoutVars>
      </dgm:prSet>
      <dgm:spPr/>
    </dgm:pt>
    <dgm:pt modelId="{F8B1D26F-E2F5-4B7C-9DDD-0E04A57FB1ED}" type="pres">
      <dgm:prSet presAssocID="{478FA59E-698C-445C-B04D-0ABCA7B441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C64C19-8BC5-4B7E-9866-16AF32685E12}" type="pres">
      <dgm:prSet presAssocID="{14B37489-4953-4953-A76E-7D07521A2B6D}" presName="spacer" presStyleCnt="0"/>
      <dgm:spPr/>
    </dgm:pt>
    <dgm:pt modelId="{6B2D7FCE-446C-49C6-B695-B35AE3CE7DA6}" type="pres">
      <dgm:prSet presAssocID="{646875F3-D455-42D9-A1CB-5303356F7E9B}" presName="parentText" presStyleLbl="node1" presStyleIdx="1" presStyleCnt="2" custScaleY="90556">
        <dgm:presLayoutVars>
          <dgm:chMax val="0"/>
          <dgm:bulletEnabled val="1"/>
        </dgm:presLayoutVars>
      </dgm:prSet>
      <dgm:spPr/>
    </dgm:pt>
    <dgm:pt modelId="{5DBE6526-0AF7-4B2C-9113-B20C3312AD1B}" type="pres">
      <dgm:prSet presAssocID="{646875F3-D455-42D9-A1CB-5303356F7E9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CA6F500-1DCA-4BEA-9A0F-7AD1D10136EB}" srcId="{B5F2EA25-4F92-4BCA-BDF3-1F0CF3842279}" destId="{541937B5-52B8-40FC-ADD0-EB1D4B0BE13A}" srcOrd="4" destOrd="0" parTransId="{94E4D5D3-3EE9-41C3-A904-B6481A80BD09}" sibTransId="{495EFA05-7CB7-479A-AF2E-400167E9E44B}"/>
    <dgm:cxn modelId="{ADC36E03-E1FE-4F42-96D3-DC08FE301365}" type="presOf" srcId="{B5F2EA25-4F92-4BCA-BDF3-1F0CF3842279}" destId="{5DBE6526-0AF7-4B2C-9113-B20C3312AD1B}" srcOrd="0" destOrd="15" presId="urn:microsoft.com/office/officeart/2005/8/layout/vList2"/>
    <dgm:cxn modelId="{6B64BD05-9C2E-44C4-91CE-1BFC47364204}" srcId="{DDB000A7-FA75-4CCC-AC5C-E884F8A7DDD0}" destId="{42EF2245-06C9-41C4-B119-D91B34C3466E}" srcOrd="2" destOrd="0" parTransId="{47E8033E-1924-4A54-AA9E-A0EA684A7D9E}" sibTransId="{1DB4034F-1255-428D-990A-65C589689753}"/>
    <dgm:cxn modelId="{84DC9B0C-9E82-4873-86F1-9284893A3C1A}" type="presOf" srcId="{CC58804F-F3F6-42BE-91A8-91D50E924A89}" destId="{FE6399F0-0C27-4B77-BA89-3CBA6950E73C}" srcOrd="0" destOrd="0" presId="urn:microsoft.com/office/officeart/2005/8/layout/vList2"/>
    <dgm:cxn modelId="{2A349F12-4AD0-4887-BD2E-EF8838774084}" srcId="{646875F3-D455-42D9-A1CB-5303356F7E9B}" destId="{A813938B-B50B-424A-82B3-A4186AC08D36}" srcOrd="0" destOrd="0" parTransId="{7F69369E-AA00-4A0C-AC74-44D53CC5E098}" sibTransId="{26FDA892-6E6F-4C88-898A-7C31DB6C9E3A}"/>
    <dgm:cxn modelId="{2EE92916-F691-49BF-99E6-B5EADF53AAD8}" type="presOf" srcId="{A1437547-41B3-4CB5-A5EA-B4E0D7EF55B9}" destId="{5DBE6526-0AF7-4B2C-9113-B20C3312AD1B}" srcOrd="0" destOrd="8" presId="urn:microsoft.com/office/officeart/2005/8/layout/vList2"/>
    <dgm:cxn modelId="{7E182017-D877-4BF4-88A4-E52950E57032}" srcId="{A813938B-B50B-424A-82B3-A4186AC08D36}" destId="{8180AF3D-CF57-4979-A65E-DA486B38E253}" srcOrd="0" destOrd="0" parTransId="{4465BB13-E6E9-4B82-A5A2-7CC879183F3A}" sibTransId="{5FA00E7C-0B30-4CDB-B40E-F91F4F96E758}"/>
    <dgm:cxn modelId="{02A3DC18-52DB-460C-A030-994B9FD313FC}" srcId="{A813938B-B50B-424A-82B3-A4186AC08D36}" destId="{49D3079D-1EDD-430D-9525-2EBCF06A9FD8}" srcOrd="2" destOrd="0" parTransId="{F982DFFF-5DD5-426D-AF02-9681D7EF7FE2}" sibTransId="{17122E9F-A785-48B1-ABD6-06A8C43FCD4D}"/>
    <dgm:cxn modelId="{E466B61A-8315-4329-9332-21908D2B370E}" srcId="{B5F2EA25-4F92-4BCA-BDF3-1F0CF3842279}" destId="{724B3440-FF0C-42D0-A8ED-8CC1FA4F3A66}" srcOrd="0" destOrd="0" parTransId="{FCB6C8D3-14B5-4EC7-9B39-D0537260D459}" sibTransId="{4D733F69-9CDD-48AC-ABE1-FFDDE436B2D8}"/>
    <dgm:cxn modelId="{E74DE028-BF4D-4222-9D87-23D25DEF0370}" srcId="{A813938B-B50B-424A-82B3-A4186AC08D36}" destId="{F0A68549-A6EA-492A-B54B-7E448834DF8F}" srcOrd="6" destOrd="0" parTransId="{6D6FA265-ECF2-4714-A1B2-4FEA94F43671}" sibTransId="{8A53D2B4-F889-426D-9E8D-1CCBDB321BA4}"/>
    <dgm:cxn modelId="{E32D242C-215B-41F5-BD52-5C073E08940C}" srcId="{DDB000A7-FA75-4CCC-AC5C-E884F8A7DDD0}" destId="{53289397-3662-4CE5-BE2B-464AA82C3EE4}" srcOrd="3" destOrd="0" parTransId="{5F81AAD3-B752-4470-B4E6-5D897715C3A4}" sibTransId="{784973FA-C7C8-46A0-B16F-5EC44C12100D}"/>
    <dgm:cxn modelId="{24AE652E-37DB-4F0C-8A5D-107678929514}" type="presOf" srcId="{80BBFF49-F8E1-4A77-B269-E47C6420EC9A}" destId="{5DBE6526-0AF7-4B2C-9113-B20C3312AD1B}" srcOrd="0" destOrd="9" presId="urn:microsoft.com/office/officeart/2005/8/layout/vList2"/>
    <dgm:cxn modelId="{D56E702E-F60F-4170-8771-EBC334A6C72E}" srcId="{B5F2EA25-4F92-4BCA-BDF3-1F0CF3842279}" destId="{54A38D2C-4AF3-4D77-890B-A99DD5678771}" srcOrd="1" destOrd="0" parTransId="{C9A6A1BB-268D-45B2-A820-12B67F0786C1}" sibTransId="{AFB2A26C-C53B-4EEF-A0E1-E57115522771}"/>
    <dgm:cxn modelId="{AB44D634-6453-4989-BAA4-7D52172F9F24}" type="presOf" srcId="{AEA6C39B-7A5E-439D-989B-57B1EB7294B3}" destId="{5DBE6526-0AF7-4B2C-9113-B20C3312AD1B}" srcOrd="0" destOrd="4" presId="urn:microsoft.com/office/officeart/2005/8/layout/vList2"/>
    <dgm:cxn modelId="{6AC8213D-504F-47B5-8B17-E08B3EA498BD}" type="presOf" srcId="{8180AF3D-CF57-4979-A65E-DA486B38E253}" destId="{5DBE6526-0AF7-4B2C-9113-B20C3312AD1B}" srcOrd="0" destOrd="1" presId="urn:microsoft.com/office/officeart/2005/8/layout/vList2"/>
    <dgm:cxn modelId="{D3B3FF5B-5626-4609-8BDE-C26434A75CC6}" type="presOf" srcId="{F0A68549-A6EA-492A-B54B-7E448834DF8F}" destId="{5DBE6526-0AF7-4B2C-9113-B20C3312AD1B}" srcOrd="0" destOrd="7" presId="urn:microsoft.com/office/officeart/2005/8/layout/vList2"/>
    <dgm:cxn modelId="{4B6AC063-31C6-42FC-BC6A-D43AC2C453C2}" srcId="{A813938B-B50B-424A-82B3-A4186AC08D36}" destId="{A1437547-41B3-4CB5-A5EA-B4E0D7EF55B9}" srcOrd="7" destOrd="0" parTransId="{6E482FBF-F393-4537-8D85-3C82CBB97699}" sibTransId="{633A0FA7-65E8-44E2-A8FD-412CF0899FF3}"/>
    <dgm:cxn modelId="{2B77DB64-3601-448B-ACEA-9ACDEC238E97}" srcId="{DDB000A7-FA75-4CCC-AC5C-E884F8A7DDD0}" destId="{9A5D260E-F6FF-48FE-9F1D-0D0695F52566}" srcOrd="1" destOrd="0" parTransId="{8002CDB6-3A87-49F7-9F59-E040C06B0095}" sibTransId="{49A19711-08C9-4AD5-8229-0E4982D3FAA7}"/>
    <dgm:cxn modelId="{DDF42065-E6F7-45C3-97EB-BCB18C58F652}" type="presOf" srcId="{9A5D260E-F6FF-48FE-9F1D-0D0695F52566}" destId="{5DBE6526-0AF7-4B2C-9113-B20C3312AD1B}" srcOrd="0" destOrd="12" presId="urn:microsoft.com/office/officeart/2005/8/layout/vList2"/>
    <dgm:cxn modelId="{48F62649-DC9F-4443-A9FE-CF2433354ACF}" srcId="{A813938B-B50B-424A-82B3-A4186AC08D36}" destId="{01D8CAF8-5E37-4903-AA4D-E10801205795}" srcOrd="4" destOrd="0" parTransId="{7F1F72F3-624E-4C4D-AD8E-F9089178ED60}" sibTransId="{91A0D291-A837-4BFB-A3AE-FA9CAAFED5C9}"/>
    <dgm:cxn modelId="{ACEEF66B-7B07-439F-A125-9CD00CF087B2}" srcId="{B5F2EA25-4F92-4BCA-BDF3-1F0CF3842279}" destId="{DB270179-F87B-4ADB-A4B5-1616E0B8E003}" srcOrd="3" destOrd="0" parTransId="{7EC547B1-FDA9-4FE3-89F2-B767973AB358}" sibTransId="{1A6D62A4-FAE7-455E-AB48-9E2CDE9257A8}"/>
    <dgm:cxn modelId="{60E1BE70-5816-4C8E-8543-5EBE6FE68E21}" type="presOf" srcId="{01D8CAF8-5E37-4903-AA4D-E10801205795}" destId="{5DBE6526-0AF7-4B2C-9113-B20C3312AD1B}" srcOrd="0" destOrd="5" presId="urn:microsoft.com/office/officeart/2005/8/layout/vList2"/>
    <dgm:cxn modelId="{8663D952-39D7-4E2B-AF3C-3F7D9C7081FA}" srcId="{CC58804F-F3F6-42BE-91A8-91D50E924A89}" destId="{478FA59E-698C-445C-B04D-0ABCA7B44152}" srcOrd="0" destOrd="0" parTransId="{E306548C-BF6B-4781-BEE1-73C56A360E47}" sibTransId="{14B37489-4953-4953-A76E-7D07521A2B6D}"/>
    <dgm:cxn modelId="{A9109D53-9F6E-40BF-8F4B-BE3AD3F3E286}" type="presOf" srcId="{DB270179-F87B-4ADB-A4B5-1616E0B8E003}" destId="{5DBE6526-0AF7-4B2C-9113-B20C3312AD1B}" srcOrd="0" destOrd="19" presId="urn:microsoft.com/office/officeart/2005/8/layout/vList2"/>
    <dgm:cxn modelId="{43E96D74-DEF3-4BCF-BF7F-F293A1E42C62}" type="presOf" srcId="{DDB000A7-FA75-4CCC-AC5C-E884F8A7DDD0}" destId="{5DBE6526-0AF7-4B2C-9113-B20C3312AD1B}" srcOrd="0" destOrd="10" presId="urn:microsoft.com/office/officeart/2005/8/layout/vList2"/>
    <dgm:cxn modelId="{CCA1C156-0F5F-4ADB-BD67-8AF6E463BCFB}" srcId="{B5F2EA25-4F92-4BCA-BDF3-1F0CF3842279}" destId="{35DB48D4-F8AE-48C1-8A2F-BEDD4C042A13}" srcOrd="2" destOrd="0" parTransId="{AF24AF9D-E88A-4C05-8B18-5BDEA0BFF303}" sibTransId="{13168267-2268-400F-B92D-77FA8A7C20BA}"/>
    <dgm:cxn modelId="{72457E57-EED0-45DA-B36E-8595CC9164F2}" type="presOf" srcId="{646875F3-D455-42D9-A1CB-5303356F7E9B}" destId="{6B2D7FCE-446C-49C6-B695-B35AE3CE7DA6}" srcOrd="0" destOrd="0" presId="urn:microsoft.com/office/officeart/2005/8/layout/vList2"/>
    <dgm:cxn modelId="{BC85EF59-6D43-42F8-8C11-DA768C5C538F}" srcId="{A813938B-B50B-424A-82B3-A4186AC08D36}" destId="{6FC7B41E-6472-41C6-B0CD-91244B81AB7C}" srcOrd="5" destOrd="0" parTransId="{85A231A0-1414-4D5F-A8DB-430DF3C09E1F}" sibTransId="{45E50594-C3EA-4057-BA79-2F916AE53F52}"/>
    <dgm:cxn modelId="{F3D4667F-6F02-48D9-8429-EA45CEC592FA}" srcId="{A813938B-B50B-424A-82B3-A4186AC08D36}" destId="{AEA6C39B-7A5E-439D-989B-57B1EB7294B3}" srcOrd="3" destOrd="0" parTransId="{C76ED23C-974A-4719-8C89-9F20D1F567C1}" sibTransId="{0555CD50-78B9-47C6-8BA0-169A7F21BF6F}"/>
    <dgm:cxn modelId="{6FF7D27F-1E7B-4864-BDAE-D2E14DA06EBA}" type="presOf" srcId="{53289397-3662-4CE5-BE2B-464AA82C3EE4}" destId="{5DBE6526-0AF7-4B2C-9113-B20C3312AD1B}" srcOrd="0" destOrd="14" presId="urn:microsoft.com/office/officeart/2005/8/layout/vList2"/>
    <dgm:cxn modelId="{1E0F6582-B7A6-4770-99B0-FC9F0D8139F2}" type="presOf" srcId="{54A38D2C-4AF3-4D77-890B-A99DD5678771}" destId="{5DBE6526-0AF7-4B2C-9113-B20C3312AD1B}" srcOrd="0" destOrd="17" presId="urn:microsoft.com/office/officeart/2005/8/layout/vList2"/>
    <dgm:cxn modelId="{E337BA82-F1BC-4767-9E7F-6ABA67B54474}" type="presOf" srcId="{35DB48D4-F8AE-48C1-8A2F-BEDD4C042A13}" destId="{5DBE6526-0AF7-4B2C-9113-B20C3312AD1B}" srcOrd="0" destOrd="18" presId="urn:microsoft.com/office/officeart/2005/8/layout/vList2"/>
    <dgm:cxn modelId="{0FB46D8A-8D4E-47E0-B226-2774F90DE5EC}" type="presOf" srcId="{724B3440-FF0C-42D0-A8ED-8CC1FA4F3A66}" destId="{5DBE6526-0AF7-4B2C-9113-B20C3312AD1B}" srcOrd="0" destOrd="16" presId="urn:microsoft.com/office/officeart/2005/8/layout/vList2"/>
    <dgm:cxn modelId="{EE4ED999-20A4-409E-BC0B-7754627F25AD}" type="presOf" srcId="{A813938B-B50B-424A-82B3-A4186AC08D36}" destId="{5DBE6526-0AF7-4B2C-9113-B20C3312AD1B}" srcOrd="0" destOrd="0" presId="urn:microsoft.com/office/officeart/2005/8/layout/vList2"/>
    <dgm:cxn modelId="{4569839E-FEB2-4BE1-8548-73AA18C5AA49}" srcId="{CC58804F-F3F6-42BE-91A8-91D50E924A89}" destId="{646875F3-D455-42D9-A1CB-5303356F7E9B}" srcOrd="1" destOrd="0" parTransId="{864C5F9E-0195-4D38-9247-E58AE0C9F82D}" sibTransId="{35B4A2F2-7ED6-47A5-9BCD-9DB5A1D877E4}"/>
    <dgm:cxn modelId="{CA4AFCB0-C164-4B74-A65C-4F66D535AC4E}" type="presOf" srcId="{478FA59E-698C-445C-B04D-0ABCA7B44152}" destId="{F8B1D26F-E2F5-4B7C-9DDD-0E04A57FB1ED}" srcOrd="0" destOrd="0" presId="urn:microsoft.com/office/officeart/2005/8/layout/vList2"/>
    <dgm:cxn modelId="{10DB0EC0-A693-468B-A76C-9386A7AFCBCE}" srcId="{646875F3-D455-42D9-A1CB-5303356F7E9B}" destId="{B5F2EA25-4F92-4BCA-BDF3-1F0CF3842279}" srcOrd="2" destOrd="0" parTransId="{A7967B29-708C-4BE7-8A74-BD5D9F16C7A1}" sibTransId="{E037647E-19C9-41E9-B0CB-C6A0979A5049}"/>
    <dgm:cxn modelId="{624B22C8-BF68-48D0-8F73-5E0BA39C7586}" type="presOf" srcId="{42EF2245-06C9-41C4-B119-D91B34C3466E}" destId="{5DBE6526-0AF7-4B2C-9113-B20C3312AD1B}" srcOrd="0" destOrd="13" presId="urn:microsoft.com/office/officeart/2005/8/layout/vList2"/>
    <dgm:cxn modelId="{C936F9CB-120C-48DE-9B07-288124349A70}" type="presOf" srcId="{97ACBABF-A948-44EB-83AF-CAF34192D695}" destId="{5DBE6526-0AF7-4B2C-9113-B20C3312AD1B}" srcOrd="0" destOrd="11" presId="urn:microsoft.com/office/officeart/2005/8/layout/vList2"/>
    <dgm:cxn modelId="{59432DD1-E82E-4046-B95D-0701D38EC4C4}" srcId="{A813938B-B50B-424A-82B3-A4186AC08D36}" destId="{80BBFF49-F8E1-4A77-B269-E47C6420EC9A}" srcOrd="8" destOrd="0" parTransId="{95AB7F07-3EF9-43F1-90EE-AFED057D9A30}" sibTransId="{5CD4335D-6740-4B10-AA1B-FA43D016546A}"/>
    <dgm:cxn modelId="{D85365D6-3D55-418B-BF26-112890B6C664}" type="presOf" srcId="{6FC7B41E-6472-41C6-B0CD-91244B81AB7C}" destId="{5DBE6526-0AF7-4B2C-9113-B20C3312AD1B}" srcOrd="0" destOrd="6" presId="urn:microsoft.com/office/officeart/2005/8/layout/vList2"/>
    <dgm:cxn modelId="{462108D8-5267-45E1-BE54-E11B1D2CBF53}" type="presOf" srcId="{541937B5-52B8-40FC-ADD0-EB1D4B0BE13A}" destId="{5DBE6526-0AF7-4B2C-9113-B20C3312AD1B}" srcOrd="0" destOrd="20" presId="urn:microsoft.com/office/officeart/2005/8/layout/vList2"/>
    <dgm:cxn modelId="{093980E0-7490-45C1-98CD-F59050B3A91C}" srcId="{646875F3-D455-42D9-A1CB-5303356F7E9B}" destId="{DDB000A7-FA75-4CCC-AC5C-E884F8A7DDD0}" srcOrd="1" destOrd="0" parTransId="{1561FF1C-2DD4-41D2-A6F7-D7BF98C4B5E4}" sibTransId="{D4DECFB0-6340-49EC-AF68-3B97943EC16B}"/>
    <dgm:cxn modelId="{B4E1B4E1-2930-4D8E-97CE-8125E0EA5EDA}" srcId="{DDB000A7-FA75-4CCC-AC5C-E884F8A7DDD0}" destId="{97ACBABF-A948-44EB-83AF-CAF34192D695}" srcOrd="0" destOrd="0" parTransId="{71A24C9E-40BD-4868-B1A6-957504548270}" sibTransId="{B831D264-FF58-4D62-BABF-49DED3BA109D}"/>
    <dgm:cxn modelId="{A6BEEFE5-ED5A-4244-B024-87305A21EA36}" type="presOf" srcId="{4AF52FA9-8C73-4F34-82C8-D9CC450D9DA3}" destId="{5DBE6526-0AF7-4B2C-9113-B20C3312AD1B}" srcOrd="0" destOrd="2" presId="urn:microsoft.com/office/officeart/2005/8/layout/vList2"/>
    <dgm:cxn modelId="{83ED3BEB-8F63-47DE-B2A8-A8D9330D6FF9}" type="presOf" srcId="{49D3079D-1EDD-430D-9525-2EBCF06A9FD8}" destId="{5DBE6526-0AF7-4B2C-9113-B20C3312AD1B}" srcOrd="0" destOrd="3" presId="urn:microsoft.com/office/officeart/2005/8/layout/vList2"/>
    <dgm:cxn modelId="{D3639FFF-9061-47CF-98EE-83A5597D59E1}" srcId="{A813938B-B50B-424A-82B3-A4186AC08D36}" destId="{4AF52FA9-8C73-4F34-82C8-D9CC450D9DA3}" srcOrd="1" destOrd="0" parTransId="{0589EE3A-BEEF-4D95-A2FD-B2E1B0719E96}" sibTransId="{C7140D16-F317-4B55-9716-9AEB018D179D}"/>
    <dgm:cxn modelId="{BB9189D1-3BD5-4F98-B258-8504D5080CF6}" type="presParOf" srcId="{FE6399F0-0C27-4B77-BA89-3CBA6950E73C}" destId="{F8B1D26F-E2F5-4B7C-9DDD-0E04A57FB1ED}" srcOrd="0" destOrd="0" presId="urn:microsoft.com/office/officeart/2005/8/layout/vList2"/>
    <dgm:cxn modelId="{341153C8-5C94-48DA-B13D-AB6CE4926E51}" type="presParOf" srcId="{FE6399F0-0C27-4B77-BA89-3CBA6950E73C}" destId="{92C64C19-8BC5-4B7E-9866-16AF32685E12}" srcOrd="1" destOrd="0" presId="urn:microsoft.com/office/officeart/2005/8/layout/vList2"/>
    <dgm:cxn modelId="{73AEADC4-7613-4A5C-9AD5-B1D0BE13095B}" type="presParOf" srcId="{FE6399F0-0C27-4B77-BA89-3CBA6950E73C}" destId="{6B2D7FCE-446C-49C6-B695-B35AE3CE7DA6}" srcOrd="2" destOrd="0" presId="urn:microsoft.com/office/officeart/2005/8/layout/vList2"/>
    <dgm:cxn modelId="{BDEA4B18-075B-4ECF-A05F-D29B0BADEB05}" type="presParOf" srcId="{FE6399F0-0C27-4B77-BA89-3CBA6950E73C}" destId="{5DBE6526-0AF7-4B2C-9113-B20C3312AD1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C58804F-F3F6-42BE-91A8-91D50E924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8FA59E-698C-445C-B04D-0ABCA7B44152}">
      <dgm:prSet/>
      <dgm:spPr/>
      <dgm:t>
        <a:bodyPr/>
        <a:lstStyle/>
        <a:p>
          <a:pPr algn="ctr"/>
          <a:r>
            <a:rPr lang="en-IN" dirty="0"/>
            <a:t>As per situation better players can be suggested.</a:t>
          </a:r>
        </a:p>
      </dgm:t>
    </dgm:pt>
    <dgm:pt modelId="{E306548C-BF6B-4781-BEE1-73C56A360E47}" type="parTrans" cxnId="{8663D952-39D7-4E2B-AF3C-3F7D9C7081FA}">
      <dgm:prSet/>
      <dgm:spPr/>
      <dgm:t>
        <a:bodyPr/>
        <a:lstStyle/>
        <a:p>
          <a:endParaRPr lang="en-IN"/>
        </a:p>
      </dgm:t>
    </dgm:pt>
    <dgm:pt modelId="{14B37489-4953-4953-A76E-7D07521A2B6D}" type="sibTrans" cxnId="{8663D952-39D7-4E2B-AF3C-3F7D9C7081FA}">
      <dgm:prSet/>
      <dgm:spPr/>
      <dgm:t>
        <a:bodyPr/>
        <a:lstStyle/>
        <a:p>
          <a:endParaRPr lang="en-IN"/>
        </a:p>
      </dgm:t>
    </dgm:pt>
    <dgm:pt modelId="{A5FF0BD7-FAE2-4F4B-BA46-9147922A6ECC}">
      <dgm:prSet/>
      <dgm:spPr/>
      <dgm:t>
        <a:bodyPr/>
        <a:lstStyle/>
        <a:p>
          <a:pPr algn="ctr"/>
          <a:r>
            <a:rPr lang="en-IN" dirty="0"/>
            <a:t>Other analysis may be given as required, e.g. top players based on runs, etc.</a:t>
          </a:r>
        </a:p>
      </dgm:t>
    </dgm:pt>
    <dgm:pt modelId="{FD2DD73C-09FC-497E-AE8C-17AAFAD2F5E6}" type="parTrans" cxnId="{38C41389-6F33-4FB4-A614-2AB22764096B}">
      <dgm:prSet/>
      <dgm:spPr/>
      <dgm:t>
        <a:bodyPr/>
        <a:lstStyle/>
        <a:p>
          <a:endParaRPr lang="en-IN"/>
        </a:p>
      </dgm:t>
    </dgm:pt>
    <dgm:pt modelId="{B1830EE4-4F57-4DED-B8B3-DCE315987B19}" type="sibTrans" cxnId="{38C41389-6F33-4FB4-A614-2AB22764096B}">
      <dgm:prSet/>
      <dgm:spPr/>
      <dgm:t>
        <a:bodyPr/>
        <a:lstStyle/>
        <a:p>
          <a:endParaRPr lang="en-IN"/>
        </a:p>
      </dgm:t>
    </dgm:pt>
    <dgm:pt modelId="{FE6399F0-0C27-4B77-BA89-3CBA6950E73C}" type="pres">
      <dgm:prSet presAssocID="{CC58804F-F3F6-42BE-91A8-91D50E924A89}" presName="linear" presStyleCnt="0">
        <dgm:presLayoutVars>
          <dgm:animLvl val="lvl"/>
          <dgm:resizeHandles val="exact"/>
        </dgm:presLayoutVars>
      </dgm:prSet>
      <dgm:spPr/>
    </dgm:pt>
    <dgm:pt modelId="{F8B1D26F-E2F5-4B7C-9DDD-0E04A57FB1ED}" type="pres">
      <dgm:prSet presAssocID="{478FA59E-698C-445C-B04D-0ABCA7B441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1192FC-EDBA-4772-9986-97432B539B85}" type="pres">
      <dgm:prSet presAssocID="{14B37489-4953-4953-A76E-7D07521A2B6D}" presName="spacer" presStyleCnt="0"/>
      <dgm:spPr/>
    </dgm:pt>
    <dgm:pt modelId="{4BF5A014-4074-41F3-AA16-F3D837D3DB86}" type="pres">
      <dgm:prSet presAssocID="{A5FF0BD7-FAE2-4F4B-BA46-9147922A6EC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4DC9B0C-9E82-4873-86F1-9284893A3C1A}" type="presOf" srcId="{CC58804F-F3F6-42BE-91A8-91D50E924A89}" destId="{FE6399F0-0C27-4B77-BA89-3CBA6950E73C}" srcOrd="0" destOrd="0" presId="urn:microsoft.com/office/officeart/2005/8/layout/vList2"/>
    <dgm:cxn modelId="{263A0E0E-78F2-4E0E-B4AF-A90DEC4D55EB}" type="presOf" srcId="{A5FF0BD7-FAE2-4F4B-BA46-9147922A6ECC}" destId="{4BF5A014-4074-41F3-AA16-F3D837D3DB86}" srcOrd="0" destOrd="0" presId="urn:microsoft.com/office/officeart/2005/8/layout/vList2"/>
    <dgm:cxn modelId="{8663D952-39D7-4E2B-AF3C-3F7D9C7081FA}" srcId="{CC58804F-F3F6-42BE-91A8-91D50E924A89}" destId="{478FA59E-698C-445C-B04D-0ABCA7B44152}" srcOrd="0" destOrd="0" parTransId="{E306548C-BF6B-4781-BEE1-73C56A360E47}" sibTransId="{14B37489-4953-4953-A76E-7D07521A2B6D}"/>
    <dgm:cxn modelId="{38C41389-6F33-4FB4-A614-2AB22764096B}" srcId="{CC58804F-F3F6-42BE-91A8-91D50E924A89}" destId="{A5FF0BD7-FAE2-4F4B-BA46-9147922A6ECC}" srcOrd="1" destOrd="0" parTransId="{FD2DD73C-09FC-497E-AE8C-17AAFAD2F5E6}" sibTransId="{B1830EE4-4F57-4DED-B8B3-DCE315987B19}"/>
    <dgm:cxn modelId="{CA4AFCB0-C164-4B74-A65C-4F66D535AC4E}" type="presOf" srcId="{478FA59E-698C-445C-B04D-0ABCA7B44152}" destId="{F8B1D26F-E2F5-4B7C-9DDD-0E04A57FB1ED}" srcOrd="0" destOrd="0" presId="urn:microsoft.com/office/officeart/2005/8/layout/vList2"/>
    <dgm:cxn modelId="{BB9189D1-3BD5-4F98-B258-8504D5080CF6}" type="presParOf" srcId="{FE6399F0-0C27-4B77-BA89-3CBA6950E73C}" destId="{F8B1D26F-E2F5-4B7C-9DDD-0E04A57FB1ED}" srcOrd="0" destOrd="0" presId="urn:microsoft.com/office/officeart/2005/8/layout/vList2"/>
    <dgm:cxn modelId="{5686943C-B8DE-4DD2-B5AA-A20FCD77E265}" type="presParOf" srcId="{FE6399F0-0C27-4B77-BA89-3CBA6950E73C}" destId="{E71192FC-EDBA-4772-9986-97432B539B85}" srcOrd="1" destOrd="0" presId="urn:microsoft.com/office/officeart/2005/8/layout/vList2"/>
    <dgm:cxn modelId="{74CF3464-30D2-4339-9AD3-0DB28D632BF5}" type="presParOf" srcId="{FE6399F0-0C27-4B77-BA89-3CBA6950E73C}" destId="{4BF5A014-4074-41F3-AA16-F3D837D3DB8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C58804F-F3F6-42BE-91A8-91D50E924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8FA59E-698C-445C-B04D-0ABCA7B44152}">
      <dgm:prSet/>
      <dgm:spPr/>
      <dgm:t>
        <a:bodyPr/>
        <a:lstStyle/>
        <a:p>
          <a:pPr algn="ctr"/>
          <a:r>
            <a:rPr lang="en-IN" dirty="0"/>
            <a:t>Medium Budget</a:t>
          </a:r>
        </a:p>
      </dgm:t>
    </dgm:pt>
    <dgm:pt modelId="{E306548C-BF6B-4781-BEE1-73C56A360E47}" type="parTrans" cxnId="{8663D952-39D7-4E2B-AF3C-3F7D9C7081FA}">
      <dgm:prSet/>
      <dgm:spPr/>
      <dgm:t>
        <a:bodyPr/>
        <a:lstStyle/>
        <a:p>
          <a:endParaRPr lang="en-IN"/>
        </a:p>
      </dgm:t>
    </dgm:pt>
    <dgm:pt modelId="{14B37489-4953-4953-A76E-7D07521A2B6D}" type="sibTrans" cxnId="{8663D952-39D7-4E2B-AF3C-3F7D9C7081FA}">
      <dgm:prSet/>
      <dgm:spPr/>
      <dgm:t>
        <a:bodyPr/>
        <a:lstStyle/>
        <a:p>
          <a:endParaRPr lang="en-IN"/>
        </a:p>
      </dgm:t>
    </dgm:pt>
    <dgm:pt modelId="{4BFAC8C9-2CA5-4D07-B003-B5C865BCD70A}">
      <dgm:prSet/>
      <dgm:spPr/>
      <dgm:t>
        <a:bodyPr/>
        <a:lstStyle/>
        <a:p>
          <a:pPr algn="ctr"/>
          <a:r>
            <a:rPr lang="en-IN" dirty="0"/>
            <a:t>Taking players whose record is of more than or equal to 6 years.</a:t>
          </a:r>
        </a:p>
      </dgm:t>
    </dgm:pt>
    <dgm:pt modelId="{9F23CEBF-B5ED-4B2E-A343-7BC732B5FF52}" type="parTrans" cxnId="{9FF581D2-DBEB-4CC5-905C-BD939772E6CF}">
      <dgm:prSet/>
      <dgm:spPr/>
      <dgm:t>
        <a:bodyPr/>
        <a:lstStyle/>
        <a:p>
          <a:endParaRPr lang="en-IN"/>
        </a:p>
      </dgm:t>
    </dgm:pt>
    <dgm:pt modelId="{D0B1FFA8-8068-43D0-A0FF-081516E98ECD}" type="sibTrans" cxnId="{9FF581D2-DBEB-4CC5-905C-BD939772E6CF}">
      <dgm:prSet/>
      <dgm:spPr/>
      <dgm:t>
        <a:bodyPr/>
        <a:lstStyle/>
        <a:p>
          <a:endParaRPr lang="en-IN"/>
        </a:p>
      </dgm:t>
    </dgm:pt>
    <dgm:pt modelId="{CF28C4CC-4A71-4C8A-BE4F-FC33A0F710E9}">
      <dgm:prSet/>
      <dgm:spPr/>
      <dgm:t>
        <a:bodyPr/>
        <a:lstStyle/>
        <a:p>
          <a:pPr algn="ctr"/>
          <a:r>
            <a:rPr lang="en-IN" dirty="0"/>
            <a:t>Analysis is based on average scores of players.</a:t>
          </a:r>
        </a:p>
      </dgm:t>
    </dgm:pt>
    <dgm:pt modelId="{04017247-7D96-45AE-878A-3C069606B091}" type="parTrans" cxnId="{B7B54A03-D3A5-40CB-84F9-E8CCCEA4E31A}">
      <dgm:prSet/>
      <dgm:spPr/>
      <dgm:t>
        <a:bodyPr/>
        <a:lstStyle/>
        <a:p>
          <a:endParaRPr lang="en-IN"/>
        </a:p>
      </dgm:t>
    </dgm:pt>
    <dgm:pt modelId="{AD4F5584-61E6-4BFC-9D2C-0BEE4FB4084A}" type="sibTrans" cxnId="{B7B54A03-D3A5-40CB-84F9-E8CCCEA4E31A}">
      <dgm:prSet/>
      <dgm:spPr/>
      <dgm:t>
        <a:bodyPr/>
        <a:lstStyle/>
        <a:p>
          <a:endParaRPr lang="en-IN"/>
        </a:p>
      </dgm:t>
    </dgm:pt>
    <dgm:pt modelId="{772F8D06-9FA2-43F5-ACAF-5DB9ABF2ADE6}">
      <dgm:prSet/>
      <dgm:spPr/>
      <dgm:t>
        <a:bodyPr/>
        <a:lstStyle/>
        <a:p>
          <a:pPr algn="ctr"/>
          <a:r>
            <a:rPr lang="en-IN" dirty="0"/>
            <a:t>Some BCCI guidelines were neglected.</a:t>
          </a:r>
        </a:p>
      </dgm:t>
    </dgm:pt>
    <dgm:pt modelId="{36D7DF5A-67E7-42E1-B7A5-E961D21A724D}" type="parTrans" cxnId="{CF7CE18D-47D7-4848-801E-60D745E8BFFC}">
      <dgm:prSet/>
      <dgm:spPr/>
      <dgm:t>
        <a:bodyPr/>
        <a:lstStyle/>
        <a:p>
          <a:endParaRPr lang="en-IN"/>
        </a:p>
      </dgm:t>
    </dgm:pt>
    <dgm:pt modelId="{C54D81B3-AD09-40A8-AE90-B75E3C5FFF55}" type="sibTrans" cxnId="{CF7CE18D-47D7-4848-801E-60D745E8BFFC}">
      <dgm:prSet/>
      <dgm:spPr/>
      <dgm:t>
        <a:bodyPr/>
        <a:lstStyle/>
        <a:p>
          <a:endParaRPr lang="en-IN"/>
        </a:p>
      </dgm:t>
    </dgm:pt>
    <dgm:pt modelId="{FE6399F0-0C27-4B77-BA89-3CBA6950E73C}" type="pres">
      <dgm:prSet presAssocID="{CC58804F-F3F6-42BE-91A8-91D50E924A89}" presName="linear" presStyleCnt="0">
        <dgm:presLayoutVars>
          <dgm:animLvl val="lvl"/>
          <dgm:resizeHandles val="exact"/>
        </dgm:presLayoutVars>
      </dgm:prSet>
      <dgm:spPr/>
    </dgm:pt>
    <dgm:pt modelId="{F8B1D26F-E2F5-4B7C-9DDD-0E04A57FB1ED}" type="pres">
      <dgm:prSet presAssocID="{478FA59E-698C-445C-B04D-0ABCA7B441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7AC661-28E9-4356-84F9-84081D69F1E7}" type="pres">
      <dgm:prSet presAssocID="{14B37489-4953-4953-A76E-7D07521A2B6D}" presName="spacer" presStyleCnt="0"/>
      <dgm:spPr/>
    </dgm:pt>
    <dgm:pt modelId="{5DD118F7-7E9A-459E-8D7D-B34D02A4CF5A}" type="pres">
      <dgm:prSet presAssocID="{4BFAC8C9-2CA5-4D07-B003-B5C865BCD7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3CED2C-1D1E-4204-B016-D622E1C5D825}" type="pres">
      <dgm:prSet presAssocID="{D0B1FFA8-8068-43D0-A0FF-081516E98ECD}" presName="spacer" presStyleCnt="0"/>
      <dgm:spPr/>
    </dgm:pt>
    <dgm:pt modelId="{547101B3-C371-4705-9B3B-C35555396305}" type="pres">
      <dgm:prSet presAssocID="{CF28C4CC-4A71-4C8A-BE4F-FC33A0F710E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BC4577-F156-43A5-A1DB-4C3F8FFA93FA}" type="pres">
      <dgm:prSet presAssocID="{AD4F5584-61E6-4BFC-9D2C-0BEE4FB4084A}" presName="spacer" presStyleCnt="0"/>
      <dgm:spPr/>
    </dgm:pt>
    <dgm:pt modelId="{D9C4C2FD-6241-452C-A6F0-93D02A555752}" type="pres">
      <dgm:prSet presAssocID="{772F8D06-9FA2-43F5-ACAF-5DB9ABF2ADE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7B54A03-D3A5-40CB-84F9-E8CCCEA4E31A}" srcId="{CC58804F-F3F6-42BE-91A8-91D50E924A89}" destId="{CF28C4CC-4A71-4C8A-BE4F-FC33A0F710E9}" srcOrd="2" destOrd="0" parTransId="{04017247-7D96-45AE-878A-3C069606B091}" sibTransId="{AD4F5584-61E6-4BFC-9D2C-0BEE4FB4084A}"/>
    <dgm:cxn modelId="{84DC9B0C-9E82-4873-86F1-9284893A3C1A}" type="presOf" srcId="{CC58804F-F3F6-42BE-91A8-91D50E924A89}" destId="{FE6399F0-0C27-4B77-BA89-3CBA6950E73C}" srcOrd="0" destOrd="0" presId="urn:microsoft.com/office/officeart/2005/8/layout/vList2"/>
    <dgm:cxn modelId="{F4D22722-9BF6-4A72-AE25-E8F02F178A03}" type="presOf" srcId="{CF28C4CC-4A71-4C8A-BE4F-FC33A0F710E9}" destId="{547101B3-C371-4705-9B3B-C35555396305}" srcOrd="0" destOrd="0" presId="urn:microsoft.com/office/officeart/2005/8/layout/vList2"/>
    <dgm:cxn modelId="{8663D952-39D7-4E2B-AF3C-3F7D9C7081FA}" srcId="{CC58804F-F3F6-42BE-91A8-91D50E924A89}" destId="{478FA59E-698C-445C-B04D-0ABCA7B44152}" srcOrd="0" destOrd="0" parTransId="{E306548C-BF6B-4781-BEE1-73C56A360E47}" sibTransId="{14B37489-4953-4953-A76E-7D07521A2B6D}"/>
    <dgm:cxn modelId="{CF7CE18D-47D7-4848-801E-60D745E8BFFC}" srcId="{CC58804F-F3F6-42BE-91A8-91D50E924A89}" destId="{772F8D06-9FA2-43F5-ACAF-5DB9ABF2ADE6}" srcOrd="3" destOrd="0" parTransId="{36D7DF5A-67E7-42E1-B7A5-E961D21A724D}" sibTransId="{C54D81B3-AD09-40A8-AE90-B75E3C5FFF55}"/>
    <dgm:cxn modelId="{838D6595-E047-4CAA-B058-04E950337752}" type="presOf" srcId="{772F8D06-9FA2-43F5-ACAF-5DB9ABF2ADE6}" destId="{D9C4C2FD-6241-452C-A6F0-93D02A555752}" srcOrd="0" destOrd="0" presId="urn:microsoft.com/office/officeart/2005/8/layout/vList2"/>
    <dgm:cxn modelId="{CA4AFCB0-C164-4B74-A65C-4F66D535AC4E}" type="presOf" srcId="{478FA59E-698C-445C-B04D-0ABCA7B44152}" destId="{F8B1D26F-E2F5-4B7C-9DDD-0E04A57FB1ED}" srcOrd="0" destOrd="0" presId="urn:microsoft.com/office/officeart/2005/8/layout/vList2"/>
    <dgm:cxn modelId="{D5A7CBC7-7C53-4E71-A7BD-EDA0E2E55AEB}" type="presOf" srcId="{4BFAC8C9-2CA5-4D07-B003-B5C865BCD70A}" destId="{5DD118F7-7E9A-459E-8D7D-B34D02A4CF5A}" srcOrd="0" destOrd="0" presId="urn:microsoft.com/office/officeart/2005/8/layout/vList2"/>
    <dgm:cxn modelId="{9FF581D2-DBEB-4CC5-905C-BD939772E6CF}" srcId="{CC58804F-F3F6-42BE-91A8-91D50E924A89}" destId="{4BFAC8C9-2CA5-4D07-B003-B5C865BCD70A}" srcOrd="1" destOrd="0" parTransId="{9F23CEBF-B5ED-4B2E-A343-7BC732B5FF52}" sibTransId="{D0B1FFA8-8068-43D0-A0FF-081516E98ECD}"/>
    <dgm:cxn modelId="{BB9189D1-3BD5-4F98-B258-8504D5080CF6}" type="presParOf" srcId="{FE6399F0-0C27-4B77-BA89-3CBA6950E73C}" destId="{F8B1D26F-E2F5-4B7C-9DDD-0E04A57FB1ED}" srcOrd="0" destOrd="0" presId="urn:microsoft.com/office/officeart/2005/8/layout/vList2"/>
    <dgm:cxn modelId="{95188A49-24D4-4AF6-B0B0-64386ED9E69B}" type="presParOf" srcId="{FE6399F0-0C27-4B77-BA89-3CBA6950E73C}" destId="{F97AC661-28E9-4356-84F9-84081D69F1E7}" srcOrd="1" destOrd="0" presId="urn:microsoft.com/office/officeart/2005/8/layout/vList2"/>
    <dgm:cxn modelId="{C0303E16-D754-4B29-A4B7-2F57A85A92E8}" type="presParOf" srcId="{FE6399F0-0C27-4B77-BA89-3CBA6950E73C}" destId="{5DD118F7-7E9A-459E-8D7D-B34D02A4CF5A}" srcOrd="2" destOrd="0" presId="urn:microsoft.com/office/officeart/2005/8/layout/vList2"/>
    <dgm:cxn modelId="{E42FC14E-EF3A-4B14-9D0F-90DF9D47F6A9}" type="presParOf" srcId="{FE6399F0-0C27-4B77-BA89-3CBA6950E73C}" destId="{4B3CED2C-1D1E-4204-B016-D622E1C5D825}" srcOrd="3" destOrd="0" presId="urn:microsoft.com/office/officeart/2005/8/layout/vList2"/>
    <dgm:cxn modelId="{02954678-48BB-458C-A7DE-F2FAFFFB9731}" type="presParOf" srcId="{FE6399F0-0C27-4B77-BA89-3CBA6950E73C}" destId="{547101B3-C371-4705-9B3B-C35555396305}" srcOrd="4" destOrd="0" presId="urn:microsoft.com/office/officeart/2005/8/layout/vList2"/>
    <dgm:cxn modelId="{ED484285-6028-4935-B061-6BAF7B9D3755}" type="presParOf" srcId="{FE6399F0-0C27-4B77-BA89-3CBA6950E73C}" destId="{59BC4577-F156-43A5-A1DB-4C3F8FFA93FA}" srcOrd="5" destOrd="0" presId="urn:microsoft.com/office/officeart/2005/8/layout/vList2"/>
    <dgm:cxn modelId="{8466AA55-4ACD-4242-B163-1314E2BE435A}" type="presParOf" srcId="{FE6399F0-0C27-4B77-BA89-3CBA6950E73C}" destId="{D9C4C2FD-6241-452C-A6F0-93D02A55575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C58804F-F3F6-42BE-91A8-91D50E924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8FA59E-698C-445C-B04D-0ABCA7B44152}">
      <dgm:prSet/>
      <dgm:spPr/>
      <dgm:t>
        <a:bodyPr/>
        <a:lstStyle/>
        <a:p>
          <a:pPr algn="ctr"/>
          <a:r>
            <a:rPr lang="en-IN" dirty="0"/>
            <a:t>kaggle.com</a:t>
          </a:r>
        </a:p>
      </dgm:t>
    </dgm:pt>
    <dgm:pt modelId="{E306548C-BF6B-4781-BEE1-73C56A360E47}" type="parTrans" cxnId="{8663D952-39D7-4E2B-AF3C-3F7D9C7081FA}">
      <dgm:prSet/>
      <dgm:spPr/>
      <dgm:t>
        <a:bodyPr/>
        <a:lstStyle/>
        <a:p>
          <a:endParaRPr lang="en-IN"/>
        </a:p>
      </dgm:t>
    </dgm:pt>
    <dgm:pt modelId="{14B37489-4953-4953-A76E-7D07521A2B6D}" type="sibTrans" cxnId="{8663D952-39D7-4E2B-AF3C-3F7D9C7081FA}">
      <dgm:prSet/>
      <dgm:spPr/>
      <dgm:t>
        <a:bodyPr/>
        <a:lstStyle/>
        <a:p>
          <a:endParaRPr lang="en-IN"/>
        </a:p>
      </dgm:t>
    </dgm:pt>
    <dgm:pt modelId="{2EA76A95-286F-42B1-A7E3-C73347A273F5}">
      <dgm:prSet/>
      <dgm:spPr/>
      <dgm:t>
        <a:bodyPr/>
        <a:lstStyle/>
        <a:p>
          <a:pPr algn="ctr"/>
          <a:r>
            <a:rPr lang="en-IN" dirty="0"/>
            <a:t>Google Stats</a:t>
          </a:r>
        </a:p>
      </dgm:t>
    </dgm:pt>
    <dgm:pt modelId="{ACCE76CE-D78A-4DA5-A287-FFA692C8CDD3}" type="parTrans" cxnId="{83A1C4AB-7F74-4AD4-A3A4-997237C0E856}">
      <dgm:prSet/>
      <dgm:spPr/>
      <dgm:t>
        <a:bodyPr/>
        <a:lstStyle/>
        <a:p>
          <a:endParaRPr lang="en-IN"/>
        </a:p>
      </dgm:t>
    </dgm:pt>
    <dgm:pt modelId="{1ADD18E9-8BE5-4E2C-AF41-F8C8EFCF8884}" type="sibTrans" cxnId="{83A1C4AB-7F74-4AD4-A3A4-997237C0E856}">
      <dgm:prSet/>
      <dgm:spPr/>
      <dgm:t>
        <a:bodyPr/>
        <a:lstStyle/>
        <a:p>
          <a:endParaRPr lang="en-IN"/>
        </a:p>
      </dgm:t>
    </dgm:pt>
    <dgm:pt modelId="{A7F81929-9CE7-4DE3-ABF3-3CAFA5FF8A66}">
      <dgm:prSet/>
      <dgm:spPr/>
      <dgm:t>
        <a:bodyPr/>
        <a:lstStyle/>
        <a:p>
          <a:pPr algn="ctr"/>
          <a:r>
            <a:rPr lang="en-IN" dirty="0"/>
            <a:t>iplt20.com</a:t>
          </a:r>
        </a:p>
      </dgm:t>
    </dgm:pt>
    <dgm:pt modelId="{97725D03-AC0C-4330-9741-8D3953E61C4A}" type="parTrans" cxnId="{F4423784-16D5-46CC-96AB-AE8F8A3717CB}">
      <dgm:prSet/>
      <dgm:spPr/>
      <dgm:t>
        <a:bodyPr/>
        <a:lstStyle/>
        <a:p>
          <a:endParaRPr lang="en-IN"/>
        </a:p>
      </dgm:t>
    </dgm:pt>
    <dgm:pt modelId="{78FA2006-85CB-4796-8794-188B4CAAA628}" type="sibTrans" cxnId="{F4423784-16D5-46CC-96AB-AE8F8A3717CB}">
      <dgm:prSet/>
      <dgm:spPr/>
      <dgm:t>
        <a:bodyPr/>
        <a:lstStyle/>
        <a:p>
          <a:endParaRPr lang="en-IN"/>
        </a:p>
      </dgm:t>
    </dgm:pt>
    <dgm:pt modelId="{FE6399F0-0C27-4B77-BA89-3CBA6950E73C}" type="pres">
      <dgm:prSet presAssocID="{CC58804F-F3F6-42BE-91A8-91D50E924A89}" presName="linear" presStyleCnt="0">
        <dgm:presLayoutVars>
          <dgm:animLvl val="lvl"/>
          <dgm:resizeHandles val="exact"/>
        </dgm:presLayoutVars>
      </dgm:prSet>
      <dgm:spPr/>
    </dgm:pt>
    <dgm:pt modelId="{F8B1D26F-E2F5-4B7C-9DDD-0E04A57FB1ED}" type="pres">
      <dgm:prSet presAssocID="{478FA59E-698C-445C-B04D-0ABCA7B441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70F9F5-F17D-470E-9AAA-C908BBCAF5CB}" type="pres">
      <dgm:prSet presAssocID="{14B37489-4953-4953-A76E-7D07521A2B6D}" presName="spacer" presStyleCnt="0"/>
      <dgm:spPr/>
    </dgm:pt>
    <dgm:pt modelId="{219A4556-E4D9-41BD-92A4-4A6EF363B46B}" type="pres">
      <dgm:prSet presAssocID="{2EA76A95-286F-42B1-A7E3-C73347A273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619506-A741-4F2C-B6DA-9050BD9A69C5}" type="pres">
      <dgm:prSet presAssocID="{1ADD18E9-8BE5-4E2C-AF41-F8C8EFCF8884}" presName="spacer" presStyleCnt="0"/>
      <dgm:spPr/>
    </dgm:pt>
    <dgm:pt modelId="{538E02AD-FFF7-437F-BA07-95C3A83568E4}" type="pres">
      <dgm:prSet presAssocID="{A7F81929-9CE7-4DE3-ABF3-3CAFA5FF8A6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4DC9B0C-9E82-4873-86F1-9284893A3C1A}" type="presOf" srcId="{CC58804F-F3F6-42BE-91A8-91D50E924A89}" destId="{FE6399F0-0C27-4B77-BA89-3CBA6950E73C}" srcOrd="0" destOrd="0" presId="urn:microsoft.com/office/officeart/2005/8/layout/vList2"/>
    <dgm:cxn modelId="{8663D952-39D7-4E2B-AF3C-3F7D9C7081FA}" srcId="{CC58804F-F3F6-42BE-91A8-91D50E924A89}" destId="{478FA59E-698C-445C-B04D-0ABCA7B44152}" srcOrd="0" destOrd="0" parTransId="{E306548C-BF6B-4781-BEE1-73C56A360E47}" sibTransId="{14B37489-4953-4953-A76E-7D07521A2B6D}"/>
    <dgm:cxn modelId="{F4423784-16D5-46CC-96AB-AE8F8A3717CB}" srcId="{CC58804F-F3F6-42BE-91A8-91D50E924A89}" destId="{A7F81929-9CE7-4DE3-ABF3-3CAFA5FF8A66}" srcOrd="2" destOrd="0" parTransId="{97725D03-AC0C-4330-9741-8D3953E61C4A}" sibTransId="{78FA2006-85CB-4796-8794-188B4CAAA628}"/>
    <dgm:cxn modelId="{B0058194-82BE-4ED3-B48F-6DDAC9CB5CEA}" type="presOf" srcId="{A7F81929-9CE7-4DE3-ABF3-3CAFA5FF8A66}" destId="{538E02AD-FFF7-437F-BA07-95C3A83568E4}" srcOrd="0" destOrd="0" presId="urn:microsoft.com/office/officeart/2005/8/layout/vList2"/>
    <dgm:cxn modelId="{7C006797-1FBA-4315-9D0E-B2F021C6AD63}" type="presOf" srcId="{2EA76A95-286F-42B1-A7E3-C73347A273F5}" destId="{219A4556-E4D9-41BD-92A4-4A6EF363B46B}" srcOrd="0" destOrd="0" presId="urn:microsoft.com/office/officeart/2005/8/layout/vList2"/>
    <dgm:cxn modelId="{83A1C4AB-7F74-4AD4-A3A4-997237C0E856}" srcId="{CC58804F-F3F6-42BE-91A8-91D50E924A89}" destId="{2EA76A95-286F-42B1-A7E3-C73347A273F5}" srcOrd="1" destOrd="0" parTransId="{ACCE76CE-D78A-4DA5-A287-FFA692C8CDD3}" sibTransId="{1ADD18E9-8BE5-4E2C-AF41-F8C8EFCF8884}"/>
    <dgm:cxn modelId="{CA4AFCB0-C164-4B74-A65C-4F66D535AC4E}" type="presOf" srcId="{478FA59E-698C-445C-B04D-0ABCA7B44152}" destId="{F8B1D26F-E2F5-4B7C-9DDD-0E04A57FB1ED}" srcOrd="0" destOrd="0" presId="urn:microsoft.com/office/officeart/2005/8/layout/vList2"/>
    <dgm:cxn modelId="{BB9189D1-3BD5-4F98-B258-8504D5080CF6}" type="presParOf" srcId="{FE6399F0-0C27-4B77-BA89-3CBA6950E73C}" destId="{F8B1D26F-E2F5-4B7C-9DDD-0E04A57FB1ED}" srcOrd="0" destOrd="0" presId="urn:microsoft.com/office/officeart/2005/8/layout/vList2"/>
    <dgm:cxn modelId="{48001F5E-F84B-4D84-A090-2B21710CE1C5}" type="presParOf" srcId="{FE6399F0-0C27-4B77-BA89-3CBA6950E73C}" destId="{3E70F9F5-F17D-470E-9AAA-C908BBCAF5CB}" srcOrd="1" destOrd="0" presId="urn:microsoft.com/office/officeart/2005/8/layout/vList2"/>
    <dgm:cxn modelId="{47FEE6C6-BFEF-47EA-9503-556B36BFE154}" type="presParOf" srcId="{FE6399F0-0C27-4B77-BA89-3CBA6950E73C}" destId="{219A4556-E4D9-41BD-92A4-4A6EF363B46B}" srcOrd="2" destOrd="0" presId="urn:microsoft.com/office/officeart/2005/8/layout/vList2"/>
    <dgm:cxn modelId="{72E19151-A999-484C-90C0-FD0E6134B3BC}" type="presParOf" srcId="{FE6399F0-0C27-4B77-BA89-3CBA6950E73C}" destId="{C6619506-A741-4F2C-B6DA-9050BD9A69C5}" srcOrd="3" destOrd="0" presId="urn:microsoft.com/office/officeart/2005/8/layout/vList2"/>
    <dgm:cxn modelId="{DEA51D20-AAC9-4FAA-A2E9-1BFBD375F76F}" type="presParOf" srcId="{FE6399F0-0C27-4B77-BA89-3CBA6950E73C}" destId="{538E02AD-FFF7-437F-BA07-95C3A83568E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C58804F-F3F6-42BE-91A8-91D50E924A8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8FA59E-698C-445C-B04D-0ABCA7B44152}">
      <dgm:prSet/>
      <dgm:spPr/>
      <dgm:t>
        <a:bodyPr/>
        <a:lstStyle/>
        <a:p>
          <a:pPr algn="ctr"/>
          <a:r>
            <a:rPr lang="en-GB" dirty="0"/>
            <a:t>In conclusion, this IPL data analysis identifies high-performing players for IPL 2024, offering valuable insights for team formation and strategy.</a:t>
          </a:r>
          <a:endParaRPr lang="en-IN" dirty="0"/>
        </a:p>
      </dgm:t>
    </dgm:pt>
    <dgm:pt modelId="{E306548C-BF6B-4781-BEE1-73C56A360E47}" type="parTrans" cxnId="{8663D952-39D7-4E2B-AF3C-3F7D9C7081FA}">
      <dgm:prSet/>
      <dgm:spPr/>
      <dgm:t>
        <a:bodyPr/>
        <a:lstStyle/>
        <a:p>
          <a:endParaRPr lang="en-IN"/>
        </a:p>
      </dgm:t>
    </dgm:pt>
    <dgm:pt modelId="{14B37489-4953-4953-A76E-7D07521A2B6D}" type="sibTrans" cxnId="{8663D952-39D7-4E2B-AF3C-3F7D9C7081FA}">
      <dgm:prSet/>
      <dgm:spPr/>
      <dgm:t>
        <a:bodyPr/>
        <a:lstStyle/>
        <a:p>
          <a:endParaRPr lang="en-IN"/>
        </a:p>
      </dgm:t>
    </dgm:pt>
    <dgm:pt modelId="{BB8F3391-6F5D-4342-AE9C-533F5546AC9C}" type="pres">
      <dgm:prSet presAssocID="{CC58804F-F3F6-42BE-91A8-91D50E924A89}" presName="diagram" presStyleCnt="0">
        <dgm:presLayoutVars>
          <dgm:dir/>
          <dgm:resizeHandles val="exact"/>
        </dgm:presLayoutVars>
      </dgm:prSet>
      <dgm:spPr/>
    </dgm:pt>
    <dgm:pt modelId="{8B7E2D13-6BC9-4B16-8BDA-F72876E45B9B}" type="pres">
      <dgm:prSet presAssocID="{478FA59E-698C-445C-B04D-0ABCA7B44152}" presName="node" presStyleLbl="node1" presStyleIdx="0" presStyleCnt="1">
        <dgm:presLayoutVars>
          <dgm:bulletEnabled val="1"/>
        </dgm:presLayoutVars>
      </dgm:prSet>
      <dgm:spPr/>
    </dgm:pt>
  </dgm:ptLst>
  <dgm:cxnLst>
    <dgm:cxn modelId="{2E71C822-2990-4F86-A79C-2AD1EB0C3C13}" type="presOf" srcId="{478FA59E-698C-445C-B04D-0ABCA7B44152}" destId="{8B7E2D13-6BC9-4B16-8BDA-F72876E45B9B}" srcOrd="0" destOrd="0" presId="urn:microsoft.com/office/officeart/2005/8/layout/default"/>
    <dgm:cxn modelId="{8663D952-39D7-4E2B-AF3C-3F7D9C7081FA}" srcId="{CC58804F-F3F6-42BE-91A8-91D50E924A89}" destId="{478FA59E-698C-445C-B04D-0ABCA7B44152}" srcOrd="0" destOrd="0" parTransId="{E306548C-BF6B-4781-BEE1-73C56A360E47}" sibTransId="{14B37489-4953-4953-A76E-7D07521A2B6D}"/>
    <dgm:cxn modelId="{7F4DC0B5-72FA-48D3-A646-A0E60FB50D1B}" type="presOf" srcId="{CC58804F-F3F6-42BE-91A8-91D50E924A89}" destId="{BB8F3391-6F5D-4342-AE9C-533F5546AC9C}" srcOrd="0" destOrd="0" presId="urn:microsoft.com/office/officeart/2005/8/layout/default"/>
    <dgm:cxn modelId="{9B01A641-F324-451A-9F7F-3CA86942E281}" type="presParOf" srcId="{BB8F3391-6F5D-4342-AE9C-533F5546AC9C}" destId="{8B7E2D13-6BC9-4B16-8BDA-F72876E45B9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8804F-F3F6-42BE-91A8-91D50E924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78FA59E-698C-445C-B04D-0ABCA7B44152}">
      <dgm:prSet/>
      <dgm:spPr/>
      <dgm:t>
        <a:bodyPr/>
        <a:lstStyle/>
        <a:p>
          <a:r>
            <a:rPr lang="en-GB" dirty="0"/>
            <a:t>Building a winning IPL team by picking Players smartly from the dataset.</a:t>
          </a:r>
          <a:endParaRPr lang="en-IN" dirty="0"/>
        </a:p>
      </dgm:t>
    </dgm:pt>
    <dgm:pt modelId="{E306548C-BF6B-4781-BEE1-73C56A360E47}" type="parTrans" cxnId="{8663D952-39D7-4E2B-AF3C-3F7D9C7081FA}">
      <dgm:prSet/>
      <dgm:spPr/>
      <dgm:t>
        <a:bodyPr/>
        <a:lstStyle/>
        <a:p>
          <a:endParaRPr lang="en-IN"/>
        </a:p>
      </dgm:t>
    </dgm:pt>
    <dgm:pt modelId="{14B37489-4953-4953-A76E-7D07521A2B6D}" type="sibTrans" cxnId="{8663D952-39D7-4E2B-AF3C-3F7D9C7081FA}">
      <dgm:prSet/>
      <dgm:spPr/>
      <dgm:t>
        <a:bodyPr/>
        <a:lstStyle/>
        <a:p>
          <a:endParaRPr lang="en-IN"/>
        </a:p>
      </dgm:t>
    </dgm:pt>
    <dgm:pt modelId="{8D71BCAB-965F-43E0-A5A9-BB515F785C94}">
      <dgm:prSet/>
      <dgm:spPr/>
      <dgm:t>
        <a:bodyPr/>
        <a:lstStyle/>
        <a:p>
          <a:r>
            <a:rPr lang="en-GB" dirty="0"/>
            <a:t>Challenges faced:</a:t>
          </a:r>
          <a:endParaRPr lang="en-IN" dirty="0"/>
        </a:p>
      </dgm:t>
    </dgm:pt>
    <dgm:pt modelId="{E958DD46-D88E-45F3-B7C8-866FA1279556}" type="parTrans" cxnId="{6E612BCC-5B11-4FAF-A843-91691322BCFA}">
      <dgm:prSet/>
      <dgm:spPr/>
      <dgm:t>
        <a:bodyPr/>
        <a:lstStyle/>
        <a:p>
          <a:endParaRPr lang="en-IN"/>
        </a:p>
      </dgm:t>
    </dgm:pt>
    <dgm:pt modelId="{F84A55CC-96CD-49A7-8530-2ADB23613A80}" type="sibTrans" cxnId="{6E612BCC-5B11-4FAF-A843-91691322BCFA}">
      <dgm:prSet/>
      <dgm:spPr/>
      <dgm:t>
        <a:bodyPr/>
        <a:lstStyle/>
        <a:p>
          <a:endParaRPr lang="en-IN"/>
        </a:p>
      </dgm:t>
    </dgm:pt>
    <dgm:pt modelId="{1D74CC3A-8C04-43CE-9B23-1824C642FB71}">
      <dgm:prSet/>
      <dgm:spPr/>
      <dgm:t>
        <a:bodyPr/>
        <a:lstStyle/>
        <a:p>
          <a:r>
            <a:rPr lang="en-GB" dirty="0"/>
            <a:t>Diverse player metrics</a:t>
          </a:r>
          <a:endParaRPr lang="en-IN" dirty="0"/>
        </a:p>
      </dgm:t>
    </dgm:pt>
    <dgm:pt modelId="{9702E2FB-6E06-4C5B-884C-801D626A85E7}" type="parTrans" cxnId="{6601E759-5646-4EE4-A06D-3ADED81858CB}">
      <dgm:prSet/>
      <dgm:spPr/>
      <dgm:t>
        <a:bodyPr/>
        <a:lstStyle/>
        <a:p>
          <a:endParaRPr lang="en-IN"/>
        </a:p>
      </dgm:t>
    </dgm:pt>
    <dgm:pt modelId="{FCBB57FB-132A-4262-9FC5-71DC1103C3CD}" type="sibTrans" cxnId="{6601E759-5646-4EE4-A06D-3ADED81858CB}">
      <dgm:prSet/>
      <dgm:spPr/>
      <dgm:t>
        <a:bodyPr/>
        <a:lstStyle/>
        <a:p>
          <a:endParaRPr lang="en-IN"/>
        </a:p>
      </dgm:t>
    </dgm:pt>
    <dgm:pt modelId="{726B090C-EEEB-48E9-8160-B33AFC375FB9}">
      <dgm:prSet/>
      <dgm:spPr/>
      <dgm:t>
        <a:bodyPr/>
        <a:lstStyle/>
        <a:p>
          <a:r>
            <a:rPr lang="en-GB" dirty="0"/>
            <a:t>Strategically Composing the team</a:t>
          </a:r>
          <a:endParaRPr lang="en-IN" dirty="0"/>
        </a:p>
      </dgm:t>
    </dgm:pt>
    <dgm:pt modelId="{4205FD6E-E4DC-448C-8B1D-1DBD8E240820}" type="parTrans" cxnId="{2EF103E0-1579-483F-B32D-7A6D7D219403}">
      <dgm:prSet/>
      <dgm:spPr/>
      <dgm:t>
        <a:bodyPr/>
        <a:lstStyle/>
        <a:p>
          <a:endParaRPr lang="en-IN"/>
        </a:p>
      </dgm:t>
    </dgm:pt>
    <dgm:pt modelId="{574AFD0D-8326-4019-8E11-AA9F0D7B1783}" type="sibTrans" cxnId="{2EF103E0-1579-483F-B32D-7A6D7D219403}">
      <dgm:prSet/>
      <dgm:spPr/>
      <dgm:t>
        <a:bodyPr/>
        <a:lstStyle/>
        <a:p>
          <a:endParaRPr lang="en-IN"/>
        </a:p>
      </dgm:t>
    </dgm:pt>
    <dgm:pt modelId="{53FB7309-04F7-491F-8233-AAAC130ED81A}">
      <dgm:prSet/>
      <dgm:spPr/>
      <dgm:t>
        <a:bodyPr/>
        <a:lstStyle/>
        <a:p>
          <a:r>
            <a:rPr lang="en-GB" dirty="0"/>
            <a:t>BCCI Guidelines</a:t>
          </a:r>
          <a:endParaRPr lang="en-IN" dirty="0"/>
        </a:p>
      </dgm:t>
    </dgm:pt>
    <dgm:pt modelId="{35D230D4-B205-4F84-BBE7-324869243F72}" type="parTrans" cxnId="{803685E2-E1D7-4AF2-ADEE-E65F8BCCAF2B}">
      <dgm:prSet/>
      <dgm:spPr/>
      <dgm:t>
        <a:bodyPr/>
        <a:lstStyle/>
        <a:p>
          <a:endParaRPr lang="en-IN"/>
        </a:p>
      </dgm:t>
    </dgm:pt>
    <dgm:pt modelId="{4FB4CECA-DED0-4D5A-92BB-8C13EBB4A91F}" type="sibTrans" cxnId="{803685E2-E1D7-4AF2-ADEE-E65F8BCCAF2B}">
      <dgm:prSet/>
      <dgm:spPr/>
      <dgm:t>
        <a:bodyPr/>
        <a:lstStyle/>
        <a:p>
          <a:endParaRPr lang="en-IN"/>
        </a:p>
      </dgm:t>
    </dgm:pt>
    <dgm:pt modelId="{8086C6C5-B235-44A4-84AF-56A42BF8F31C}">
      <dgm:prSet/>
      <dgm:spPr/>
      <dgm:t>
        <a:bodyPr/>
        <a:lstStyle/>
        <a:p>
          <a:r>
            <a:rPr lang="en-GB" dirty="0"/>
            <a:t>Budget Constraints</a:t>
          </a:r>
          <a:endParaRPr lang="en-IN" dirty="0"/>
        </a:p>
      </dgm:t>
    </dgm:pt>
    <dgm:pt modelId="{96D3F57F-5442-4CD0-A7AF-D172C3209200}" type="parTrans" cxnId="{881F9DA3-0104-4AB1-AF90-49FCEA97582B}">
      <dgm:prSet/>
      <dgm:spPr/>
      <dgm:t>
        <a:bodyPr/>
        <a:lstStyle/>
        <a:p>
          <a:endParaRPr lang="en-IN"/>
        </a:p>
      </dgm:t>
    </dgm:pt>
    <dgm:pt modelId="{4E249DAC-FEA6-4831-926C-1007A0467303}" type="sibTrans" cxnId="{881F9DA3-0104-4AB1-AF90-49FCEA97582B}">
      <dgm:prSet/>
      <dgm:spPr/>
      <dgm:t>
        <a:bodyPr/>
        <a:lstStyle/>
        <a:p>
          <a:endParaRPr lang="en-IN"/>
        </a:p>
      </dgm:t>
    </dgm:pt>
    <dgm:pt modelId="{6209B322-9265-462C-ACAD-07B6ECCFAB39}" type="pres">
      <dgm:prSet presAssocID="{CC58804F-F3F6-42BE-91A8-91D50E924A89}" presName="linear" presStyleCnt="0">
        <dgm:presLayoutVars>
          <dgm:animLvl val="lvl"/>
          <dgm:resizeHandles val="exact"/>
        </dgm:presLayoutVars>
      </dgm:prSet>
      <dgm:spPr/>
    </dgm:pt>
    <dgm:pt modelId="{111D029B-9E92-4A8B-9B9B-A92751B10061}" type="pres">
      <dgm:prSet presAssocID="{478FA59E-698C-445C-B04D-0ABCA7B441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567AE0-DAF5-45AE-8F71-66315C83941E}" type="pres">
      <dgm:prSet presAssocID="{14B37489-4953-4953-A76E-7D07521A2B6D}" presName="spacer" presStyleCnt="0"/>
      <dgm:spPr/>
    </dgm:pt>
    <dgm:pt modelId="{972D2B4E-ACA8-4865-ACB7-EC3513646C19}" type="pres">
      <dgm:prSet presAssocID="{8D71BCAB-965F-43E0-A5A9-BB515F785C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32AB4F-F40C-455F-8774-7A2CB915AB1A}" type="pres">
      <dgm:prSet presAssocID="{8D71BCAB-965F-43E0-A5A9-BB515F785C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FCEEF36-6A27-4A4F-9C6F-48AC9EAADE00}" type="presOf" srcId="{53FB7309-04F7-491F-8233-AAAC130ED81A}" destId="{E232AB4F-F40C-455F-8774-7A2CB915AB1A}" srcOrd="0" destOrd="2" presId="urn:microsoft.com/office/officeart/2005/8/layout/vList2"/>
    <dgm:cxn modelId="{4B53934D-5141-426D-87EC-36740E58E452}" type="presOf" srcId="{8D71BCAB-965F-43E0-A5A9-BB515F785C94}" destId="{972D2B4E-ACA8-4865-ACB7-EC3513646C19}" srcOrd="0" destOrd="0" presId="urn:microsoft.com/office/officeart/2005/8/layout/vList2"/>
    <dgm:cxn modelId="{8663D952-39D7-4E2B-AF3C-3F7D9C7081FA}" srcId="{CC58804F-F3F6-42BE-91A8-91D50E924A89}" destId="{478FA59E-698C-445C-B04D-0ABCA7B44152}" srcOrd="0" destOrd="0" parTransId="{E306548C-BF6B-4781-BEE1-73C56A360E47}" sibTransId="{14B37489-4953-4953-A76E-7D07521A2B6D}"/>
    <dgm:cxn modelId="{6601E759-5646-4EE4-A06D-3ADED81858CB}" srcId="{8D71BCAB-965F-43E0-A5A9-BB515F785C94}" destId="{1D74CC3A-8C04-43CE-9B23-1824C642FB71}" srcOrd="0" destOrd="0" parTransId="{9702E2FB-6E06-4C5B-884C-801D626A85E7}" sibTransId="{FCBB57FB-132A-4262-9FC5-71DC1103C3CD}"/>
    <dgm:cxn modelId="{E4D1FA82-B5FC-4D67-BD70-E4856BD34504}" type="presOf" srcId="{8086C6C5-B235-44A4-84AF-56A42BF8F31C}" destId="{E232AB4F-F40C-455F-8774-7A2CB915AB1A}" srcOrd="0" destOrd="3" presId="urn:microsoft.com/office/officeart/2005/8/layout/vList2"/>
    <dgm:cxn modelId="{881F9DA3-0104-4AB1-AF90-49FCEA97582B}" srcId="{8D71BCAB-965F-43E0-A5A9-BB515F785C94}" destId="{8086C6C5-B235-44A4-84AF-56A42BF8F31C}" srcOrd="3" destOrd="0" parTransId="{96D3F57F-5442-4CD0-A7AF-D172C3209200}" sibTransId="{4E249DAC-FEA6-4831-926C-1007A0467303}"/>
    <dgm:cxn modelId="{BEEFCABE-7F39-4262-9459-3545C4AF3C89}" type="presOf" srcId="{726B090C-EEEB-48E9-8160-B33AFC375FB9}" destId="{E232AB4F-F40C-455F-8774-7A2CB915AB1A}" srcOrd="0" destOrd="1" presId="urn:microsoft.com/office/officeart/2005/8/layout/vList2"/>
    <dgm:cxn modelId="{27044ECA-236B-40FF-B2BA-D26C0482D72C}" type="presOf" srcId="{1D74CC3A-8C04-43CE-9B23-1824C642FB71}" destId="{E232AB4F-F40C-455F-8774-7A2CB915AB1A}" srcOrd="0" destOrd="0" presId="urn:microsoft.com/office/officeart/2005/8/layout/vList2"/>
    <dgm:cxn modelId="{6E612BCC-5B11-4FAF-A843-91691322BCFA}" srcId="{CC58804F-F3F6-42BE-91A8-91D50E924A89}" destId="{8D71BCAB-965F-43E0-A5A9-BB515F785C94}" srcOrd="1" destOrd="0" parTransId="{E958DD46-D88E-45F3-B7C8-866FA1279556}" sibTransId="{F84A55CC-96CD-49A7-8530-2ADB23613A80}"/>
    <dgm:cxn modelId="{AAD850D8-5D7F-4AA0-A258-66DC31E2E38E}" type="presOf" srcId="{478FA59E-698C-445C-B04D-0ABCA7B44152}" destId="{111D029B-9E92-4A8B-9B9B-A92751B10061}" srcOrd="0" destOrd="0" presId="urn:microsoft.com/office/officeart/2005/8/layout/vList2"/>
    <dgm:cxn modelId="{FDE67ADF-5855-4642-B1E5-5D64C1A57FAA}" type="presOf" srcId="{CC58804F-F3F6-42BE-91A8-91D50E924A89}" destId="{6209B322-9265-462C-ACAD-07B6ECCFAB39}" srcOrd="0" destOrd="0" presId="urn:microsoft.com/office/officeart/2005/8/layout/vList2"/>
    <dgm:cxn modelId="{2EF103E0-1579-483F-B32D-7A6D7D219403}" srcId="{8D71BCAB-965F-43E0-A5A9-BB515F785C94}" destId="{726B090C-EEEB-48E9-8160-B33AFC375FB9}" srcOrd="1" destOrd="0" parTransId="{4205FD6E-E4DC-448C-8B1D-1DBD8E240820}" sibTransId="{574AFD0D-8326-4019-8E11-AA9F0D7B1783}"/>
    <dgm:cxn modelId="{803685E2-E1D7-4AF2-ADEE-E65F8BCCAF2B}" srcId="{8D71BCAB-965F-43E0-A5A9-BB515F785C94}" destId="{53FB7309-04F7-491F-8233-AAAC130ED81A}" srcOrd="2" destOrd="0" parTransId="{35D230D4-B205-4F84-BBE7-324869243F72}" sibTransId="{4FB4CECA-DED0-4D5A-92BB-8C13EBB4A91F}"/>
    <dgm:cxn modelId="{23BED5C0-B262-4BD8-A5C2-B18FEC428215}" type="presParOf" srcId="{6209B322-9265-462C-ACAD-07B6ECCFAB39}" destId="{111D029B-9E92-4A8B-9B9B-A92751B10061}" srcOrd="0" destOrd="0" presId="urn:microsoft.com/office/officeart/2005/8/layout/vList2"/>
    <dgm:cxn modelId="{77D879BA-D2FA-42A3-8096-D45A628F2DAE}" type="presParOf" srcId="{6209B322-9265-462C-ACAD-07B6ECCFAB39}" destId="{03567AE0-DAF5-45AE-8F71-66315C83941E}" srcOrd="1" destOrd="0" presId="urn:microsoft.com/office/officeart/2005/8/layout/vList2"/>
    <dgm:cxn modelId="{0ECD8799-1848-4F5F-A3A9-45E56A20440B}" type="presParOf" srcId="{6209B322-9265-462C-ACAD-07B6ECCFAB39}" destId="{972D2B4E-ACA8-4865-ACB7-EC3513646C19}" srcOrd="2" destOrd="0" presId="urn:microsoft.com/office/officeart/2005/8/layout/vList2"/>
    <dgm:cxn modelId="{0F2218F8-8384-4DD8-8D40-6F8661E2FEC6}" type="presParOf" srcId="{6209B322-9265-462C-ACAD-07B6ECCFAB39}" destId="{E232AB4F-F40C-455F-8774-7A2CB915AB1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93A081-C084-434D-AAD7-F2941A30F607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0C9480-8D0E-47D1-9DDE-6E416086A2D9}">
      <dgm:prSet/>
      <dgm:spPr/>
      <dgm:t>
        <a:bodyPr/>
        <a:lstStyle/>
        <a:p>
          <a:r>
            <a:rPr lang="en-GB" dirty="0"/>
            <a:t>Understand the Approach from the below flowchart.</a:t>
          </a:r>
          <a:endParaRPr lang="en-IN" dirty="0"/>
        </a:p>
      </dgm:t>
    </dgm:pt>
    <dgm:pt modelId="{DD8204C0-7BC9-4CB2-BD2F-180F7FB144BC}" type="parTrans" cxnId="{CE8CCDDB-8314-49AB-BED1-BAB756EA70CC}">
      <dgm:prSet/>
      <dgm:spPr/>
      <dgm:t>
        <a:bodyPr/>
        <a:lstStyle/>
        <a:p>
          <a:endParaRPr lang="en-IN"/>
        </a:p>
      </dgm:t>
    </dgm:pt>
    <dgm:pt modelId="{4AF26423-E551-4D34-A947-779FFA37633F}" type="sibTrans" cxnId="{CE8CCDDB-8314-49AB-BED1-BAB756EA70CC}">
      <dgm:prSet/>
      <dgm:spPr/>
      <dgm:t>
        <a:bodyPr/>
        <a:lstStyle/>
        <a:p>
          <a:endParaRPr lang="en-IN"/>
        </a:p>
      </dgm:t>
    </dgm:pt>
    <dgm:pt modelId="{4A1EF63C-45D9-462E-B054-879980BAD1DA}">
      <dgm:prSet/>
      <dgm:spPr/>
      <dgm:t>
        <a:bodyPr/>
        <a:lstStyle/>
        <a:p>
          <a:r>
            <a:rPr lang="en-GB" dirty="0"/>
            <a:t>Data Loading</a:t>
          </a:r>
          <a:endParaRPr lang="en-IN" dirty="0"/>
        </a:p>
      </dgm:t>
    </dgm:pt>
    <dgm:pt modelId="{808B24C9-86A7-437D-8482-811684DA6C66}" type="parTrans" cxnId="{6889473C-C51C-4FBF-8177-4F60706378D0}">
      <dgm:prSet/>
      <dgm:spPr/>
      <dgm:t>
        <a:bodyPr/>
        <a:lstStyle/>
        <a:p>
          <a:endParaRPr lang="en-IN"/>
        </a:p>
      </dgm:t>
    </dgm:pt>
    <dgm:pt modelId="{D7412657-1BC8-4D0B-886F-06A0E679A5E4}" type="sibTrans" cxnId="{6889473C-C51C-4FBF-8177-4F60706378D0}">
      <dgm:prSet/>
      <dgm:spPr/>
      <dgm:t>
        <a:bodyPr/>
        <a:lstStyle/>
        <a:p>
          <a:endParaRPr lang="en-IN"/>
        </a:p>
      </dgm:t>
    </dgm:pt>
    <dgm:pt modelId="{A27E0009-6EB5-40E4-9C6B-0617F00B30CB}">
      <dgm:prSet/>
      <dgm:spPr/>
      <dgm:t>
        <a:bodyPr/>
        <a:lstStyle/>
        <a:p>
          <a:r>
            <a:rPr lang="en-GB" dirty="0"/>
            <a:t>Data Cleaning &amp; pre-processing</a:t>
          </a:r>
          <a:endParaRPr lang="en-IN" dirty="0"/>
        </a:p>
      </dgm:t>
    </dgm:pt>
    <dgm:pt modelId="{D2094BCB-C580-4E35-AD45-DC230CA44989}" type="parTrans" cxnId="{96C1C2FA-BE76-4C9D-AB8E-B9B47644A7C5}">
      <dgm:prSet/>
      <dgm:spPr/>
      <dgm:t>
        <a:bodyPr/>
        <a:lstStyle/>
        <a:p>
          <a:endParaRPr lang="en-IN"/>
        </a:p>
      </dgm:t>
    </dgm:pt>
    <dgm:pt modelId="{3B6F6B20-6BD3-418D-8B33-71A34E836ED7}" type="sibTrans" cxnId="{96C1C2FA-BE76-4C9D-AB8E-B9B47644A7C5}">
      <dgm:prSet/>
      <dgm:spPr/>
      <dgm:t>
        <a:bodyPr/>
        <a:lstStyle/>
        <a:p>
          <a:endParaRPr lang="en-IN"/>
        </a:p>
      </dgm:t>
    </dgm:pt>
    <dgm:pt modelId="{EEC3EDDE-4468-4E47-B21A-834630C71374}">
      <dgm:prSet/>
      <dgm:spPr/>
      <dgm:t>
        <a:bodyPr/>
        <a:lstStyle/>
        <a:p>
          <a:r>
            <a:rPr lang="en-GB" dirty="0"/>
            <a:t>Data Exploration &amp; Statistics </a:t>
          </a:r>
          <a:endParaRPr lang="en-IN" dirty="0"/>
        </a:p>
      </dgm:t>
    </dgm:pt>
    <dgm:pt modelId="{8099C1F7-0198-433D-93A2-64790D2A6CEE}" type="parTrans" cxnId="{91142444-7568-4111-9A70-74A918E3C50C}">
      <dgm:prSet/>
      <dgm:spPr/>
      <dgm:t>
        <a:bodyPr/>
        <a:lstStyle/>
        <a:p>
          <a:endParaRPr lang="en-IN"/>
        </a:p>
      </dgm:t>
    </dgm:pt>
    <dgm:pt modelId="{533FBA7C-E66C-4BBD-A56F-8BB193479020}" type="sibTrans" cxnId="{91142444-7568-4111-9A70-74A918E3C50C}">
      <dgm:prSet/>
      <dgm:spPr/>
      <dgm:t>
        <a:bodyPr/>
        <a:lstStyle/>
        <a:p>
          <a:endParaRPr lang="en-IN"/>
        </a:p>
      </dgm:t>
    </dgm:pt>
    <dgm:pt modelId="{E3E4F9F5-29F4-4599-8997-FED37CC6B9B3}">
      <dgm:prSet/>
      <dgm:spPr/>
      <dgm:t>
        <a:bodyPr/>
        <a:lstStyle/>
        <a:p>
          <a:r>
            <a:rPr lang="en-GB" dirty="0"/>
            <a:t>Feature Engineering </a:t>
          </a:r>
          <a:endParaRPr lang="en-IN" dirty="0"/>
        </a:p>
      </dgm:t>
    </dgm:pt>
    <dgm:pt modelId="{0D34B798-77CC-4F05-9353-16B1AA4B2D45}" type="parTrans" cxnId="{63ED1EDA-33A0-4101-B832-BEC7E35E89F9}">
      <dgm:prSet/>
      <dgm:spPr/>
      <dgm:t>
        <a:bodyPr/>
        <a:lstStyle/>
        <a:p>
          <a:endParaRPr lang="en-IN"/>
        </a:p>
      </dgm:t>
    </dgm:pt>
    <dgm:pt modelId="{F9B0B30F-13A3-445B-96EF-6A5FBD580D94}" type="sibTrans" cxnId="{63ED1EDA-33A0-4101-B832-BEC7E35E89F9}">
      <dgm:prSet/>
      <dgm:spPr/>
      <dgm:t>
        <a:bodyPr/>
        <a:lstStyle/>
        <a:p>
          <a:endParaRPr lang="en-IN"/>
        </a:p>
      </dgm:t>
    </dgm:pt>
    <dgm:pt modelId="{45F34BBB-F9DA-4241-BD95-3C6EF1143D94}">
      <dgm:prSet/>
      <dgm:spPr/>
      <dgm:t>
        <a:bodyPr/>
        <a:lstStyle/>
        <a:p>
          <a:r>
            <a:rPr lang="en-GB" dirty="0"/>
            <a:t>Data Grouping</a:t>
          </a:r>
          <a:endParaRPr lang="en-IN" dirty="0"/>
        </a:p>
      </dgm:t>
    </dgm:pt>
    <dgm:pt modelId="{53EF6581-E4E8-4E80-A8E9-E297D27225D9}" type="parTrans" cxnId="{7B46805E-011A-404C-906F-31118DC8DF52}">
      <dgm:prSet/>
      <dgm:spPr/>
      <dgm:t>
        <a:bodyPr/>
        <a:lstStyle/>
        <a:p>
          <a:endParaRPr lang="en-IN"/>
        </a:p>
      </dgm:t>
    </dgm:pt>
    <dgm:pt modelId="{B8F7DB4D-8468-421D-A8CB-5EE16F95288C}" type="sibTrans" cxnId="{7B46805E-011A-404C-906F-31118DC8DF52}">
      <dgm:prSet/>
      <dgm:spPr/>
      <dgm:t>
        <a:bodyPr/>
        <a:lstStyle/>
        <a:p>
          <a:endParaRPr lang="en-IN"/>
        </a:p>
      </dgm:t>
    </dgm:pt>
    <dgm:pt modelId="{8CAAEF6A-A2EA-41AB-951C-0B7DAD022C20}">
      <dgm:prSet/>
      <dgm:spPr/>
      <dgm:t>
        <a:bodyPr/>
        <a:lstStyle/>
        <a:p>
          <a:r>
            <a:rPr lang="en-GB" dirty="0"/>
            <a:t>Visualisation and Analysis </a:t>
          </a:r>
          <a:endParaRPr lang="en-IN" dirty="0"/>
        </a:p>
      </dgm:t>
    </dgm:pt>
    <dgm:pt modelId="{3822E4B4-2C6A-45E1-892A-34B50BAE7CF1}" type="parTrans" cxnId="{1A62766F-2E9C-4F88-B66C-1D2953C58147}">
      <dgm:prSet/>
      <dgm:spPr/>
      <dgm:t>
        <a:bodyPr/>
        <a:lstStyle/>
        <a:p>
          <a:endParaRPr lang="en-IN"/>
        </a:p>
      </dgm:t>
    </dgm:pt>
    <dgm:pt modelId="{A2BF465D-322D-45B0-B6DD-688FE3294317}" type="sibTrans" cxnId="{1A62766F-2E9C-4F88-B66C-1D2953C58147}">
      <dgm:prSet/>
      <dgm:spPr/>
      <dgm:t>
        <a:bodyPr/>
        <a:lstStyle/>
        <a:p>
          <a:endParaRPr lang="en-IN"/>
        </a:p>
      </dgm:t>
    </dgm:pt>
    <dgm:pt modelId="{587B0741-F58D-4C35-A74B-27203AB8643E}">
      <dgm:prSet/>
      <dgm:spPr/>
      <dgm:t>
        <a:bodyPr/>
        <a:lstStyle/>
        <a:p>
          <a:r>
            <a:rPr lang="en-GB" dirty="0"/>
            <a:t>Linear Regression Trend Visualisation </a:t>
          </a:r>
          <a:endParaRPr lang="en-IN" dirty="0"/>
        </a:p>
      </dgm:t>
    </dgm:pt>
    <dgm:pt modelId="{F48D00FF-B7D0-4132-A3A2-A96D173346F4}" type="parTrans" cxnId="{F0CD8602-2420-465B-ADA3-3D6041A54A81}">
      <dgm:prSet/>
      <dgm:spPr/>
      <dgm:t>
        <a:bodyPr/>
        <a:lstStyle/>
        <a:p>
          <a:endParaRPr lang="en-IN"/>
        </a:p>
      </dgm:t>
    </dgm:pt>
    <dgm:pt modelId="{404A557E-DF9E-42D3-AADD-91DB5473C6B4}" type="sibTrans" cxnId="{F0CD8602-2420-465B-ADA3-3D6041A54A81}">
      <dgm:prSet/>
      <dgm:spPr/>
      <dgm:t>
        <a:bodyPr/>
        <a:lstStyle/>
        <a:p>
          <a:endParaRPr lang="en-IN"/>
        </a:p>
      </dgm:t>
    </dgm:pt>
    <dgm:pt modelId="{EAF2EFC6-B17F-407E-AB0A-06DF6CC343D9}">
      <dgm:prSet/>
      <dgm:spPr/>
      <dgm:t>
        <a:bodyPr/>
        <a:lstStyle/>
        <a:p>
          <a:r>
            <a:rPr lang="en-GB" dirty="0"/>
            <a:t>Team Composition</a:t>
          </a:r>
          <a:endParaRPr lang="en-IN" dirty="0"/>
        </a:p>
      </dgm:t>
    </dgm:pt>
    <dgm:pt modelId="{CE653E7C-2E3F-49ED-B769-8EC80A30FBA3}" type="parTrans" cxnId="{6CF31A47-2585-4B50-989B-70163F1B20DA}">
      <dgm:prSet/>
      <dgm:spPr/>
      <dgm:t>
        <a:bodyPr/>
        <a:lstStyle/>
        <a:p>
          <a:endParaRPr lang="en-IN"/>
        </a:p>
      </dgm:t>
    </dgm:pt>
    <dgm:pt modelId="{F6318680-25BE-4E35-A4CF-43DC32701930}" type="sibTrans" cxnId="{6CF31A47-2585-4B50-989B-70163F1B20DA}">
      <dgm:prSet/>
      <dgm:spPr/>
      <dgm:t>
        <a:bodyPr/>
        <a:lstStyle/>
        <a:p>
          <a:endParaRPr lang="en-IN"/>
        </a:p>
      </dgm:t>
    </dgm:pt>
    <dgm:pt modelId="{070FF845-38B9-419B-9362-E53E7C0ACCEC}" type="pres">
      <dgm:prSet presAssocID="{B293A081-C084-434D-AAD7-F2941A30F607}" presName="Name0" presStyleCnt="0">
        <dgm:presLayoutVars>
          <dgm:dir/>
          <dgm:animLvl val="lvl"/>
          <dgm:resizeHandles val="exact"/>
        </dgm:presLayoutVars>
      </dgm:prSet>
      <dgm:spPr/>
    </dgm:pt>
    <dgm:pt modelId="{5894DA39-BF47-4BB6-9C3F-E87EF1B3A4C5}" type="pres">
      <dgm:prSet presAssocID="{420C9480-8D0E-47D1-9DDE-6E416086A2D9}" presName="vertFlow" presStyleCnt="0"/>
      <dgm:spPr/>
    </dgm:pt>
    <dgm:pt modelId="{E52D732E-AD92-4166-A835-7ECD864A5D22}" type="pres">
      <dgm:prSet presAssocID="{420C9480-8D0E-47D1-9DDE-6E416086A2D9}" presName="header" presStyleLbl="node1" presStyleIdx="0" presStyleCnt="1"/>
      <dgm:spPr/>
    </dgm:pt>
    <dgm:pt modelId="{17D9B4B8-CB70-4FBC-B7DC-FABF17A235BE}" type="pres">
      <dgm:prSet presAssocID="{808B24C9-86A7-437D-8482-811684DA6C66}" presName="parTrans" presStyleLbl="sibTrans2D1" presStyleIdx="0" presStyleCnt="8"/>
      <dgm:spPr/>
    </dgm:pt>
    <dgm:pt modelId="{C0295EEA-0120-4A6C-9037-829CE17F5FF7}" type="pres">
      <dgm:prSet presAssocID="{4A1EF63C-45D9-462E-B054-879980BAD1DA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80EF2302-5DD1-4ED2-B7FB-0BB7B77553E5}" type="pres">
      <dgm:prSet presAssocID="{D7412657-1BC8-4D0B-886F-06A0E679A5E4}" presName="sibTrans" presStyleLbl="sibTrans2D1" presStyleIdx="1" presStyleCnt="8"/>
      <dgm:spPr/>
    </dgm:pt>
    <dgm:pt modelId="{43FB0E46-C5B4-4525-8432-CC93D7CD6637}" type="pres">
      <dgm:prSet presAssocID="{A27E0009-6EB5-40E4-9C6B-0617F00B30CB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34AAD2E9-5168-4C53-9A99-4E8E38BD23C6}" type="pres">
      <dgm:prSet presAssocID="{3B6F6B20-6BD3-418D-8B33-71A34E836ED7}" presName="sibTrans" presStyleLbl="sibTrans2D1" presStyleIdx="2" presStyleCnt="8"/>
      <dgm:spPr/>
    </dgm:pt>
    <dgm:pt modelId="{6198F1D6-EB18-42A6-ABA1-F28AAEDB4481}" type="pres">
      <dgm:prSet presAssocID="{EEC3EDDE-4468-4E47-B21A-834630C71374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494490A6-2672-4ABA-9B44-4D5EB846046F}" type="pres">
      <dgm:prSet presAssocID="{533FBA7C-E66C-4BBD-A56F-8BB193479020}" presName="sibTrans" presStyleLbl="sibTrans2D1" presStyleIdx="3" presStyleCnt="8"/>
      <dgm:spPr/>
    </dgm:pt>
    <dgm:pt modelId="{229AD52A-5DBA-4ECC-B0E2-0A8545880F05}" type="pres">
      <dgm:prSet presAssocID="{E3E4F9F5-29F4-4599-8997-FED37CC6B9B3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17C230C4-C20B-416E-9098-83CED25AFEB8}" type="pres">
      <dgm:prSet presAssocID="{F9B0B30F-13A3-445B-96EF-6A5FBD580D94}" presName="sibTrans" presStyleLbl="sibTrans2D1" presStyleIdx="4" presStyleCnt="8"/>
      <dgm:spPr/>
    </dgm:pt>
    <dgm:pt modelId="{616737A8-FD78-4F0E-9950-D4CDD2836C88}" type="pres">
      <dgm:prSet presAssocID="{45F34BBB-F9DA-4241-BD95-3C6EF1143D94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7D63AAFA-CE33-4190-8F74-5BD6D979E19C}" type="pres">
      <dgm:prSet presAssocID="{B8F7DB4D-8468-421D-A8CB-5EE16F95288C}" presName="sibTrans" presStyleLbl="sibTrans2D1" presStyleIdx="5" presStyleCnt="8"/>
      <dgm:spPr/>
    </dgm:pt>
    <dgm:pt modelId="{07761A20-AE28-4BAD-AE68-A8CF6EAFED91}" type="pres">
      <dgm:prSet presAssocID="{8CAAEF6A-A2EA-41AB-951C-0B7DAD022C20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A2938BEC-AE9B-4FEC-9999-256253288E27}" type="pres">
      <dgm:prSet presAssocID="{A2BF465D-322D-45B0-B6DD-688FE3294317}" presName="sibTrans" presStyleLbl="sibTrans2D1" presStyleIdx="6" presStyleCnt="8"/>
      <dgm:spPr/>
    </dgm:pt>
    <dgm:pt modelId="{DBA98080-75D8-4A75-A034-7F51F7BA3666}" type="pres">
      <dgm:prSet presAssocID="{587B0741-F58D-4C35-A74B-27203AB8643E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DEA9BDE3-7ECA-4333-BC35-15897E8D9DA6}" type="pres">
      <dgm:prSet presAssocID="{404A557E-DF9E-42D3-AADD-91DB5473C6B4}" presName="sibTrans" presStyleLbl="sibTrans2D1" presStyleIdx="7" presStyleCnt="8"/>
      <dgm:spPr/>
    </dgm:pt>
    <dgm:pt modelId="{452A34A0-A3ED-4A88-ABEC-0D5A36476B06}" type="pres">
      <dgm:prSet presAssocID="{EAF2EFC6-B17F-407E-AB0A-06DF6CC343D9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F0CD8602-2420-465B-ADA3-3D6041A54A81}" srcId="{420C9480-8D0E-47D1-9DDE-6E416086A2D9}" destId="{587B0741-F58D-4C35-A74B-27203AB8643E}" srcOrd="6" destOrd="0" parTransId="{F48D00FF-B7D0-4132-A3A2-A96D173346F4}" sibTransId="{404A557E-DF9E-42D3-AADD-91DB5473C6B4}"/>
    <dgm:cxn modelId="{8FEB4208-F59B-4E8D-A5C9-4F0699216482}" type="presOf" srcId="{587B0741-F58D-4C35-A74B-27203AB8643E}" destId="{DBA98080-75D8-4A75-A034-7F51F7BA3666}" srcOrd="0" destOrd="0" presId="urn:microsoft.com/office/officeart/2005/8/layout/lProcess1"/>
    <dgm:cxn modelId="{97A9010E-6621-4346-8F7B-D64D0233C33F}" type="presOf" srcId="{808B24C9-86A7-437D-8482-811684DA6C66}" destId="{17D9B4B8-CB70-4FBC-B7DC-FABF17A235BE}" srcOrd="0" destOrd="0" presId="urn:microsoft.com/office/officeart/2005/8/layout/lProcess1"/>
    <dgm:cxn modelId="{92692523-4071-490B-B763-786A7C594F46}" type="presOf" srcId="{45F34BBB-F9DA-4241-BD95-3C6EF1143D94}" destId="{616737A8-FD78-4F0E-9950-D4CDD2836C88}" srcOrd="0" destOrd="0" presId="urn:microsoft.com/office/officeart/2005/8/layout/lProcess1"/>
    <dgm:cxn modelId="{78AA7436-8005-4090-A916-1E5DD932C5F1}" type="presOf" srcId="{F9B0B30F-13A3-445B-96EF-6A5FBD580D94}" destId="{17C230C4-C20B-416E-9098-83CED25AFEB8}" srcOrd="0" destOrd="0" presId="urn:microsoft.com/office/officeart/2005/8/layout/lProcess1"/>
    <dgm:cxn modelId="{484E4739-DFD0-4D2C-AD4F-BE335D15A9DB}" type="presOf" srcId="{8CAAEF6A-A2EA-41AB-951C-0B7DAD022C20}" destId="{07761A20-AE28-4BAD-AE68-A8CF6EAFED91}" srcOrd="0" destOrd="0" presId="urn:microsoft.com/office/officeart/2005/8/layout/lProcess1"/>
    <dgm:cxn modelId="{6889473C-C51C-4FBF-8177-4F60706378D0}" srcId="{420C9480-8D0E-47D1-9DDE-6E416086A2D9}" destId="{4A1EF63C-45D9-462E-B054-879980BAD1DA}" srcOrd="0" destOrd="0" parTransId="{808B24C9-86A7-437D-8482-811684DA6C66}" sibTransId="{D7412657-1BC8-4D0B-886F-06A0E679A5E4}"/>
    <dgm:cxn modelId="{0668295C-751F-4609-B42B-7C7F7C6EEABB}" type="presOf" srcId="{533FBA7C-E66C-4BBD-A56F-8BB193479020}" destId="{494490A6-2672-4ABA-9B44-4D5EB846046F}" srcOrd="0" destOrd="0" presId="urn:microsoft.com/office/officeart/2005/8/layout/lProcess1"/>
    <dgm:cxn modelId="{7B46805E-011A-404C-906F-31118DC8DF52}" srcId="{420C9480-8D0E-47D1-9DDE-6E416086A2D9}" destId="{45F34BBB-F9DA-4241-BD95-3C6EF1143D94}" srcOrd="4" destOrd="0" parTransId="{53EF6581-E4E8-4E80-A8E9-E297D27225D9}" sibTransId="{B8F7DB4D-8468-421D-A8CB-5EE16F95288C}"/>
    <dgm:cxn modelId="{91142444-7568-4111-9A70-74A918E3C50C}" srcId="{420C9480-8D0E-47D1-9DDE-6E416086A2D9}" destId="{EEC3EDDE-4468-4E47-B21A-834630C71374}" srcOrd="2" destOrd="0" parTransId="{8099C1F7-0198-433D-93A2-64790D2A6CEE}" sibTransId="{533FBA7C-E66C-4BBD-A56F-8BB193479020}"/>
    <dgm:cxn modelId="{6CF31A47-2585-4B50-989B-70163F1B20DA}" srcId="{420C9480-8D0E-47D1-9DDE-6E416086A2D9}" destId="{EAF2EFC6-B17F-407E-AB0A-06DF6CC343D9}" srcOrd="7" destOrd="0" parTransId="{CE653E7C-2E3F-49ED-B769-8EC80A30FBA3}" sibTransId="{F6318680-25BE-4E35-A4CF-43DC32701930}"/>
    <dgm:cxn modelId="{1A62766F-2E9C-4F88-B66C-1D2953C58147}" srcId="{420C9480-8D0E-47D1-9DDE-6E416086A2D9}" destId="{8CAAEF6A-A2EA-41AB-951C-0B7DAD022C20}" srcOrd="5" destOrd="0" parTransId="{3822E4B4-2C6A-45E1-892A-34B50BAE7CF1}" sibTransId="{A2BF465D-322D-45B0-B6DD-688FE3294317}"/>
    <dgm:cxn modelId="{035B8770-D2AA-4708-82FE-BDAF014D9F49}" type="presOf" srcId="{B293A081-C084-434D-AAD7-F2941A30F607}" destId="{070FF845-38B9-419B-9362-E53E7C0ACCEC}" srcOrd="0" destOrd="0" presId="urn:microsoft.com/office/officeart/2005/8/layout/lProcess1"/>
    <dgm:cxn modelId="{72BE5477-88DD-41D4-B9DF-6C8098C34870}" type="presOf" srcId="{420C9480-8D0E-47D1-9DDE-6E416086A2D9}" destId="{E52D732E-AD92-4166-A835-7ECD864A5D22}" srcOrd="0" destOrd="0" presId="urn:microsoft.com/office/officeart/2005/8/layout/lProcess1"/>
    <dgm:cxn modelId="{D6EA377D-ADB9-4A54-B905-3ECEAAD61790}" type="presOf" srcId="{EAF2EFC6-B17F-407E-AB0A-06DF6CC343D9}" destId="{452A34A0-A3ED-4A88-ABEC-0D5A36476B06}" srcOrd="0" destOrd="0" presId="urn:microsoft.com/office/officeart/2005/8/layout/lProcess1"/>
    <dgm:cxn modelId="{D23D748C-87A6-432D-836F-AD61D28DC531}" type="presOf" srcId="{3B6F6B20-6BD3-418D-8B33-71A34E836ED7}" destId="{34AAD2E9-5168-4C53-9A99-4E8E38BD23C6}" srcOrd="0" destOrd="0" presId="urn:microsoft.com/office/officeart/2005/8/layout/lProcess1"/>
    <dgm:cxn modelId="{B6DEC597-9E62-41B2-9B63-94AC5FD1B8AD}" type="presOf" srcId="{EEC3EDDE-4468-4E47-B21A-834630C71374}" destId="{6198F1D6-EB18-42A6-ABA1-F28AAEDB4481}" srcOrd="0" destOrd="0" presId="urn:microsoft.com/office/officeart/2005/8/layout/lProcess1"/>
    <dgm:cxn modelId="{5161D8A0-FC4C-4F59-8B25-1BAD4A663705}" type="presOf" srcId="{E3E4F9F5-29F4-4599-8997-FED37CC6B9B3}" destId="{229AD52A-5DBA-4ECC-B0E2-0A8545880F05}" srcOrd="0" destOrd="0" presId="urn:microsoft.com/office/officeart/2005/8/layout/lProcess1"/>
    <dgm:cxn modelId="{0332F5C0-C617-4AE0-8A86-FD514586C9FB}" type="presOf" srcId="{4A1EF63C-45D9-462E-B054-879980BAD1DA}" destId="{C0295EEA-0120-4A6C-9037-829CE17F5FF7}" srcOrd="0" destOrd="0" presId="urn:microsoft.com/office/officeart/2005/8/layout/lProcess1"/>
    <dgm:cxn modelId="{63ED1EDA-33A0-4101-B832-BEC7E35E89F9}" srcId="{420C9480-8D0E-47D1-9DDE-6E416086A2D9}" destId="{E3E4F9F5-29F4-4599-8997-FED37CC6B9B3}" srcOrd="3" destOrd="0" parTransId="{0D34B798-77CC-4F05-9353-16B1AA4B2D45}" sibTransId="{F9B0B30F-13A3-445B-96EF-6A5FBD580D94}"/>
    <dgm:cxn modelId="{CE8CCDDB-8314-49AB-BED1-BAB756EA70CC}" srcId="{B293A081-C084-434D-AAD7-F2941A30F607}" destId="{420C9480-8D0E-47D1-9DDE-6E416086A2D9}" srcOrd="0" destOrd="0" parTransId="{DD8204C0-7BC9-4CB2-BD2F-180F7FB144BC}" sibTransId="{4AF26423-E551-4D34-A947-779FFA37633F}"/>
    <dgm:cxn modelId="{6CA1ECDD-1E08-4C05-B186-05E507427A58}" type="presOf" srcId="{D7412657-1BC8-4D0B-886F-06A0E679A5E4}" destId="{80EF2302-5DD1-4ED2-B7FB-0BB7B77553E5}" srcOrd="0" destOrd="0" presId="urn:microsoft.com/office/officeart/2005/8/layout/lProcess1"/>
    <dgm:cxn modelId="{466EF2EF-ECD6-47DB-B132-4965A0C9D681}" type="presOf" srcId="{A27E0009-6EB5-40E4-9C6B-0617F00B30CB}" destId="{43FB0E46-C5B4-4525-8432-CC93D7CD6637}" srcOrd="0" destOrd="0" presId="urn:microsoft.com/office/officeart/2005/8/layout/lProcess1"/>
    <dgm:cxn modelId="{636986F4-79CC-48C6-A00C-7CFAA9C1F0F5}" type="presOf" srcId="{B8F7DB4D-8468-421D-A8CB-5EE16F95288C}" destId="{7D63AAFA-CE33-4190-8F74-5BD6D979E19C}" srcOrd="0" destOrd="0" presId="urn:microsoft.com/office/officeart/2005/8/layout/lProcess1"/>
    <dgm:cxn modelId="{96C1C2FA-BE76-4C9D-AB8E-B9B47644A7C5}" srcId="{420C9480-8D0E-47D1-9DDE-6E416086A2D9}" destId="{A27E0009-6EB5-40E4-9C6B-0617F00B30CB}" srcOrd="1" destOrd="0" parTransId="{D2094BCB-C580-4E35-AD45-DC230CA44989}" sibTransId="{3B6F6B20-6BD3-418D-8B33-71A34E836ED7}"/>
    <dgm:cxn modelId="{BCCF11FC-398E-479D-9B4E-25D47FB3093A}" type="presOf" srcId="{A2BF465D-322D-45B0-B6DD-688FE3294317}" destId="{A2938BEC-AE9B-4FEC-9999-256253288E27}" srcOrd="0" destOrd="0" presId="urn:microsoft.com/office/officeart/2005/8/layout/lProcess1"/>
    <dgm:cxn modelId="{D3B3DAFD-DD10-4435-BE52-567EB1481C82}" type="presOf" srcId="{404A557E-DF9E-42D3-AADD-91DB5473C6B4}" destId="{DEA9BDE3-7ECA-4333-BC35-15897E8D9DA6}" srcOrd="0" destOrd="0" presId="urn:microsoft.com/office/officeart/2005/8/layout/lProcess1"/>
    <dgm:cxn modelId="{6A1EFFEF-41A4-41EB-8C43-CC52228346AE}" type="presParOf" srcId="{070FF845-38B9-419B-9362-E53E7C0ACCEC}" destId="{5894DA39-BF47-4BB6-9C3F-E87EF1B3A4C5}" srcOrd="0" destOrd="0" presId="urn:microsoft.com/office/officeart/2005/8/layout/lProcess1"/>
    <dgm:cxn modelId="{AD2398FC-3683-463B-94B1-0F1A48821FDA}" type="presParOf" srcId="{5894DA39-BF47-4BB6-9C3F-E87EF1B3A4C5}" destId="{E52D732E-AD92-4166-A835-7ECD864A5D22}" srcOrd="0" destOrd="0" presId="urn:microsoft.com/office/officeart/2005/8/layout/lProcess1"/>
    <dgm:cxn modelId="{4F931C8F-986B-4138-92B4-220BF753679F}" type="presParOf" srcId="{5894DA39-BF47-4BB6-9C3F-E87EF1B3A4C5}" destId="{17D9B4B8-CB70-4FBC-B7DC-FABF17A235BE}" srcOrd="1" destOrd="0" presId="urn:microsoft.com/office/officeart/2005/8/layout/lProcess1"/>
    <dgm:cxn modelId="{3B2485E1-7970-470B-A608-D905087E1CD2}" type="presParOf" srcId="{5894DA39-BF47-4BB6-9C3F-E87EF1B3A4C5}" destId="{C0295EEA-0120-4A6C-9037-829CE17F5FF7}" srcOrd="2" destOrd="0" presId="urn:microsoft.com/office/officeart/2005/8/layout/lProcess1"/>
    <dgm:cxn modelId="{B694D24B-A56A-45FF-856B-C0D4E04D9179}" type="presParOf" srcId="{5894DA39-BF47-4BB6-9C3F-E87EF1B3A4C5}" destId="{80EF2302-5DD1-4ED2-B7FB-0BB7B77553E5}" srcOrd="3" destOrd="0" presId="urn:microsoft.com/office/officeart/2005/8/layout/lProcess1"/>
    <dgm:cxn modelId="{52F4B244-12C7-44A2-8879-7E0472240AC6}" type="presParOf" srcId="{5894DA39-BF47-4BB6-9C3F-E87EF1B3A4C5}" destId="{43FB0E46-C5B4-4525-8432-CC93D7CD6637}" srcOrd="4" destOrd="0" presId="urn:microsoft.com/office/officeart/2005/8/layout/lProcess1"/>
    <dgm:cxn modelId="{D2BEAD6B-7D14-4125-B289-0D713AFC3AE7}" type="presParOf" srcId="{5894DA39-BF47-4BB6-9C3F-E87EF1B3A4C5}" destId="{34AAD2E9-5168-4C53-9A99-4E8E38BD23C6}" srcOrd="5" destOrd="0" presId="urn:microsoft.com/office/officeart/2005/8/layout/lProcess1"/>
    <dgm:cxn modelId="{B809B413-19FD-4CDB-9EB7-07963B40F50C}" type="presParOf" srcId="{5894DA39-BF47-4BB6-9C3F-E87EF1B3A4C5}" destId="{6198F1D6-EB18-42A6-ABA1-F28AAEDB4481}" srcOrd="6" destOrd="0" presId="urn:microsoft.com/office/officeart/2005/8/layout/lProcess1"/>
    <dgm:cxn modelId="{D9F8FDFF-CC5E-4B1E-9EF2-86C0DE7F0285}" type="presParOf" srcId="{5894DA39-BF47-4BB6-9C3F-E87EF1B3A4C5}" destId="{494490A6-2672-4ABA-9B44-4D5EB846046F}" srcOrd="7" destOrd="0" presId="urn:microsoft.com/office/officeart/2005/8/layout/lProcess1"/>
    <dgm:cxn modelId="{DB0F8B48-A1BE-4667-8D71-ADC44ED6CDD3}" type="presParOf" srcId="{5894DA39-BF47-4BB6-9C3F-E87EF1B3A4C5}" destId="{229AD52A-5DBA-4ECC-B0E2-0A8545880F05}" srcOrd="8" destOrd="0" presId="urn:microsoft.com/office/officeart/2005/8/layout/lProcess1"/>
    <dgm:cxn modelId="{CDFAC98F-6A34-4B9C-ACAE-F9A15666A263}" type="presParOf" srcId="{5894DA39-BF47-4BB6-9C3F-E87EF1B3A4C5}" destId="{17C230C4-C20B-416E-9098-83CED25AFEB8}" srcOrd="9" destOrd="0" presId="urn:microsoft.com/office/officeart/2005/8/layout/lProcess1"/>
    <dgm:cxn modelId="{DEAE8369-958C-42B4-820F-6065943E3824}" type="presParOf" srcId="{5894DA39-BF47-4BB6-9C3F-E87EF1B3A4C5}" destId="{616737A8-FD78-4F0E-9950-D4CDD2836C88}" srcOrd="10" destOrd="0" presId="urn:microsoft.com/office/officeart/2005/8/layout/lProcess1"/>
    <dgm:cxn modelId="{F3B3EA58-A445-490D-865D-3D6751E2482E}" type="presParOf" srcId="{5894DA39-BF47-4BB6-9C3F-E87EF1B3A4C5}" destId="{7D63AAFA-CE33-4190-8F74-5BD6D979E19C}" srcOrd="11" destOrd="0" presId="urn:microsoft.com/office/officeart/2005/8/layout/lProcess1"/>
    <dgm:cxn modelId="{690025F5-1D37-42BC-8EA3-F6276ED6D525}" type="presParOf" srcId="{5894DA39-BF47-4BB6-9C3F-E87EF1B3A4C5}" destId="{07761A20-AE28-4BAD-AE68-A8CF6EAFED91}" srcOrd="12" destOrd="0" presId="urn:microsoft.com/office/officeart/2005/8/layout/lProcess1"/>
    <dgm:cxn modelId="{B392CEE4-8A79-4CDD-882A-25108B03F0FE}" type="presParOf" srcId="{5894DA39-BF47-4BB6-9C3F-E87EF1B3A4C5}" destId="{A2938BEC-AE9B-4FEC-9999-256253288E27}" srcOrd="13" destOrd="0" presId="urn:microsoft.com/office/officeart/2005/8/layout/lProcess1"/>
    <dgm:cxn modelId="{4675D9A9-B375-4375-91AB-E12BBF0521D9}" type="presParOf" srcId="{5894DA39-BF47-4BB6-9C3F-E87EF1B3A4C5}" destId="{DBA98080-75D8-4A75-A034-7F51F7BA3666}" srcOrd="14" destOrd="0" presId="urn:microsoft.com/office/officeart/2005/8/layout/lProcess1"/>
    <dgm:cxn modelId="{0716B18C-13A7-42E8-B8B8-A2EC35043CA2}" type="presParOf" srcId="{5894DA39-BF47-4BB6-9C3F-E87EF1B3A4C5}" destId="{DEA9BDE3-7ECA-4333-BC35-15897E8D9DA6}" srcOrd="15" destOrd="0" presId="urn:microsoft.com/office/officeart/2005/8/layout/lProcess1"/>
    <dgm:cxn modelId="{9E6154C2-E328-42F7-8239-B548223B0E5B}" type="presParOf" srcId="{5894DA39-BF47-4BB6-9C3F-E87EF1B3A4C5}" destId="{452A34A0-A3ED-4A88-ABEC-0D5A36476B06}" srcOrd="1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37FC42-7159-470D-9661-7F30B827DF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5FC54AE-A064-47BD-BF38-C7814E4295E5}">
      <dgm:prSet phldrT="[Text]" custT="1"/>
      <dgm:spPr/>
      <dgm:t>
        <a:bodyPr/>
        <a:lstStyle/>
        <a:p>
          <a:r>
            <a:rPr lang="en-IN" sz="1600" dirty="0"/>
            <a:t>IPL Dataset</a:t>
          </a:r>
        </a:p>
      </dgm:t>
    </dgm:pt>
    <dgm:pt modelId="{8EA4790E-406B-4F1A-8AA8-FEE6666DF900}" type="parTrans" cxnId="{86152B6E-9B54-4FCB-AED0-B31A281617BD}">
      <dgm:prSet/>
      <dgm:spPr/>
      <dgm:t>
        <a:bodyPr/>
        <a:lstStyle/>
        <a:p>
          <a:endParaRPr lang="en-IN"/>
        </a:p>
      </dgm:t>
    </dgm:pt>
    <dgm:pt modelId="{0424301A-F38C-4A27-8E72-DB9F8F6E8DDD}" type="sibTrans" cxnId="{86152B6E-9B54-4FCB-AED0-B31A281617BD}">
      <dgm:prSet/>
      <dgm:spPr/>
      <dgm:t>
        <a:bodyPr/>
        <a:lstStyle/>
        <a:p>
          <a:endParaRPr lang="en-IN"/>
        </a:p>
      </dgm:t>
    </dgm:pt>
    <dgm:pt modelId="{0459F50D-219E-41C4-A478-79AD4DE60D62}">
      <dgm:prSet phldrT="[Text]"/>
      <dgm:spPr/>
      <dgm:t>
        <a:bodyPr/>
        <a:lstStyle/>
        <a:p>
          <a:r>
            <a:rPr lang="en-IN" dirty="0"/>
            <a:t>Batting </a:t>
          </a:r>
        </a:p>
      </dgm:t>
    </dgm:pt>
    <dgm:pt modelId="{D91DB50B-51F1-4167-9026-F4EC4A3D16C0}" type="parTrans" cxnId="{E61159BD-72CF-4C4A-877E-BFEB91A85FEA}">
      <dgm:prSet/>
      <dgm:spPr/>
      <dgm:t>
        <a:bodyPr/>
        <a:lstStyle/>
        <a:p>
          <a:endParaRPr lang="en-IN"/>
        </a:p>
      </dgm:t>
    </dgm:pt>
    <dgm:pt modelId="{DCB6370C-EF34-4FDF-8331-9C0687714C6E}" type="sibTrans" cxnId="{E61159BD-72CF-4C4A-877E-BFEB91A85FEA}">
      <dgm:prSet/>
      <dgm:spPr/>
      <dgm:t>
        <a:bodyPr/>
        <a:lstStyle/>
        <a:p>
          <a:endParaRPr lang="en-IN"/>
        </a:p>
      </dgm:t>
    </dgm:pt>
    <dgm:pt modelId="{4770F343-62EB-4CE5-AB1C-BDC29B9B55FA}">
      <dgm:prSet phldrT="[Text]"/>
      <dgm:spPr/>
      <dgm:t>
        <a:bodyPr/>
        <a:lstStyle/>
        <a:p>
          <a:r>
            <a:rPr lang="en-IN" dirty="0"/>
            <a:t>2016 - 2022</a:t>
          </a:r>
        </a:p>
      </dgm:t>
    </dgm:pt>
    <dgm:pt modelId="{F022A08A-4F02-41EB-AAEF-0D074ABA07E5}" type="parTrans" cxnId="{B56AD61B-D2EC-4FC4-B4E1-A09B26F8FE4A}">
      <dgm:prSet/>
      <dgm:spPr/>
      <dgm:t>
        <a:bodyPr/>
        <a:lstStyle/>
        <a:p>
          <a:endParaRPr lang="en-IN"/>
        </a:p>
      </dgm:t>
    </dgm:pt>
    <dgm:pt modelId="{3BDC0007-6CAA-4C63-B3D5-820BBB947466}" type="sibTrans" cxnId="{B56AD61B-D2EC-4FC4-B4E1-A09B26F8FE4A}">
      <dgm:prSet/>
      <dgm:spPr/>
      <dgm:t>
        <a:bodyPr/>
        <a:lstStyle/>
        <a:p>
          <a:endParaRPr lang="en-IN"/>
        </a:p>
      </dgm:t>
    </dgm:pt>
    <dgm:pt modelId="{70256E18-05DE-4263-BF53-53489A62E549}">
      <dgm:prSet phldrT="[Text]"/>
      <dgm:spPr/>
      <dgm:t>
        <a:bodyPr/>
        <a:lstStyle/>
        <a:p>
          <a:r>
            <a:rPr lang="en-IN" dirty="0"/>
            <a:t>Bowling</a:t>
          </a:r>
        </a:p>
      </dgm:t>
    </dgm:pt>
    <dgm:pt modelId="{754F4328-E41E-4BC1-A587-F473727821C4}" type="parTrans" cxnId="{3E1B1CDF-1FA4-4C04-97C4-CC73829745BE}">
      <dgm:prSet/>
      <dgm:spPr/>
      <dgm:t>
        <a:bodyPr/>
        <a:lstStyle/>
        <a:p>
          <a:endParaRPr lang="en-IN"/>
        </a:p>
      </dgm:t>
    </dgm:pt>
    <dgm:pt modelId="{CFC09F9A-F378-4F39-A4F3-E87325C980A8}" type="sibTrans" cxnId="{3E1B1CDF-1FA4-4C04-97C4-CC73829745BE}">
      <dgm:prSet/>
      <dgm:spPr/>
      <dgm:t>
        <a:bodyPr/>
        <a:lstStyle/>
        <a:p>
          <a:endParaRPr lang="en-IN"/>
        </a:p>
      </dgm:t>
    </dgm:pt>
    <dgm:pt modelId="{32420972-9438-4BE7-9F29-1CDE1079B21A}">
      <dgm:prSet phldrT="[Text]"/>
      <dgm:spPr/>
      <dgm:t>
        <a:bodyPr/>
        <a:lstStyle/>
        <a:p>
          <a:r>
            <a:rPr lang="en-IN" dirty="0"/>
            <a:t>2016 – 2022</a:t>
          </a:r>
        </a:p>
      </dgm:t>
    </dgm:pt>
    <dgm:pt modelId="{681C5DB3-099C-410A-95DC-173A7A484493}" type="parTrans" cxnId="{51E77B38-E8E7-43C1-8268-CB6BC679F851}">
      <dgm:prSet/>
      <dgm:spPr/>
      <dgm:t>
        <a:bodyPr/>
        <a:lstStyle/>
        <a:p>
          <a:endParaRPr lang="en-IN"/>
        </a:p>
      </dgm:t>
    </dgm:pt>
    <dgm:pt modelId="{73D6E797-91AB-4A29-AEBD-581C3F649A52}" type="sibTrans" cxnId="{51E77B38-E8E7-43C1-8268-CB6BC679F851}">
      <dgm:prSet/>
      <dgm:spPr/>
      <dgm:t>
        <a:bodyPr/>
        <a:lstStyle/>
        <a:p>
          <a:endParaRPr lang="en-IN"/>
        </a:p>
      </dgm:t>
    </dgm:pt>
    <dgm:pt modelId="{BEFA4392-4267-4939-8029-C758F5C9C115}">
      <dgm:prSet phldrT="[Text]"/>
      <dgm:spPr/>
      <dgm:t>
        <a:bodyPr/>
        <a:lstStyle/>
        <a:p>
          <a:r>
            <a:rPr lang="en-IN" dirty="0"/>
            <a:t>Row: 1005</a:t>
          </a:r>
        </a:p>
      </dgm:t>
    </dgm:pt>
    <dgm:pt modelId="{FF6128E6-2C73-420A-B584-CF4E5FF2A1C2}" type="parTrans" cxnId="{63B21143-AA01-49E0-83C7-64400301853C}">
      <dgm:prSet/>
      <dgm:spPr/>
      <dgm:t>
        <a:bodyPr/>
        <a:lstStyle/>
        <a:p>
          <a:endParaRPr lang="en-IN"/>
        </a:p>
      </dgm:t>
    </dgm:pt>
    <dgm:pt modelId="{0C3AE3FB-A216-4EBA-B3F8-C516704B96CB}" type="sibTrans" cxnId="{63B21143-AA01-49E0-83C7-64400301853C}">
      <dgm:prSet/>
      <dgm:spPr/>
      <dgm:t>
        <a:bodyPr/>
        <a:lstStyle/>
        <a:p>
          <a:endParaRPr lang="en-IN"/>
        </a:p>
      </dgm:t>
    </dgm:pt>
    <dgm:pt modelId="{972BB79F-80E9-4EE6-A2BE-2A2353ED857B}">
      <dgm:prSet phldrT="[Text]"/>
      <dgm:spPr/>
      <dgm:t>
        <a:bodyPr/>
        <a:lstStyle/>
        <a:p>
          <a:r>
            <a:rPr lang="en-IN" dirty="0"/>
            <a:t>Column: 15</a:t>
          </a:r>
        </a:p>
      </dgm:t>
    </dgm:pt>
    <dgm:pt modelId="{5B1C4994-5CDC-4E5C-A935-BDEAE7ADD419}" type="parTrans" cxnId="{11B0646A-910E-4F26-A2EC-7EF439F1FABE}">
      <dgm:prSet/>
      <dgm:spPr/>
      <dgm:t>
        <a:bodyPr/>
        <a:lstStyle/>
        <a:p>
          <a:endParaRPr lang="en-IN"/>
        </a:p>
      </dgm:t>
    </dgm:pt>
    <dgm:pt modelId="{F85DA474-8E83-40FF-AB3B-90D9298ECA90}" type="sibTrans" cxnId="{11B0646A-910E-4F26-A2EC-7EF439F1FABE}">
      <dgm:prSet/>
      <dgm:spPr/>
      <dgm:t>
        <a:bodyPr/>
        <a:lstStyle/>
        <a:p>
          <a:endParaRPr lang="en-IN"/>
        </a:p>
      </dgm:t>
    </dgm:pt>
    <dgm:pt modelId="{425CBE69-0BF3-45CA-901D-84C71EC8C7D3}">
      <dgm:prSet phldrT="[Text]"/>
      <dgm:spPr/>
      <dgm:t>
        <a:bodyPr/>
        <a:lstStyle/>
        <a:p>
          <a:r>
            <a:rPr lang="en-IN" dirty="0"/>
            <a:t>Row: 615</a:t>
          </a:r>
        </a:p>
      </dgm:t>
    </dgm:pt>
    <dgm:pt modelId="{CB6080DF-BB9D-47CD-AA45-C2777DA66362}" type="parTrans" cxnId="{15B341ED-23EC-4551-AB9E-B0F32226551B}">
      <dgm:prSet/>
      <dgm:spPr/>
      <dgm:t>
        <a:bodyPr/>
        <a:lstStyle/>
        <a:p>
          <a:endParaRPr lang="en-IN"/>
        </a:p>
      </dgm:t>
    </dgm:pt>
    <dgm:pt modelId="{909ED091-3575-4EDB-B858-C540F3507F0E}" type="sibTrans" cxnId="{15B341ED-23EC-4551-AB9E-B0F32226551B}">
      <dgm:prSet/>
      <dgm:spPr/>
      <dgm:t>
        <a:bodyPr/>
        <a:lstStyle/>
        <a:p>
          <a:endParaRPr lang="en-IN"/>
        </a:p>
      </dgm:t>
    </dgm:pt>
    <dgm:pt modelId="{0495C1D3-AAFD-4A7D-9200-A96E05D94D68}">
      <dgm:prSet phldrT="[Text]"/>
      <dgm:spPr/>
      <dgm:t>
        <a:bodyPr/>
        <a:lstStyle/>
        <a:p>
          <a:r>
            <a:rPr lang="en-IN" dirty="0"/>
            <a:t>Column:14</a:t>
          </a:r>
        </a:p>
      </dgm:t>
    </dgm:pt>
    <dgm:pt modelId="{C933E229-26C5-4043-8866-4395207ABB62}" type="parTrans" cxnId="{33A74A7B-3526-41E3-BB60-61EF985BDCD7}">
      <dgm:prSet/>
      <dgm:spPr/>
      <dgm:t>
        <a:bodyPr/>
        <a:lstStyle/>
        <a:p>
          <a:endParaRPr lang="en-IN"/>
        </a:p>
      </dgm:t>
    </dgm:pt>
    <dgm:pt modelId="{561ABC0E-D663-4944-A7E5-073A98090F69}" type="sibTrans" cxnId="{33A74A7B-3526-41E3-BB60-61EF985BDCD7}">
      <dgm:prSet/>
      <dgm:spPr/>
      <dgm:t>
        <a:bodyPr/>
        <a:lstStyle/>
        <a:p>
          <a:endParaRPr lang="en-IN"/>
        </a:p>
      </dgm:t>
    </dgm:pt>
    <dgm:pt modelId="{796BBCE8-F0ED-497B-AA45-4C7BAA5BC35D}" type="pres">
      <dgm:prSet presAssocID="{1F37FC42-7159-470D-9661-7F30B827DF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60D312-8662-489A-B919-5A6A8811318D}" type="pres">
      <dgm:prSet presAssocID="{85FC54AE-A064-47BD-BF38-C7814E4295E5}" presName="hierRoot1" presStyleCnt="0">
        <dgm:presLayoutVars>
          <dgm:hierBranch val="init"/>
        </dgm:presLayoutVars>
      </dgm:prSet>
      <dgm:spPr/>
    </dgm:pt>
    <dgm:pt modelId="{B3C1F735-95F8-41F5-A30B-427DA614AFFF}" type="pres">
      <dgm:prSet presAssocID="{85FC54AE-A064-47BD-BF38-C7814E4295E5}" presName="rootComposite1" presStyleCnt="0"/>
      <dgm:spPr/>
    </dgm:pt>
    <dgm:pt modelId="{461196D9-1BA5-48AD-A428-AC2E18FE90B9}" type="pres">
      <dgm:prSet presAssocID="{85FC54AE-A064-47BD-BF38-C7814E4295E5}" presName="rootText1" presStyleLbl="node0" presStyleIdx="0" presStyleCnt="1">
        <dgm:presLayoutVars>
          <dgm:chPref val="3"/>
        </dgm:presLayoutVars>
      </dgm:prSet>
      <dgm:spPr/>
    </dgm:pt>
    <dgm:pt modelId="{780C767E-5A5B-4C92-B280-8172A6096BDC}" type="pres">
      <dgm:prSet presAssocID="{85FC54AE-A064-47BD-BF38-C7814E4295E5}" presName="rootConnector1" presStyleLbl="node1" presStyleIdx="0" presStyleCnt="0"/>
      <dgm:spPr/>
    </dgm:pt>
    <dgm:pt modelId="{83445F63-9D27-404F-A5BD-D5B0A4DC18CC}" type="pres">
      <dgm:prSet presAssocID="{85FC54AE-A064-47BD-BF38-C7814E4295E5}" presName="hierChild2" presStyleCnt="0"/>
      <dgm:spPr/>
    </dgm:pt>
    <dgm:pt modelId="{EA75898A-1E5F-4ADE-A3BF-BD4835950CF2}" type="pres">
      <dgm:prSet presAssocID="{D91DB50B-51F1-4167-9026-F4EC4A3D16C0}" presName="Name37" presStyleLbl="parChTrans1D2" presStyleIdx="0" presStyleCnt="2"/>
      <dgm:spPr/>
    </dgm:pt>
    <dgm:pt modelId="{95F1D8FC-1BB4-4CB2-81B5-83F00D2630A7}" type="pres">
      <dgm:prSet presAssocID="{0459F50D-219E-41C4-A478-79AD4DE60D62}" presName="hierRoot2" presStyleCnt="0">
        <dgm:presLayoutVars>
          <dgm:hierBranch val="init"/>
        </dgm:presLayoutVars>
      </dgm:prSet>
      <dgm:spPr/>
    </dgm:pt>
    <dgm:pt modelId="{D757AD66-9B5C-4315-9378-093F76E5183D}" type="pres">
      <dgm:prSet presAssocID="{0459F50D-219E-41C4-A478-79AD4DE60D62}" presName="rootComposite" presStyleCnt="0"/>
      <dgm:spPr/>
    </dgm:pt>
    <dgm:pt modelId="{A168B14D-B8EA-4948-830A-3A31F25B437C}" type="pres">
      <dgm:prSet presAssocID="{0459F50D-219E-41C4-A478-79AD4DE60D62}" presName="rootText" presStyleLbl="node2" presStyleIdx="0" presStyleCnt="2">
        <dgm:presLayoutVars>
          <dgm:chPref val="3"/>
        </dgm:presLayoutVars>
      </dgm:prSet>
      <dgm:spPr/>
    </dgm:pt>
    <dgm:pt modelId="{72912BB1-6EB3-41D7-A1D3-6A5A0FB510BF}" type="pres">
      <dgm:prSet presAssocID="{0459F50D-219E-41C4-A478-79AD4DE60D62}" presName="rootConnector" presStyleLbl="node2" presStyleIdx="0" presStyleCnt="2"/>
      <dgm:spPr/>
    </dgm:pt>
    <dgm:pt modelId="{5CF78FDC-7150-494C-9085-B4C66EA6BA8E}" type="pres">
      <dgm:prSet presAssocID="{0459F50D-219E-41C4-A478-79AD4DE60D62}" presName="hierChild4" presStyleCnt="0"/>
      <dgm:spPr/>
    </dgm:pt>
    <dgm:pt modelId="{E80A27C6-7C0C-4237-9101-5C884EE88DB0}" type="pres">
      <dgm:prSet presAssocID="{F022A08A-4F02-41EB-AAEF-0D074ABA07E5}" presName="Name37" presStyleLbl="parChTrans1D3" presStyleIdx="0" presStyleCnt="2"/>
      <dgm:spPr/>
    </dgm:pt>
    <dgm:pt modelId="{1B49BDEE-0A99-4C83-956A-8142FA7BFF4C}" type="pres">
      <dgm:prSet presAssocID="{4770F343-62EB-4CE5-AB1C-BDC29B9B55FA}" presName="hierRoot2" presStyleCnt="0">
        <dgm:presLayoutVars>
          <dgm:hierBranch val="init"/>
        </dgm:presLayoutVars>
      </dgm:prSet>
      <dgm:spPr/>
    </dgm:pt>
    <dgm:pt modelId="{BE3AC6D0-3116-4D90-AC1C-1DF5D573339C}" type="pres">
      <dgm:prSet presAssocID="{4770F343-62EB-4CE5-AB1C-BDC29B9B55FA}" presName="rootComposite" presStyleCnt="0"/>
      <dgm:spPr/>
    </dgm:pt>
    <dgm:pt modelId="{E90B2586-CA7C-4C75-AF54-A929C90C24E6}" type="pres">
      <dgm:prSet presAssocID="{4770F343-62EB-4CE5-AB1C-BDC29B9B55FA}" presName="rootText" presStyleLbl="node3" presStyleIdx="0" presStyleCnt="2">
        <dgm:presLayoutVars>
          <dgm:chPref val="3"/>
        </dgm:presLayoutVars>
      </dgm:prSet>
      <dgm:spPr/>
    </dgm:pt>
    <dgm:pt modelId="{05570259-8341-453E-89EA-EEBDECFC2EC1}" type="pres">
      <dgm:prSet presAssocID="{4770F343-62EB-4CE5-AB1C-BDC29B9B55FA}" presName="rootConnector" presStyleLbl="node3" presStyleIdx="0" presStyleCnt="2"/>
      <dgm:spPr/>
    </dgm:pt>
    <dgm:pt modelId="{03279640-15C7-4316-9806-AABE8ECA0CBB}" type="pres">
      <dgm:prSet presAssocID="{4770F343-62EB-4CE5-AB1C-BDC29B9B55FA}" presName="hierChild4" presStyleCnt="0"/>
      <dgm:spPr/>
    </dgm:pt>
    <dgm:pt modelId="{1BBC412C-5AB2-4C74-856E-C907D8E7CB4B}" type="pres">
      <dgm:prSet presAssocID="{FF6128E6-2C73-420A-B584-CF4E5FF2A1C2}" presName="Name37" presStyleLbl="parChTrans1D4" presStyleIdx="0" presStyleCnt="4"/>
      <dgm:spPr/>
    </dgm:pt>
    <dgm:pt modelId="{D007EAB5-B311-4CBA-8BDC-EE2FE0BB6F37}" type="pres">
      <dgm:prSet presAssocID="{BEFA4392-4267-4939-8029-C758F5C9C115}" presName="hierRoot2" presStyleCnt="0">
        <dgm:presLayoutVars>
          <dgm:hierBranch val="init"/>
        </dgm:presLayoutVars>
      </dgm:prSet>
      <dgm:spPr/>
    </dgm:pt>
    <dgm:pt modelId="{5F127F34-10C9-4268-A0F0-810D9D6BF792}" type="pres">
      <dgm:prSet presAssocID="{BEFA4392-4267-4939-8029-C758F5C9C115}" presName="rootComposite" presStyleCnt="0"/>
      <dgm:spPr/>
    </dgm:pt>
    <dgm:pt modelId="{3379E132-42EB-49E8-9A16-D68275D45B0F}" type="pres">
      <dgm:prSet presAssocID="{BEFA4392-4267-4939-8029-C758F5C9C115}" presName="rootText" presStyleLbl="node4" presStyleIdx="0" presStyleCnt="4">
        <dgm:presLayoutVars>
          <dgm:chPref val="3"/>
        </dgm:presLayoutVars>
      </dgm:prSet>
      <dgm:spPr/>
    </dgm:pt>
    <dgm:pt modelId="{6AF6631D-C822-4D29-B6D0-1718A5F9DB05}" type="pres">
      <dgm:prSet presAssocID="{BEFA4392-4267-4939-8029-C758F5C9C115}" presName="rootConnector" presStyleLbl="node4" presStyleIdx="0" presStyleCnt="4"/>
      <dgm:spPr/>
    </dgm:pt>
    <dgm:pt modelId="{34BE30BA-3AA6-46CA-A520-6997999F74AD}" type="pres">
      <dgm:prSet presAssocID="{BEFA4392-4267-4939-8029-C758F5C9C115}" presName="hierChild4" presStyleCnt="0"/>
      <dgm:spPr/>
    </dgm:pt>
    <dgm:pt modelId="{036AF53D-B790-456A-84BF-E322B74A0629}" type="pres">
      <dgm:prSet presAssocID="{BEFA4392-4267-4939-8029-C758F5C9C115}" presName="hierChild5" presStyleCnt="0"/>
      <dgm:spPr/>
    </dgm:pt>
    <dgm:pt modelId="{507FD80A-C9A8-48D9-988D-A57539D93133}" type="pres">
      <dgm:prSet presAssocID="{5B1C4994-5CDC-4E5C-A935-BDEAE7ADD419}" presName="Name37" presStyleLbl="parChTrans1D4" presStyleIdx="1" presStyleCnt="4"/>
      <dgm:spPr/>
    </dgm:pt>
    <dgm:pt modelId="{F0C0A183-7E67-4C99-B0AC-FA5FF9A65B7D}" type="pres">
      <dgm:prSet presAssocID="{972BB79F-80E9-4EE6-A2BE-2A2353ED857B}" presName="hierRoot2" presStyleCnt="0">
        <dgm:presLayoutVars>
          <dgm:hierBranch val="init"/>
        </dgm:presLayoutVars>
      </dgm:prSet>
      <dgm:spPr/>
    </dgm:pt>
    <dgm:pt modelId="{B2690AD8-7BED-4FD0-BD10-2CF3558F8801}" type="pres">
      <dgm:prSet presAssocID="{972BB79F-80E9-4EE6-A2BE-2A2353ED857B}" presName="rootComposite" presStyleCnt="0"/>
      <dgm:spPr/>
    </dgm:pt>
    <dgm:pt modelId="{0ED032EB-3189-4A56-9B9E-438CB2D44EAF}" type="pres">
      <dgm:prSet presAssocID="{972BB79F-80E9-4EE6-A2BE-2A2353ED857B}" presName="rootText" presStyleLbl="node4" presStyleIdx="1" presStyleCnt="4">
        <dgm:presLayoutVars>
          <dgm:chPref val="3"/>
        </dgm:presLayoutVars>
      </dgm:prSet>
      <dgm:spPr/>
    </dgm:pt>
    <dgm:pt modelId="{9915A589-A06F-40EC-AF85-D964CEF0DBEF}" type="pres">
      <dgm:prSet presAssocID="{972BB79F-80E9-4EE6-A2BE-2A2353ED857B}" presName="rootConnector" presStyleLbl="node4" presStyleIdx="1" presStyleCnt="4"/>
      <dgm:spPr/>
    </dgm:pt>
    <dgm:pt modelId="{70A57A3E-2685-4881-A3F8-8D718D26572C}" type="pres">
      <dgm:prSet presAssocID="{972BB79F-80E9-4EE6-A2BE-2A2353ED857B}" presName="hierChild4" presStyleCnt="0"/>
      <dgm:spPr/>
    </dgm:pt>
    <dgm:pt modelId="{93FA2DA2-0678-4A81-8ED3-95A612191F98}" type="pres">
      <dgm:prSet presAssocID="{972BB79F-80E9-4EE6-A2BE-2A2353ED857B}" presName="hierChild5" presStyleCnt="0"/>
      <dgm:spPr/>
    </dgm:pt>
    <dgm:pt modelId="{6B0E70E6-6773-4108-9B6B-A889008F379F}" type="pres">
      <dgm:prSet presAssocID="{4770F343-62EB-4CE5-AB1C-BDC29B9B55FA}" presName="hierChild5" presStyleCnt="0"/>
      <dgm:spPr/>
    </dgm:pt>
    <dgm:pt modelId="{DD5D9F5C-E4B8-40C0-9378-7D508F1AA71C}" type="pres">
      <dgm:prSet presAssocID="{0459F50D-219E-41C4-A478-79AD4DE60D62}" presName="hierChild5" presStyleCnt="0"/>
      <dgm:spPr/>
    </dgm:pt>
    <dgm:pt modelId="{8B7C1C97-5459-4C4C-9A4C-D0C1AB698689}" type="pres">
      <dgm:prSet presAssocID="{754F4328-E41E-4BC1-A587-F473727821C4}" presName="Name37" presStyleLbl="parChTrans1D2" presStyleIdx="1" presStyleCnt="2"/>
      <dgm:spPr/>
    </dgm:pt>
    <dgm:pt modelId="{6CEF46F0-3223-4CE3-872A-DEC7573A9F89}" type="pres">
      <dgm:prSet presAssocID="{70256E18-05DE-4263-BF53-53489A62E549}" presName="hierRoot2" presStyleCnt="0">
        <dgm:presLayoutVars>
          <dgm:hierBranch val="init"/>
        </dgm:presLayoutVars>
      </dgm:prSet>
      <dgm:spPr/>
    </dgm:pt>
    <dgm:pt modelId="{B5C344D1-AA82-44A2-BA44-5F805081FA0C}" type="pres">
      <dgm:prSet presAssocID="{70256E18-05DE-4263-BF53-53489A62E549}" presName="rootComposite" presStyleCnt="0"/>
      <dgm:spPr/>
    </dgm:pt>
    <dgm:pt modelId="{2948440C-012C-4AF4-9D81-97E861785E12}" type="pres">
      <dgm:prSet presAssocID="{70256E18-05DE-4263-BF53-53489A62E549}" presName="rootText" presStyleLbl="node2" presStyleIdx="1" presStyleCnt="2">
        <dgm:presLayoutVars>
          <dgm:chPref val="3"/>
        </dgm:presLayoutVars>
      </dgm:prSet>
      <dgm:spPr/>
    </dgm:pt>
    <dgm:pt modelId="{9F497171-8677-4876-8486-7E8F2E498011}" type="pres">
      <dgm:prSet presAssocID="{70256E18-05DE-4263-BF53-53489A62E549}" presName="rootConnector" presStyleLbl="node2" presStyleIdx="1" presStyleCnt="2"/>
      <dgm:spPr/>
    </dgm:pt>
    <dgm:pt modelId="{B8A73260-C3E5-4564-A546-D4D6280DD7AB}" type="pres">
      <dgm:prSet presAssocID="{70256E18-05DE-4263-BF53-53489A62E549}" presName="hierChild4" presStyleCnt="0"/>
      <dgm:spPr/>
    </dgm:pt>
    <dgm:pt modelId="{81172975-B585-4203-B4AF-9529AB2703C0}" type="pres">
      <dgm:prSet presAssocID="{681C5DB3-099C-410A-95DC-173A7A484493}" presName="Name37" presStyleLbl="parChTrans1D3" presStyleIdx="1" presStyleCnt="2"/>
      <dgm:spPr/>
    </dgm:pt>
    <dgm:pt modelId="{B34E2865-41E8-4169-BC67-BFA88335194D}" type="pres">
      <dgm:prSet presAssocID="{32420972-9438-4BE7-9F29-1CDE1079B21A}" presName="hierRoot2" presStyleCnt="0">
        <dgm:presLayoutVars>
          <dgm:hierBranch val="init"/>
        </dgm:presLayoutVars>
      </dgm:prSet>
      <dgm:spPr/>
    </dgm:pt>
    <dgm:pt modelId="{4E842789-8527-4832-89D5-196DD3A08B21}" type="pres">
      <dgm:prSet presAssocID="{32420972-9438-4BE7-9F29-1CDE1079B21A}" presName="rootComposite" presStyleCnt="0"/>
      <dgm:spPr/>
    </dgm:pt>
    <dgm:pt modelId="{2664E07A-7E88-4E68-BAD3-7507B1ADF089}" type="pres">
      <dgm:prSet presAssocID="{32420972-9438-4BE7-9F29-1CDE1079B21A}" presName="rootText" presStyleLbl="node3" presStyleIdx="1" presStyleCnt="2">
        <dgm:presLayoutVars>
          <dgm:chPref val="3"/>
        </dgm:presLayoutVars>
      </dgm:prSet>
      <dgm:spPr/>
    </dgm:pt>
    <dgm:pt modelId="{6133D96A-6E06-485B-85DE-CC5FE31C5A86}" type="pres">
      <dgm:prSet presAssocID="{32420972-9438-4BE7-9F29-1CDE1079B21A}" presName="rootConnector" presStyleLbl="node3" presStyleIdx="1" presStyleCnt="2"/>
      <dgm:spPr/>
    </dgm:pt>
    <dgm:pt modelId="{42512EF7-8195-4AD6-9CCA-8E0B7E3FA78B}" type="pres">
      <dgm:prSet presAssocID="{32420972-9438-4BE7-9F29-1CDE1079B21A}" presName="hierChild4" presStyleCnt="0"/>
      <dgm:spPr/>
    </dgm:pt>
    <dgm:pt modelId="{E2054C93-B16B-4D40-B2C0-0D58C4EA3EC1}" type="pres">
      <dgm:prSet presAssocID="{CB6080DF-BB9D-47CD-AA45-C2777DA66362}" presName="Name37" presStyleLbl="parChTrans1D4" presStyleIdx="2" presStyleCnt="4"/>
      <dgm:spPr/>
    </dgm:pt>
    <dgm:pt modelId="{0B766FA7-EE33-416D-BD03-0F651949D2A4}" type="pres">
      <dgm:prSet presAssocID="{425CBE69-0BF3-45CA-901D-84C71EC8C7D3}" presName="hierRoot2" presStyleCnt="0">
        <dgm:presLayoutVars>
          <dgm:hierBranch val="init"/>
        </dgm:presLayoutVars>
      </dgm:prSet>
      <dgm:spPr/>
    </dgm:pt>
    <dgm:pt modelId="{F966624A-2BC9-44A7-AD57-B6EA6D248595}" type="pres">
      <dgm:prSet presAssocID="{425CBE69-0BF3-45CA-901D-84C71EC8C7D3}" presName="rootComposite" presStyleCnt="0"/>
      <dgm:spPr/>
    </dgm:pt>
    <dgm:pt modelId="{1B423281-611E-445F-93EC-AD2B7BAF729D}" type="pres">
      <dgm:prSet presAssocID="{425CBE69-0BF3-45CA-901D-84C71EC8C7D3}" presName="rootText" presStyleLbl="node4" presStyleIdx="2" presStyleCnt="4">
        <dgm:presLayoutVars>
          <dgm:chPref val="3"/>
        </dgm:presLayoutVars>
      </dgm:prSet>
      <dgm:spPr/>
    </dgm:pt>
    <dgm:pt modelId="{9CE78C3C-1338-4B8A-BFFA-FF73AE15AFB4}" type="pres">
      <dgm:prSet presAssocID="{425CBE69-0BF3-45CA-901D-84C71EC8C7D3}" presName="rootConnector" presStyleLbl="node4" presStyleIdx="2" presStyleCnt="4"/>
      <dgm:spPr/>
    </dgm:pt>
    <dgm:pt modelId="{82A4E475-BE97-4C7B-9749-03FFB406AE68}" type="pres">
      <dgm:prSet presAssocID="{425CBE69-0BF3-45CA-901D-84C71EC8C7D3}" presName="hierChild4" presStyleCnt="0"/>
      <dgm:spPr/>
    </dgm:pt>
    <dgm:pt modelId="{81F167A2-261B-4195-9F1D-18142D288865}" type="pres">
      <dgm:prSet presAssocID="{425CBE69-0BF3-45CA-901D-84C71EC8C7D3}" presName="hierChild5" presStyleCnt="0"/>
      <dgm:spPr/>
    </dgm:pt>
    <dgm:pt modelId="{1F6F69BA-961E-43AF-96A1-309D51BDFD0F}" type="pres">
      <dgm:prSet presAssocID="{C933E229-26C5-4043-8866-4395207ABB62}" presName="Name37" presStyleLbl="parChTrans1D4" presStyleIdx="3" presStyleCnt="4"/>
      <dgm:spPr/>
    </dgm:pt>
    <dgm:pt modelId="{48FCF6EA-2EE7-4818-9133-0EE545243FA6}" type="pres">
      <dgm:prSet presAssocID="{0495C1D3-AAFD-4A7D-9200-A96E05D94D68}" presName="hierRoot2" presStyleCnt="0">
        <dgm:presLayoutVars>
          <dgm:hierBranch val="init"/>
        </dgm:presLayoutVars>
      </dgm:prSet>
      <dgm:spPr/>
    </dgm:pt>
    <dgm:pt modelId="{D59F6054-EB39-4118-95B3-2A669A405E7D}" type="pres">
      <dgm:prSet presAssocID="{0495C1D3-AAFD-4A7D-9200-A96E05D94D68}" presName="rootComposite" presStyleCnt="0"/>
      <dgm:spPr/>
    </dgm:pt>
    <dgm:pt modelId="{34149CB8-BCED-46CD-ADA6-2D00908C6625}" type="pres">
      <dgm:prSet presAssocID="{0495C1D3-AAFD-4A7D-9200-A96E05D94D68}" presName="rootText" presStyleLbl="node4" presStyleIdx="3" presStyleCnt="4">
        <dgm:presLayoutVars>
          <dgm:chPref val="3"/>
        </dgm:presLayoutVars>
      </dgm:prSet>
      <dgm:spPr/>
    </dgm:pt>
    <dgm:pt modelId="{FC24B106-F293-4D61-A170-8EF1CE138888}" type="pres">
      <dgm:prSet presAssocID="{0495C1D3-AAFD-4A7D-9200-A96E05D94D68}" presName="rootConnector" presStyleLbl="node4" presStyleIdx="3" presStyleCnt="4"/>
      <dgm:spPr/>
    </dgm:pt>
    <dgm:pt modelId="{C506A3F4-6CF7-49B5-92B0-CB384FC47D14}" type="pres">
      <dgm:prSet presAssocID="{0495C1D3-AAFD-4A7D-9200-A96E05D94D68}" presName="hierChild4" presStyleCnt="0"/>
      <dgm:spPr/>
    </dgm:pt>
    <dgm:pt modelId="{A017F485-B09E-4D95-893A-D7B783B34E59}" type="pres">
      <dgm:prSet presAssocID="{0495C1D3-AAFD-4A7D-9200-A96E05D94D68}" presName="hierChild5" presStyleCnt="0"/>
      <dgm:spPr/>
    </dgm:pt>
    <dgm:pt modelId="{AE983C71-C9F8-438A-8EE5-D040808A1B6A}" type="pres">
      <dgm:prSet presAssocID="{32420972-9438-4BE7-9F29-1CDE1079B21A}" presName="hierChild5" presStyleCnt="0"/>
      <dgm:spPr/>
    </dgm:pt>
    <dgm:pt modelId="{C8B77984-D537-425A-836B-220813A0B5DE}" type="pres">
      <dgm:prSet presAssocID="{70256E18-05DE-4263-BF53-53489A62E549}" presName="hierChild5" presStyleCnt="0"/>
      <dgm:spPr/>
    </dgm:pt>
    <dgm:pt modelId="{B5B13645-85EE-405A-9D8C-08EEA4667E8D}" type="pres">
      <dgm:prSet presAssocID="{85FC54AE-A064-47BD-BF38-C7814E4295E5}" presName="hierChild3" presStyleCnt="0"/>
      <dgm:spPr/>
    </dgm:pt>
  </dgm:ptLst>
  <dgm:cxnLst>
    <dgm:cxn modelId="{BA313D06-E769-40E5-A5A4-E49DFDE0F9A9}" type="presOf" srcId="{BEFA4392-4267-4939-8029-C758F5C9C115}" destId="{3379E132-42EB-49E8-9A16-D68275D45B0F}" srcOrd="0" destOrd="0" presId="urn:microsoft.com/office/officeart/2005/8/layout/orgChart1"/>
    <dgm:cxn modelId="{557D5010-DF84-4B86-B9F4-7D15723E5022}" type="presOf" srcId="{0495C1D3-AAFD-4A7D-9200-A96E05D94D68}" destId="{34149CB8-BCED-46CD-ADA6-2D00908C6625}" srcOrd="0" destOrd="0" presId="urn:microsoft.com/office/officeart/2005/8/layout/orgChart1"/>
    <dgm:cxn modelId="{B56AD61B-D2EC-4FC4-B4E1-A09B26F8FE4A}" srcId="{0459F50D-219E-41C4-A478-79AD4DE60D62}" destId="{4770F343-62EB-4CE5-AB1C-BDC29B9B55FA}" srcOrd="0" destOrd="0" parTransId="{F022A08A-4F02-41EB-AAEF-0D074ABA07E5}" sibTransId="{3BDC0007-6CAA-4C63-B3D5-820BBB947466}"/>
    <dgm:cxn modelId="{51E77B38-E8E7-43C1-8268-CB6BC679F851}" srcId="{70256E18-05DE-4263-BF53-53489A62E549}" destId="{32420972-9438-4BE7-9F29-1CDE1079B21A}" srcOrd="0" destOrd="0" parTransId="{681C5DB3-099C-410A-95DC-173A7A484493}" sibTransId="{73D6E797-91AB-4A29-AEBD-581C3F649A52}"/>
    <dgm:cxn modelId="{CEF1F03B-750D-4645-A574-715F0D10CE4E}" type="presOf" srcId="{0495C1D3-AAFD-4A7D-9200-A96E05D94D68}" destId="{FC24B106-F293-4D61-A170-8EF1CE138888}" srcOrd="1" destOrd="0" presId="urn:microsoft.com/office/officeart/2005/8/layout/orgChart1"/>
    <dgm:cxn modelId="{C83CAF40-B14C-408C-AF4C-C2E6F3D31176}" type="presOf" srcId="{1F37FC42-7159-470D-9661-7F30B827DF17}" destId="{796BBCE8-F0ED-497B-AA45-4C7BAA5BC35D}" srcOrd="0" destOrd="0" presId="urn:microsoft.com/office/officeart/2005/8/layout/orgChart1"/>
    <dgm:cxn modelId="{1F9FEE5C-BC2E-4E0E-B651-93CDF269D832}" type="presOf" srcId="{425CBE69-0BF3-45CA-901D-84C71EC8C7D3}" destId="{9CE78C3C-1338-4B8A-BFFA-FF73AE15AFB4}" srcOrd="1" destOrd="0" presId="urn:microsoft.com/office/officeart/2005/8/layout/orgChart1"/>
    <dgm:cxn modelId="{7DCF905E-63FD-4C21-919D-03D8FC8E4EAC}" type="presOf" srcId="{754F4328-E41E-4BC1-A587-F473727821C4}" destId="{8B7C1C97-5459-4C4C-9A4C-D0C1AB698689}" srcOrd="0" destOrd="0" presId="urn:microsoft.com/office/officeart/2005/8/layout/orgChart1"/>
    <dgm:cxn modelId="{63B21143-AA01-49E0-83C7-64400301853C}" srcId="{4770F343-62EB-4CE5-AB1C-BDC29B9B55FA}" destId="{BEFA4392-4267-4939-8029-C758F5C9C115}" srcOrd="0" destOrd="0" parTransId="{FF6128E6-2C73-420A-B584-CF4E5FF2A1C2}" sibTransId="{0C3AE3FB-A216-4EBA-B3F8-C516704B96CB}"/>
    <dgm:cxn modelId="{11B0646A-910E-4F26-A2EC-7EF439F1FABE}" srcId="{4770F343-62EB-4CE5-AB1C-BDC29B9B55FA}" destId="{972BB79F-80E9-4EE6-A2BE-2A2353ED857B}" srcOrd="1" destOrd="0" parTransId="{5B1C4994-5CDC-4E5C-A935-BDEAE7ADD419}" sibTransId="{F85DA474-8E83-40FF-AB3B-90D9298ECA90}"/>
    <dgm:cxn modelId="{E139C46B-D7D5-4607-AF00-0F1514ABE522}" type="presOf" srcId="{BEFA4392-4267-4939-8029-C758F5C9C115}" destId="{6AF6631D-C822-4D29-B6D0-1718A5F9DB05}" srcOrd="1" destOrd="0" presId="urn:microsoft.com/office/officeart/2005/8/layout/orgChart1"/>
    <dgm:cxn modelId="{89BB094E-2627-4F08-B902-85530D9B9934}" type="presOf" srcId="{FF6128E6-2C73-420A-B584-CF4E5FF2A1C2}" destId="{1BBC412C-5AB2-4C74-856E-C907D8E7CB4B}" srcOrd="0" destOrd="0" presId="urn:microsoft.com/office/officeart/2005/8/layout/orgChart1"/>
    <dgm:cxn modelId="{86152B6E-9B54-4FCB-AED0-B31A281617BD}" srcId="{1F37FC42-7159-470D-9661-7F30B827DF17}" destId="{85FC54AE-A064-47BD-BF38-C7814E4295E5}" srcOrd="0" destOrd="0" parTransId="{8EA4790E-406B-4F1A-8AA8-FEE6666DF900}" sibTransId="{0424301A-F38C-4A27-8E72-DB9F8F6E8DDD}"/>
    <dgm:cxn modelId="{AFF66F4F-5328-487C-BCF9-8D0B3BE4F604}" type="presOf" srcId="{0459F50D-219E-41C4-A478-79AD4DE60D62}" destId="{A168B14D-B8EA-4948-830A-3A31F25B437C}" srcOrd="0" destOrd="0" presId="urn:microsoft.com/office/officeart/2005/8/layout/orgChart1"/>
    <dgm:cxn modelId="{A0B30E53-7B40-429F-B7F8-FDE586BA56B2}" type="presOf" srcId="{C933E229-26C5-4043-8866-4395207ABB62}" destId="{1F6F69BA-961E-43AF-96A1-309D51BDFD0F}" srcOrd="0" destOrd="0" presId="urn:microsoft.com/office/officeart/2005/8/layout/orgChart1"/>
    <dgm:cxn modelId="{A1AE8354-4B2F-424B-8200-5025624B2726}" type="presOf" srcId="{85FC54AE-A064-47BD-BF38-C7814E4295E5}" destId="{780C767E-5A5B-4C92-B280-8172A6096BDC}" srcOrd="1" destOrd="0" presId="urn:microsoft.com/office/officeart/2005/8/layout/orgChart1"/>
    <dgm:cxn modelId="{A7170D77-FDBB-4748-80F3-A5E1D450DE5C}" type="presOf" srcId="{425CBE69-0BF3-45CA-901D-84C71EC8C7D3}" destId="{1B423281-611E-445F-93EC-AD2B7BAF729D}" srcOrd="0" destOrd="0" presId="urn:microsoft.com/office/officeart/2005/8/layout/orgChart1"/>
    <dgm:cxn modelId="{F5795C57-C926-4DAE-9A61-1F8198BC1641}" type="presOf" srcId="{681C5DB3-099C-410A-95DC-173A7A484493}" destId="{81172975-B585-4203-B4AF-9529AB2703C0}" srcOrd="0" destOrd="0" presId="urn:microsoft.com/office/officeart/2005/8/layout/orgChart1"/>
    <dgm:cxn modelId="{33A74A7B-3526-41E3-BB60-61EF985BDCD7}" srcId="{32420972-9438-4BE7-9F29-1CDE1079B21A}" destId="{0495C1D3-AAFD-4A7D-9200-A96E05D94D68}" srcOrd="1" destOrd="0" parTransId="{C933E229-26C5-4043-8866-4395207ABB62}" sibTransId="{561ABC0E-D663-4944-A7E5-073A98090F69}"/>
    <dgm:cxn modelId="{93DF6D7E-9B48-462B-8258-F4E24A2D4D42}" type="presOf" srcId="{5B1C4994-5CDC-4E5C-A935-BDEAE7ADD419}" destId="{507FD80A-C9A8-48D9-988D-A57539D93133}" srcOrd="0" destOrd="0" presId="urn:microsoft.com/office/officeart/2005/8/layout/orgChart1"/>
    <dgm:cxn modelId="{ACCBCA82-43CD-4CF4-8691-45E6D8821870}" type="presOf" srcId="{972BB79F-80E9-4EE6-A2BE-2A2353ED857B}" destId="{9915A589-A06F-40EC-AF85-D964CEF0DBEF}" srcOrd="1" destOrd="0" presId="urn:microsoft.com/office/officeart/2005/8/layout/orgChart1"/>
    <dgm:cxn modelId="{3BE061A0-F735-496F-A09A-3866BD260170}" type="presOf" srcId="{CB6080DF-BB9D-47CD-AA45-C2777DA66362}" destId="{E2054C93-B16B-4D40-B2C0-0D58C4EA3EC1}" srcOrd="0" destOrd="0" presId="urn:microsoft.com/office/officeart/2005/8/layout/orgChart1"/>
    <dgm:cxn modelId="{E61159BD-72CF-4C4A-877E-BFEB91A85FEA}" srcId="{85FC54AE-A064-47BD-BF38-C7814E4295E5}" destId="{0459F50D-219E-41C4-A478-79AD4DE60D62}" srcOrd="0" destOrd="0" parTransId="{D91DB50B-51F1-4167-9026-F4EC4A3D16C0}" sibTransId="{DCB6370C-EF34-4FDF-8331-9C0687714C6E}"/>
    <dgm:cxn modelId="{BE68F5BF-EE86-4913-867A-E16FC3D74548}" type="presOf" srcId="{F022A08A-4F02-41EB-AAEF-0D074ABA07E5}" destId="{E80A27C6-7C0C-4237-9101-5C884EE88DB0}" srcOrd="0" destOrd="0" presId="urn:microsoft.com/office/officeart/2005/8/layout/orgChart1"/>
    <dgm:cxn modelId="{A7CF1CC5-71BE-441D-9F80-1C3BFDF6C056}" type="presOf" srcId="{4770F343-62EB-4CE5-AB1C-BDC29B9B55FA}" destId="{E90B2586-CA7C-4C75-AF54-A929C90C24E6}" srcOrd="0" destOrd="0" presId="urn:microsoft.com/office/officeart/2005/8/layout/orgChart1"/>
    <dgm:cxn modelId="{61CA9DC6-5A6D-4F95-8DD3-181EB11F5573}" type="presOf" srcId="{4770F343-62EB-4CE5-AB1C-BDC29B9B55FA}" destId="{05570259-8341-453E-89EA-EEBDECFC2EC1}" srcOrd="1" destOrd="0" presId="urn:microsoft.com/office/officeart/2005/8/layout/orgChart1"/>
    <dgm:cxn modelId="{FD5A70C8-F489-4B4B-9C78-4E03284A97CC}" type="presOf" srcId="{972BB79F-80E9-4EE6-A2BE-2A2353ED857B}" destId="{0ED032EB-3189-4A56-9B9E-438CB2D44EAF}" srcOrd="0" destOrd="0" presId="urn:microsoft.com/office/officeart/2005/8/layout/orgChart1"/>
    <dgm:cxn modelId="{DC1ACCDA-EA7F-4BF4-95B3-589C713A14F6}" type="presOf" srcId="{D91DB50B-51F1-4167-9026-F4EC4A3D16C0}" destId="{EA75898A-1E5F-4ADE-A3BF-BD4835950CF2}" srcOrd="0" destOrd="0" presId="urn:microsoft.com/office/officeart/2005/8/layout/orgChart1"/>
    <dgm:cxn modelId="{D2133EDD-4DA2-408C-82AE-180DE8AF656F}" type="presOf" srcId="{0459F50D-219E-41C4-A478-79AD4DE60D62}" destId="{72912BB1-6EB3-41D7-A1D3-6A5A0FB510BF}" srcOrd="1" destOrd="0" presId="urn:microsoft.com/office/officeart/2005/8/layout/orgChart1"/>
    <dgm:cxn modelId="{3E1B1CDF-1FA4-4C04-97C4-CC73829745BE}" srcId="{85FC54AE-A064-47BD-BF38-C7814E4295E5}" destId="{70256E18-05DE-4263-BF53-53489A62E549}" srcOrd="1" destOrd="0" parTransId="{754F4328-E41E-4BC1-A587-F473727821C4}" sibTransId="{CFC09F9A-F378-4F39-A4F3-E87325C980A8}"/>
    <dgm:cxn modelId="{32C77AE3-2783-41DA-9DC3-BBE9710B0E9D}" type="presOf" srcId="{32420972-9438-4BE7-9F29-1CDE1079B21A}" destId="{2664E07A-7E88-4E68-BAD3-7507B1ADF089}" srcOrd="0" destOrd="0" presId="urn:microsoft.com/office/officeart/2005/8/layout/orgChart1"/>
    <dgm:cxn modelId="{88653AE6-CABA-43D9-B93C-E28DE9C1E7E9}" type="presOf" srcId="{32420972-9438-4BE7-9F29-1CDE1079B21A}" destId="{6133D96A-6E06-485B-85DE-CC5FE31C5A86}" srcOrd="1" destOrd="0" presId="urn:microsoft.com/office/officeart/2005/8/layout/orgChart1"/>
    <dgm:cxn modelId="{15B341ED-23EC-4551-AB9E-B0F32226551B}" srcId="{32420972-9438-4BE7-9F29-1CDE1079B21A}" destId="{425CBE69-0BF3-45CA-901D-84C71EC8C7D3}" srcOrd="0" destOrd="0" parTransId="{CB6080DF-BB9D-47CD-AA45-C2777DA66362}" sibTransId="{909ED091-3575-4EDB-B858-C540F3507F0E}"/>
    <dgm:cxn modelId="{D23EFDF3-2566-4C49-B536-F2054A96ED78}" type="presOf" srcId="{70256E18-05DE-4263-BF53-53489A62E549}" destId="{9F497171-8677-4876-8486-7E8F2E498011}" srcOrd="1" destOrd="0" presId="urn:microsoft.com/office/officeart/2005/8/layout/orgChart1"/>
    <dgm:cxn modelId="{45EDFDFA-5A65-403F-A0CB-46F16B1E0B21}" type="presOf" srcId="{70256E18-05DE-4263-BF53-53489A62E549}" destId="{2948440C-012C-4AF4-9D81-97E861785E12}" srcOrd="0" destOrd="0" presId="urn:microsoft.com/office/officeart/2005/8/layout/orgChart1"/>
    <dgm:cxn modelId="{DF3C54FC-9673-4AF8-A943-FD1456862172}" type="presOf" srcId="{85FC54AE-A064-47BD-BF38-C7814E4295E5}" destId="{461196D9-1BA5-48AD-A428-AC2E18FE90B9}" srcOrd="0" destOrd="0" presId="urn:microsoft.com/office/officeart/2005/8/layout/orgChart1"/>
    <dgm:cxn modelId="{DB6A8292-93E9-4C61-8DDE-AB3DD6DA32D2}" type="presParOf" srcId="{796BBCE8-F0ED-497B-AA45-4C7BAA5BC35D}" destId="{5060D312-8662-489A-B919-5A6A8811318D}" srcOrd="0" destOrd="0" presId="urn:microsoft.com/office/officeart/2005/8/layout/orgChart1"/>
    <dgm:cxn modelId="{7E4B279A-62A2-480E-AF3A-7FC99AD22056}" type="presParOf" srcId="{5060D312-8662-489A-B919-5A6A8811318D}" destId="{B3C1F735-95F8-41F5-A30B-427DA614AFFF}" srcOrd="0" destOrd="0" presId="urn:microsoft.com/office/officeart/2005/8/layout/orgChart1"/>
    <dgm:cxn modelId="{23C55C7C-B1C0-4CAF-A04E-82FA4F8781FF}" type="presParOf" srcId="{B3C1F735-95F8-41F5-A30B-427DA614AFFF}" destId="{461196D9-1BA5-48AD-A428-AC2E18FE90B9}" srcOrd="0" destOrd="0" presId="urn:microsoft.com/office/officeart/2005/8/layout/orgChart1"/>
    <dgm:cxn modelId="{82E4EE4F-1D81-4EBD-8FEE-5D2D06EAE60B}" type="presParOf" srcId="{B3C1F735-95F8-41F5-A30B-427DA614AFFF}" destId="{780C767E-5A5B-4C92-B280-8172A6096BDC}" srcOrd="1" destOrd="0" presId="urn:microsoft.com/office/officeart/2005/8/layout/orgChart1"/>
    <dgm:cxn modelId="{F0E07F91-62CE-42EF-84D7-C8F79FE18DA0}" type="presParOf" srcId="{5060D312-8662-489A-B919-5A6A8811318D}" destId="{83445F63-9D27-404F-A5BD-D5B0A4DC18CC}" srcOrd="1" destOrd="0" presId="urn:microsoft.com/office/officeart/2005/8/layout/orgChart1"/>
    <dgm:cxn modelId="{696A110B-DC37-4E85-A173-0ED13AFCAECC}" type="presParOf" srcId="{83445F63-9D27-404F-A5BD-D5B0A4DC18CC}" destId="{EA75898A-1E5F-4ADE-A3BF-BD4835950CF2}" srcOrd="0" destOrd="0" presId="urn:microsoft.com/office/officeart/2005/8/layout/orgChart1"/>
    <dgm:cxn modelId="{216841AB-B592-4AF8-A3F5-9438326C3CEC}" type="presParOf" srcId="{83445F63-9D27-404F-A5BD-D5B0A4DC18CC}" destId="{95F1D8FC-1BB4-4CB2-81B5-83F00D2630A7}" srcOrd="1" destOrd="0" presId="urn:microsoft.com/office/officeart/2005/8/layout/orgChart1"/>
    <dgm:cxn modelId="{56A4B459-26AE-4A92-BC8E-DDAE71BE792B}" type="presParOf" srcId="{95F1D8FC-1BB4-4CB2-81B5-83F00D2630A7}" destId="{D757AD66-9B5C-4315-9378-093F76E5183D}" srcOrd="0" destOrd="0" presId="urn:microsoft.com/office/officeart/2005/8/layout/orgChart1"/>
    <dgm:cxn modelId="{B326649F-F15C-4B66-A3FD-BBA7775F06BE}" type="presParOf" srcId="{D757AD66-9B5C-4315-9378-093F76E5183D}" destId="{A168B14D-B8EA-4948-830A-3A31F25B437C}" srcOrd="0" destOrd="0" presId="urn:microsoft.com/office/officeart/2005/8/layout/orgChart1"/>
    <dgm:cxn modelId="{5814B4B2-D8E7-4207-B064-F5E02CC9488C}" type="presParOf" srcId="{D757AD66-9B5C-4315-9378-093F76E5183D}" destId="{72912BB1-6EB3-41D7-A1D3-6A5A0FB510BF}" srcOrd="1" destOrd="0" presId="urn:microsoft.com/office/officeart/2005/8/layout/orgChart1"/>
    <dgm:cxn modelId="{212D9B1C-C2D9-450E-8122-6ECF09CD479B}" type="presParOf" srcId="{95F1D8FC-1BB4-4CB2-81B5-83F00D2630A7}" destId="{5CF78FDC-7150-494C-9085-B4C66EA6BA8E}" srcOrd="1" destOrd="0" presId="urn:microsoft.com/office/officeart/2005/8/layout/orgChart1"/>
    <dgm:cxn modelId="{12CDD46B-B1B4-4DA9-89CB-B2968AD4D0B9}" type="presParOf" srcId="{5CF78FDC-7150-494C-9085-B4C66EA6BA8E}" destId="{E80A27C6-7C0C-4237-9101-5C884EE88DB0}" srcOrd="0" destOrd="0" presId="urn:microsoft.com/office/officeart/2005/8/layout/orgChart1"/>
    <dgm:cxn modelId="{64464E5E-3B74-4B64-9F31-D3F73267C74D}" type="presParOf" srcId="{5CF78FDC-7150-494C-9085-B4C66EA6BA8E}" destId="{1B49BDEE-0A99-4C83-956A-8142FA7BFF4C}" srcOrd="1" destOrd="0" presId="urn:microsoft.com/office/officeart/2005/8/layout/orgChart1"/>
    <dgm:cxn modelId="{CA9F6ED7-1892-4FD1-B6D2-8C4E80F36129}" type="presParOf" srcId="{1B49BDEE-0A99-4C83-956A-8142FA7BFF4C}" destId="{BE3AC6D0-3116-4D90-AC1C-1DF5D573339C}" srcOrd="0" destOrd="0" presId="urn:microsoft.com/office/officeart/2005/8/layout/orgChart1"/>
    <dgm:cxn modelId="{689C6484-3633-46F8-8F81-EEEF5360A758}" type="presParOf" srcId="{BE3AC6D0-3116-4D90-AC1C-1DF5D573339C}" destId="{E90B2586-CA7C-4C75-AF54-A929C90C24E6}" srcOrd="0" destOrd="0" presId="urn:microsoft.com/office/officeart/2005/8/layout/orgChart1"/>
    <dgm:cxn modelId="{022D4DA2-8476-4084-8A71-BAF1D8719A9E}" type="presParOf" srcId="{BE3AC6D0-3116-4D90-AC1C-1DF5D573339C}" destId="{05570259-8341-453E-89EA-EEBDECFC2EC1}" srcOrd="1" destOrd="0" presId="urn:microsoft.com/office/officeart/2005/8/layout/orgChart1"/>
    <dgm:cxn modelId="{3451CD01-7C7B-44B6-9FDD-DD9AB111A563}" type="presParOf" srcId="{1B49BDEE-0A99-4C83-956A-8142FA7BFF4C}" destId="{03279640-15C7-4316-9806-AABE8ECA0CBB}" srcOrd="1" destOrd="0" presId="urn:microsoft.com/office/officeart/2005/8/layout/orgChart1"/>
    <dgm:cxn modelId="{8E8398E4-4825-4C96-8EA6-BCE83AA2E137}" type="presParOf" srcId="{03279640-15C7-4316-9806-AABE8ECA0CBB}" destId="{1BBC412C-5AB2-4C74-856E-C907D8E7CB4B}" srcOrd="0" destOrd="0" presId="urn:microsoft.com/office/officeart/2005/8/layout/orgChart1"/>
    <dgm:cxn modelId="{7D37F33C-D99D-4D8A-9578-62044EAFB969}" type="presParOf" srcId="{03279640-15C7-4316-9806-AABE8ECA0CBB}" destId="{D007EAB5-B311-4CBA-8BDC-EE2FE0BB6F37}" srcOrd="1" destOrd="0" presId="urn:microsoft.com/office/officeart/2005/8/layout/orgChart1"/>
    <dgm:cxn modelId="{0A4FDD0C-DF9F-4D21-8351-7932B92BBC7A}" type="presParOf" srcId="{D007EAB5-B311-4CBA-8BDC-EE2FE0BB6F37}" destId="{5F127F34-10C9-4268-A0F0-810D9D6BF792}" srcOrd="0" destOrd="0" presId="urn:microsoft.com/office/officeart/2005/8/layout/orgChart1"/>
    <dgm:cxn modelId="{F0233CA0-4F4E-4883-A3EB-B1FE79B238E2}" type="presParOf" srcId="{5F127F34-10C9-4268-A0F0-810D9D6BF792}" destId="{3379E132-42EB-49E8-9A16-D68275D45B0F}" srcOrd="0" destOrd="0" presId="urn:microsoft.com/office/officeart/2005/8/layout/orgChart1"/>
    <dgm:cxn modelId="{D48FAEF2-6F50-400B-A261-E126198EF442}" type="presParOf" srcId="{5F127F34-10C9-4268-A0F0-810D9D6BF792}" destId="{6AF6631D-C822-4D29-B6D0-1718A5F9DB05}" srcOrd="1" destOrd="0" presId="urn:microsoft.com/office/officeart/2005/8/layout/orgChart1"/>
    <dgm:cxn modelId="{3C5F4B12-F1AD-4F97-88E4-18090EDAC40B}" type="presParOf" srcId="{D007EAB5-B311-4CBA-8BDC-EE2FE0BB6F37}" destId="{34BE30BA-3AA6-46CA-A520-6997999F74AD}" srcOrd="1" destOrd="0" presId="urn:microsoft.com/office/officeart/2005/8/layout/orgChart1"/>
    <dgm:cxn modelId="{7F4B222E-77AF-45E3-91A3-3CD244D18C7F}" type="presParOf" srcId="{D007EAB5-B311-4CBA-8BDC-EE2FE0BB6F37}" destId="{036AF53D-B790-456A-84BF-E322B74A0629}" srcOrd="2" destOrd="0" presId="urn:microsoft.com/office/officeart/2005/8/layout/orgChart1"/>
    <dgm:cxn modelId="{91831F37-DD7F-49AB-AB5F-E8A1D6A95D98}" type="presParOf" srcId="{03279640-15C7-4316-9806-AABE8ECA0CBB}" destId="{507FD80A-C9A8-48D9-988D-A57539D93133}" srcOrd="2" destOrd="0" presId="urn:microsoft.com/office/officeart/2005/8/layout/orgChart1"/>
    <dgm:cxn modelId="{F453A3AF-1322-4F89-8CE5-32C5CDCAE542}" type="presParOf" srcId="{03279640-15C7-4316-9806-AABE8ECA0CBB}" destId="{F0C0A183-7E67-4C99-B0AC-FA5FF9A65B7D}" srcOrd="3" destOrd="0" presId="urn:microsoft.com/office/officeart/2005/8/layout/orgChart1"/>
    <dgm:cxn modelId="{BCDF7E86-EF0F-498B-87F4-578D07FF8BF2}" type="presParOf" srcId="{F0C0A183-7E67-4C99-B0AC-FA5FF9A65B7D}" destId="{B2690AD8-7BED-4FD0-BD10-2CF3558F8801}" srcOrd="0" destOrd="0" presId="urn:microsoft.com/office/officeart/2005/8/layout/orgChart1"/>
    <dgm:cxn modelId="{31A13949-D51D-4A2C-B1D4-11D7221DB022}" type="presParOf" srcId="{B2690AD8-7BED-4FD0-BD10-2CF3558F8801}" destId="{0ED032EB-3189-4A56-9B9E-438CB2D44EAF}" srcOrd="0" destOrd="0" presId="urn:microsoft.com/office/officeart/2005/8/layout/orgChart1"/>
    <dgm:cxn modelId="{DD95810D-FCE4-4293-8399-72B89F6ECE32}" type="presParOf" srcId="{B2690AD8-7BED-4FD0-BD10-2CF3558F8801}" destId="{9915A589-A06F-40EC-AF85-D964CEF0DBEF}" srcOrd="1" destOrd="0" presId="urn:microsoft.com/office/officeart/2005/8/layout/orgChart1"/>
    <dgm:cxn modelId="{1B2E13EB-9B9D-41CE-9508-56F69373FB75}" type="presParOf" srcId="{F0C0A183-7E67-4C99-B0AC-FA5FF9A65B7D}" destId="{70A57A3E-2685-4881-A3F8-8D718D26572C}" srcOrd="1" destOrd="0" presId="urn:microsoft.com/office/officeart/2005/8/layout/orgChart1"/>
    <dgm:cxn modelId="{3EA50FF0-6551-4C03-B909-6D599B665D76}" type="presParOf" srcId="{F0C0A183-7E67-4C99-B0AC-FA5FF9A65B7D}" destId="{93FA2DA2-0678-4A81-8ED3-95A612191F98}" srcOrd="2" destOrd="0" presId="urn:microsoft.com/office/officeart/2005/8/layout/orgChart1"/>
    <dgm:cxn modelId="{4E0C4AD7-188A-4384-B3B6-DD217C76A177}" type="presParOf" srcId="{1B49BDEE-0A99-4C83-956A-8142FA7BFF4C}" destId="{6B0E70E6-6773-4108-9B6B-A889008F379F}" srcOrd="2" destOrd="0" presId="urn:microsoft.com/office/officeart/2005/8/layout/orgChart1"/>
    <dgm:cxn modelId="{084D1AA2-D0A9-46CE-AC29-C3C6A5CD0C08}" type="presParOf" srcId="{95F1D8FC-1BB4-4CB2-81B5-83F00D2630A7}" destId="{DD5D9F5C-E4B8-40C0-9378-7D508F1AA71C}" srcOrd="2" destOrd="0" presId="urn:microsoft.com/office/officeart/2005/8/layout/orgChart1"/>
    <dgm:cxn modelId="{CEFF2653-46A0-4116-8553-1209C663BB81}" type="presParOf" srcId="{83445F63-9D27-404F-A5BD-D5B0A4DC18CC}" destId="{8B7C1C97-5459-4C4C-9A4C-D0C1AB698689}" srcOrd="2" destOrd="0" presId="urn:microsoft.com/office/officeart/2005/8/layout/orgChart1"/>
    <dgm:cxn modelId="{36B8C340-3684-44CA-965C-125B7E2420A9}" type="presParOf" srcId="{83445F63-9D27-404F-A5BD-D5B0A4DC18CC}" destId="{6CEF46F0-3223-4CE3-872A-DEC7573A9F89}" srcOrd="3" destOrd="0" presId="urn:microsoft.com/office/officeart/2005/8/layout/orgChart1"/>
    <dgm:cxn modelId="{964FB6DA-71AD-4BDF-9F05-B1007D45F6BC}" type="presParOf" srcId="{6CEF46F0-3223-4CE3-872A-DEC7573A9F89}" destId="{B5C344D1-AA82-44A2-BA44-5F805081FA0C}" srcOrd="0" destOrd="0" presId="urn:microsoft.com/office/officeart/2005/8/layout/orgChart1"/>
    <dgm:cxn modelId="{01CD2F3D-3B92-4539-8104-B91951872A92}" type="presParOf" srcId="{B5C344D1-AA82-44A2-BA44-5F805081FA0C}" destId="{2948440C-012C-4AF4-9D81-97E861785E12}" srcOrd="0" destOrd="0" presId="urn:microsoft.com/office/officeart/2005/8/layout/orgChart1"/>
    <dgm:cxn modelId="{CD0F90D4-F50F-4E2D-9A13-D603A052071B}" type="presParOf" srcId="{B5C344D1-AA82-44A2-BA44-5F805081FA0C}" destId="{9F497171-8677-4876-8486-7E8F2E498011}" srcOrd="1" destOrd="0" presId="urn:microsoft.com/office/officeart/2005/8/layout/orgChart1"/>
    <dgm:cxn modelId="{7B7FDEC2-078B-4879-9E6E-608E4D186DA5}" type="presParOf" srcId="{6CEF46F0-3223-4CE3-872A-DEC7573A9F89}" destId="{B8A73260-C3E5-4564-A546-D4D6280DD7AB}" srcOrd="1" destOrd="0" presId="urn:microsoft.com/office/officeart/2005/8/layout/orgChart1"/>
    <dgm:cxn modelId="{0D227967-E34D-439B-8D8A-CCD476E7EFDE}" type="presParOf" srcId="{B8A73260-C3E5-4564-A546-D4D6280DD7AB}" destId="{81172975-B585-4203-B4AF-9529AB2703C0}" srcOrd="0" destOrd="0" presId="urn:microsoft.com/office/officeart/2005/8/layout/orgChart1"/>
    <dgm:cxn modelId="{DFB791F5-B887-42AD-A53A-D10941DBC336}" type="presParOf" srcId="{B8A73260-C3E5-4564-A546-D4D6280DD7AB}" destId="{B34E2865-41E8-4169-BC67-BFA88335194D}" srcOrd="1" destOrd="0" presId="urn:microsoft.com/office/officeart/2005/8/layout/orgChart1"/>
    <dgm:cxn modelId="{FC4DFC92-EBDE-40C3-8D31-500CDE2D4F76}" type="presParOf" srcId="{B34E2865-41E8-4169-BC67-BFA88335194D}" destId="{4E842789-8527-4832-89D5-196DD3A08B21}" srcOrd="0" destOrd="0" presId="urn:microsoft.com/office/officeart/2005/8/layout/orgChart1"/>
    <dgm:cxn modelId="{702EC580-C231-46BC-B9F3-5521DAC1663C}" type="presParOf" srcId="{4E842789-8527-4832-89D5-196DD3A08B21}" destId="{2664E07A-7E88-4E68-BAD3-7507B1ADF089}" srcOrd="0" destOrd="0" presId="urn:microsoft.com/office/officeart/2005/8/layout/orgChart1"/>
    <dgm:cxn modelId="{3F30B44C-7C75-46A9-BF2E-7FF35FCAA02C}" type="presParOf" srcId="{4E842789-8527-4832-89D5-196DD3A08B21}" destId="{6133D96A-6E06-485B-85DE-CC5FE31C5A86}" srcOrd="1" destOrd="0" presId="urn:microsoft.com/office/officeart/2005/8/layout/orgChart1"/>
    <dgm:cxn modelId="{E7B7D158-7733-40EF-AB69-35F00BC9F02B}" type="presParOf" srcId="{B34E2865-41E8-4169-BC67-BFA88335194D}" destId="{42512EF7-8195-4AD6-9CCA-8E0B7E3FA78B}" srcOrd="1" destOrd="0" presId="urn:microsoft.com/office/officeart/2005/8/layout/orgChart1"/>
    <dgm:cxn modelId="{C1061643-8233-47F9-B921-D8817DF374AE}" type="presParOf" srcId="{42512EF7-8195-4AD6-9CCA-8E0B7E3FA78B}" destId="{E2054C93-B16B-4D40-B2C0-0D58C4EA3EC1}" srcOrd="0" destOrd="0" presId="urn:microsoft.com/office/officeart/2005/8/layout/orgChart1"/>
    <dgm:cxn modelId="{81C48C34-26DB-4EB9-8B34-9090787B7D8A}" type="presParOf" srcId="{42512EF7-8195-4AD6-9CCA-8E0B7E3FA78B}" destId="{0B766FA7-EE33-416D-BD03-0F651949D2A4}" srcOrd="1" destOrd="0" presId="urn:microsoft.com/office/officeart/2005/8/layout/orgChart1"/>
    <dgm:cxn modelId="{8BA2CC4D-B8F9-4739-83C7-47DB2B656023}" type="presParOf" srcId="{0B766FA7-EE33-416D-BD03-0F651949D2A4}" destId="{F966624A-2BC9-44A7-AD57-B6EA6D248595}" srcOrd="0" destOrd="0" presId="urn:microsoft.com/office/officeart/2005/8/layout/orgChart1"/>
    <dgm:cxn modelId="{F39AE1A5-B6B8-473F-8193-CD3328C808E1}" type="presParOf" srcId="{F966624A-2BC9-44A7-AD57-B6EA6D248595}" destId="{1B423281-611E-445F-93EC-AD2B7BAF729D}" srcOrd="0" destOrd="0" presId="urn:microsoft.com/office/officeart/2005/8/layout/orgChart1"/>
    <dgm:cxn modelId="{8B306344-29E8-42A4-B431-F853708803EF}" type="presParOf" srcId="{F966624A-2BC9-44A7-AD57-B6EA6D248595}" destId="{9CE78C3C-1338-4B8A-BFFA-FF73AE15AFB4}" srcOrd="1" destOrd="0" presId="urn:microsoft.com/office/officeart/2005/8/layout/orgChart1"/>
    <dgm:cxn modelId="{54CAA217-FF6B-4CFB-A660-3C29F6113437}" type="presParOf" srcId="{0B766FA7-EE33-416D-BD03-0F651949D2A4}" destId="{82A4E475-BE97-4C7B-9749-03FFB406AE68}" srcOrd="1" destOrd="0" presId="urn:microsoft.com/office/officeart/2005/8/layout/orgChart1"/>
    <dgm:cxn modelId="{77BC7FB2-58E7-4902-85FD-F8DF44C41574}" type="presParOf" srcId="{0B766FA7-EE33-416D-BD03-0F651949D2A4}" destId="{81F167A2-261B-4195-9F1D-18142D288865}" srcOrd="2" destOrd="0" presId="urn:microsoft.com/office/officeart/2005/8/layout/orgChart1"/>
    <dgm:cxn modelId="{DFC862FA-25CB-4C0C-AE48-C8F8E4ECE669}" type="presParOf" srcId="{42512EF7-8195-4AD6-9CCA-8E0B7E3FA78B}" destId="{1F6F69BA-961E-43AF-96A1-309D51BDFD0F}" srcOrd="2" destOrd="0" presId="urn:microsoft.com/office/officeart/2005/8/layout/orgChart1"/>
    <dgm:cxn modelId="{573319D2-5555-4DA7-A5CF-15FA4A2C0EE4}" type="presParOf" srcId="{42512EF7-8195-4AD6-9CCA-8E0B7E3FA78B}" destId="{48FCF6EA-2EE7-4818-9133-0EE545243FA6}" srcOrd="3" destOrd="0" presId="urn:microsoft.com/office/officeart/2005/8/layout/orgChart1"/>
    <dgm:cxn modelId="{9804A12F-8529-4C2F-BD4B-C42BD042E036}" type="presParOf" srcId="{48FCF6EA-2EE7-4818-9133-0EE545243FA6}" destId="{D59F6054-EB39-4118-95B3-2A669A405E7D}" srcOrd="0" destOrd="0" presId="urn:microsoft.com/office/officeart/2005/8/layout/orgChart1"/>
    <dgm:cxn modelId="{E613EC3F-18F7-41AE-B191-CD9ABE839C43}" type="presParOf" srcId="{D59F6054-EB39-4118-95B3-2A669A405E7D}" destId="{34149CB8-BCED-46CD-ADA6-2D00908C6625}" srcOrd="0" destOrd="0" presId="urn:microsoft.com/office/officeart/2005/8/layout/orgChart1"/>
    <dgm:cxn modelId="{349A15B8-E2B2-413D-84C5-800D89505385}" type="presParOf" srcId="{D59F6054-EB39-4118-95B3-2A669A405E7D}" destId="{FC24B106-F293-4D61-A170-8EF1CE138888}" srcOrd="1" destOrd="0" presId="urn:microsoft.com/office/officeart/2005/8/layout/orgChart1"/>
    <dgm:cxn modelId="{F7BDD908-9E21-4123-BBA0-C66961335F71}" type="presParOf" srcId="{48FCF6EA-2EE7-4818-9133-0EE545243FA6}" destId="{C506A3F4-6CF7-49B5-92B0-CB384FC47D14}" srcOrd="1" destOrd="0" presId="urn:microsoft.com/office/officeart/2005/8/layout/orgChart1"/>
    <dgm:cxn modelId="{69D055CE-4E21-4195-BEBE-74D818229B7E}" type="presParOf" srcId="{48FCF6EA-2EE7-4818-9133-0EE545243FA6}" destId="{A017F485-B09E-4D95-893A-D7B783B34E59}" srcOrd="2" destOrd="0" presId="urn:microsoft.com/office/officeart/2005/8/layout/orgChart1"/>
    <dgm:cxn modelId="{7DB66906-C232-45EF-9960-924D8C276611}" type="presParOf" srcId="{B34E2865-41E8-4169-BC67-BFA88335194D}" destId="{AE983C71-C9F8-438A-8EE5-D040808A1B6A}" srcOrd="2" destOrd="0" presId="urn:microsoft.com/office/officeart/2005/8/layout/orgChart1"/>
    <dgm:cxn modelId="{653EEBFB-8DC1-421C-9AA0-999589C803A5}" type="presParOf" srcId="{6CEF46F0-3223-4CE3-872A-DEC7573A9F89}" destId="{C8B77984-D537-425A-836B-220813A0B5DE}" srcOrd="2" destOrd="0" presId="urn:microsoft.com/office/officeart/2005/8/layout/orgChart1"/>
    <dgm:cxn modelId="{D83E7644-38A2-4AE0-B40E-92FE67F91B49}" type="presParOf" srcId="{5060D312-8662-489A-B919-5A6A8811318D}" destId="{B5B13645-85EE-405A-9D8C-08EEA4667E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58804F-F3F6-42BE-91A8-91D50E924A89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8FA59E-698C-445C-B04D-0ABCA7B44152}">
      <dgm:prSet/>
      <dgm:spPr/>
      <dgm:t>
        <a:bodyPr/>
        <a:lstStyle/>
        <a:p>
          <a:pPr algn="ctr"/>
          <a:r>
            <a:rPr lang="en-IN" dirty="0"/>
            <a:t>Load data in list of dictionaries</a:t>
          </a:r>
        </a:p>
      </dgm:t>
    </dgm:pt>
    <dgm:pt modelId="{E306548C-BF6B-4781-BEE1-73C56A360E47}" type="parTrans" cxnId="{8663D952-39D7-4E2B-AF3C-3F7D9C7081FA}">
      <dgm:prSet/>
      <dgm:spPr/>
      <dgm:t>
        <a:bodyPr/>
        <a:lstStyle/>
        <a:p>
          <a:endParaRPr lang="en-IN"/>
        </a:p>
      </dgm:t>
    </dgm:pt>
    <dgm:pt modelId="{14B37489-4953-4953-A76E-7D07521A2B6D}" type="sibTrans" cxnId="{8663D952-39D7-4E2B-AF3C-3F7D9C7081FA}">
      <dgm:prSet/>
      <dgm:spPr/>
      <dgm:t>
        <a:bodyPr/>
        <a:lstStyle/>
        <a:p>
          <a:endParaRPr lang="en-IN"/>
        </a:p>
      </dgm:t>
    </dgm:pt>
    <dgm:pt modelId="{19808F21-5640-4C0A-AA8F-3A78F600F313}">
      <dgm:prSet/>
      <dgm:spPr/>
      <dgm:t>
        <a:bodyPr/>
        <a:lstStyle/>
        <a:p>
          <a:r>
            <a:rPr lang="en-IN" dirty="0"/>
            <a:t>All data in string</a:t>
          </a:r>
        </a:p>
      </dgm:t>
    </dgm:pt>
    <dgm:pt modelId="{F2951675-9839-4377-8651-E2F09233A9B6}" type="parTrans" cxnId="{CAA72C74-C8F2-4B15-9F35-2A5777C6DD38}">
      <dgm:prSet/>
      <dgm:spPr/>
      <dgm:t>
        <a:bodyPr/>
        <a:lstStyle/>
        <a:p>
          <a:endParaRPr lang="en-IN"/>
        </a:p>
      </dgm:t>
    </dgm:pt>
    <dgm:pt modelId="{9C31BD9D-7B9D-41C4-9714-49CE4705ACC8}" type="sibTrans" cxnId="{CAA72C74-C8F2-4B15-9F35-2A5777C6DD38}">
      <dgm:prSet/>
      <dgm:spPr/>
      <dgm:t>
        <a:bodyPr/>
        <a:lstStyle/>
        <a:p>
          <a:endParaRPr lang="en-IN"/>
        </a:p>
      </dgm:t>
    </dgm:pt>
    <dgm:pt modelId="{554C6514-EC40-431B-BBCE-CC9F4083BA21}">
      <dgm:prSet/>
      <dgm:spPr/>
      <dgm:t>
        <a:bodyPr/>
        <a:lstStyle/>
        <a:p>
          <a:r>
            <a:rPr lang="en-GB" b="0" dirty="0"/>
            <a:t>Filter out players with less than 6 occurrences</a:t>
          </a:r>
          <a:endParaRPr lang="en-IN" dirty="0"/>
        </a:p>
      </dgm:t>
    </dgm:pt>
    <dgm:pt modelId="{0A9B81F4-6557-4A36-8D92-2417D8833F6E}" type="parTrans" cxnId="{43EF4AD3-DBE4-432F-A42C-21D1C64F61DA}">
      <dgm:prSet/>
      <dgm:spPr/>
      <dgm:t>
        <a:bodyPr/>
        <a:lstStyle/>
        <a:p>
          <a:endParaRPr lang="en-IN"/>
        </a:p>
      </dgm:t>
    </dgm:pt>
    <dgm:pt modelId="{828CAC73-0BF0-463B-BDC6-48FFD6944BF9}" type="sibTrans" cxnId="{43EF4AD3-DBE4-432F-A42C-21D1C64F61DA}">
      <dgm:prSet/>
      <dgm:spPr/>
      <dgm:t>
        <a:bodyPr/>
        <a:lstStyle/>
        <a:p>
          <a:endParaRPr lang="en-IN"/>
        </a:p>
      </dgm:t>
    </dgm:pt>
    <dgm:pt modelId="{5F241F71-7FFE-400B-BEA8-2445E1B889C1}">
      <dgm:prSet/>
      <dgm:spPr/>
      <dgm:t>
        <a:bodyPr/>
        <a:lstStyle/>
        <a:p>
          <a:r>
            <a:rPr lang="en-GB" b="0" dirty="0"/>
            <a:t>In 'Avg’ , replace '-' with '0', strip whitespace</a:t>
          </a:r>
          <a:endParaRPr lang="en-IN" dirty="0"/>
        </a:p>
      </dgm:t>
    </dgm:pt>
    <dgm:pt modelId="{E9DA72A5-DB52-4A4E-8E1F-4C210CF96282}" type="parTrans" cxnId="{ED7DFD87-8692-4ABA-A6F5-2A36FCC3FA80}">
      <dgm:prSet/>
      <dgm:spPr/>
      <dgm:t>
        <a:bodyPr/>
        <a:lstStyle/>
        <a:p>
          <a:endParaRPr lang="en-IN"/>
        </a:p>
      </dgm:t>
    </dgm:pt>
    <dgm:pt modelId="{9F9E48C6-DC09-48B2-B278-FC82C013630B}" type="sibTrans" cxnId="{ED7DFD87-8692-4ABA-A6F5-2A36FCC3FA80}">
      <dgm:prSet/>
      <dgm:spPr/>
      <dgm:t>
        <a:bodyPr/>
        <a:lstStyle/>
        <a:p>
          <a:endParaRPr lang="en-IN"/>
        </a:p>
      </dgm:t>
    </dgm:pt>
    <dgm:pt modelId="{D165F1EA-218F-4BB3-9DAD-B5AFBDABE18D}">
      <dgm:prSet custT="1"/>
      <dgm:spPr/>
      <dgm:t>
        <a:bodyPr/>
        <a:lstStyle/>
        <a:p>
          <a:r>
            <a:rPr lang="en-GB" sz="1800" b="0" kern="1200" dirty="0"/>
            <a:t>Removing  * (symbol) from 'HS' (High Score) values</a:t>
          </a:r>
          <a:endParaRPr lang="en-IN" sz="1800" kern="1200" dirty="0"/>
        </a:p>
      </dgm:t>
    </dgm:pt>
    <dgm:pt modelId="{B06BED98-AEB2-4774-B563-1FC4B6F2E832}" type="parTrans" cxnId="{1DA76ADB-38BD-4527-A33E-1DAC7E4FBD87}">
      <dgm:prSet/>
      <dgm:spPr/>
      <dgm:t>
        <a:bodyPr/>
        <a:lstStyle/>
        <a:p>
          <a:endParaRPr lang="en-IN"/>
        </a:p>
      </dgm:t>
    </dgm:pt>
    <dgm:pt modelId="{C86B7CDE-FA1D-44B9-8AB9-4AA7D95659A2}" type="sibTrans" cxnId="{1DA76ADB-38BD-4527-A33E-1DAC7E4FBD87}">
      <dgm:prSet/>
      <dgm:spPr/>
      <dgm:t>
        <a:bodyPr/>
        <a:lstStyle/>
        <a:p>
          <a:endParaRPr lang="en-IN"/>
        </a:p>
      </dgm:t>
    </dgm:pt>
    <dgm:pt modelId="{666C3561-4089-4DA3-8DA3-8C419C0D28A3}">
      <dgm:prSet/>
      <dgm:spPr/>
      <dgm:t>
        <a:bodyPr/>
        <a:lstStyle/>
        <a:p>
          <a:r>
            <a:rPr lang="en-GB" b="0" dirty="0"/>
            <a:t>Dropping the 'POS' key from each dataset and 'BBI' from ‘all_bowling_data’</a:t>
          </a:r>
          <a:endParaRPr lang="en-IN" dirty="0"/>
        </a:p>
      </dgm:t>
    </dgm:pt>
    <dgm:pt modelId="{EF5005B8-FE01-4191-9B35-04A887CBEB18}" type="parTrans" cxnId="{D0A240E8-01B7-419C-A904-9B8C730B9489}">
      <dgm:prSet/>
      <dgm:spPr/>
      <dgm:t>
        <a:bodyPr/>
        <a:lstStyle/>
        <a:p>
          <a:endParaRPr lang="en-IN"/>
        </a:p>
      </dgm:t>
    </dgm:pt>
    <dgm:pt modelId="{98BD1CE7-4669-4F9A-B0AD-E3F064A4DDC7}" type="sibTrans" cxnId="{D0A240E8-01B7-419C-A904-9B8C730B9489}">
      <dgm:prSet/>
      <dgm:spPr/>
      <dgm:t>
        <a:bodyPr/>
        <a:lstStyle/>
        <a:p>
          <a:endParaRPr lang="en-IN"/>
        </a:p>
      </dgm:t>
    </dgm:pt>
    <dgm:pt modelId="{459CD5BF-AFAE-47DA-BB9C-F344590042F1}">
      <dgm:prSet/>
      <dgm:spPr/>
      <dgm:t>
        <a:bodyPr/>
        <a:lstStyle/>
        <a:p>
          <a:r>
            <a:rPr lang="en-GB" b="0" dirty="0"/>
            <a:t>convert data types to int or float as needed</a:t>
          </a:r>
          <a:endParaRPr lang="en-IN" dirty="0"/>
        </a:p>
      </dgm:t>
    </dgm:pt>
    <dgm:pt modelId="{C5FC79D4-0741-497B-BF67-DDCBA3999767}" type="parTrans" cxnId="{B0D1E58B-ED7B-4606-A14E-8D84A7263C55}">
      <dgm:prSet/>
      <dgm:spPr/>
      <dgm:t>
        <a:bodyPr/>
        <a:lstStyle/>
        <a:p>
          <a:endParaRPr lang="en-IN"/>
        </a:p>
      </dgm:t>
    </dgm:pt>
    <dgm:pt modelId="{7C8F3C82-09CD-4FB8-9F9C-423B3ECC184E}" type="sibTrans" cxnId="{B0D1E58B-ED7B-4606-A14E-8D84A7263C55}">
      <dgm:prSet/>
      <dgm:spPr/>
      <dgm:t>
        <a:bodyPr/>
        <a:lstStyle/>
        <a:p>
          <a:endParaRPr lang="en-IN"/>
        </a:p>
      </dgm:t>
    </dgm:pt>
    <dgm:pt modelId="{73B0AD32-3612-41C4-AB0A-FE5C64406A0D}" type="pres">
      <dgm:prSet presAssocID="{CC58804F-F3F6-42BE-91A8-91D50E924A89}" presName="Name0" presStyleCnt="0">
        <dgm:presLayoutVars>
          <dgm:resizeHandles/>
        </dgm:presLayoutVars>
      </dgm:prSet>
      <dgm:spPr/>
    </dgm:pt>
    <dgm:pt modelId="{4BB3745A-8A13-4741-8BF6-EB98C86D23FB}" type="pres">
      <dgm:prSet presAssocID="{478FA59E-698C-445C-B04D-0ABCA7B44152}" presName="text" presStyleLbl="node1" presStyleIdx="0" presStyleCnt="7" custScaleX="357546" custLinFactNeighborX="490" custLinFactNeighborY="29993">
        <dgm:presLayoutVars>
          <dgm:bulletEnabled val="1"/>
        </dgm:presLayoutVars>
      </dgm:prSet>
      <dgm:spPr/>
    </dgm:pt>
    <dgm:pt modelId="{9D29F6C2-4B3D-4C1D-A909-C1213FA73977}" type="pres">
      <dgm:prSet presAssocID="{14B37489-4953-4953-A76E-7D07521A2B6D}" presName="space" presStyleCnt="0"/>
      <dgm:spPr/>
    </dgm:pt>
    <dgm:pt modelId="{39DBAF42-B111-4385-BEF6-3C63FE298D9E}" type="pres">
      <dgm:prSet presAssocID="{19808F21-5640-4C0A-AA8F-3A78F600F313}" presName="text" presStyleLbl="node1" presStyleIdx="1" presStyleCnt="7" custScaleX="658638">
        <dgm:presLayoutVars>
          <dgm:bulletEnabled val="1"/>
        </dgm:presLayoutVars>
      </dgm:prSet>
      <dgm:spPr/>
    </dgm:pt>
    <dgm:pt modelId="{A5630EE8-E46B-4750-8305-5F71F2D38EDB}" type="pres">
      <dgm:prSet presAssocID="{9C31BD9D-7B9D-41C4-9714-49CE4705ACC8}" presName="space" presStyleCnt="0"/>
      <dgm:spPr/>
    </dgm:pt>
    <dgm:pt modelId="{D4D2042F-A13F-4DC3-BA65-46618E4774CE}" type="pres">
      <dgm:prSet presAssocID="{554C6514-EC40-431B-BBCE-CC9F4083BA21}" presName="text" presStyleLbl="node1" presStyleIdx="2" presStyleCnt="7" custScaleX="245375">
        <dgm:presLayoutVars>
          <dgm:bulletEnabled val="1"/>
        </dgm:presLayoutVars>
      </dgm:prSet>
      <dgm:spPr/>
    </dgm:pt>
    <dgm:pt modelId="{F84DBAA9-04F0-4FD8-84C1-7911B453E2DF}" type="pres">
      <dgm:prSet presAssocID="{828CAC73-0BF0-463B-BDC6-48FFD6944BF9}" presName="space" presStyleCnt="0"/>
      <dgm:spPr/>
    </dgm:pt>
    <dgm:pt modelId="{A6B0FCF6-0186-4019-B1AD-8FB768093C35}" type="pres">
      <dgm:prSet presAssocID="{5F241F71-7FFE-400B-BEA8-2445E1B889C1}" presName="text" presStyleLbl="node1" presStyleIdx="3" presStyleCnt="7" custScaleX="245375">
        <dgm:presLayoutVars>
          <dgm:bulletEnabled val="1"/>
        </dgm:presLayoutVars>
      </dgm:prSet>
      <dgm:spPr/>
    </dgm:pt>
    <dgm:pt modelId="{0CC7A463-5457-4F8D-892D-3E4DA4138E3E}" type="pres">
      <dgm:prSet presAssocID="{9F9E48C6-DC09-48B2-B278-FC82C013630B}" presName="space" presStyleCnt="0"/>
      <dgm:spPr/>
    </dgm:pt>
    <dgm:pt modelId="{FC20ACCC-2129-4DD2-8394-5D9DAF07EAB0}" type="pres">
      <dgm:prSet presAssocID="{D165F1EA-218F-4BB3-9DAD-B5AFBDABE18D}" presName="text" presStyleLbl="node1" presStyleIdx="4" presStyleCnt="7" custScaleX="266258">
        <dgm:presLayoutVars>
          <dgm:bulletEnabled val="1"/>
        </dgm:presLayoutVars>
      </dgm:prSet>
      <dgm:spPr/>
    </dgm:pt>
    <dgm:pt modelId="{7C992987-AFA5-45CA-A755-C90331D85238}" type="pres">
      <dgm:prSet presAssocID="{C86B7CDE-FA1D-44B9-8AB9-4AA7D95659A2}" presName="space" presStyleCnt="0"/>
      <dgm:spPr/>
    </dgm:pt>
    <dgm:pt modelId="{02A6A19B-2582-41D5-9BBD-CBA7B484C1FB}" type="pres">
      <dgm:prSet presAssocID="{666C3561-4089-4DA3-8DA3-8C419C0D28A3}" presName="text" presStyleLbl="node1" presStyleIdx="5" presStyleCnt="7" custScaleX="148978">
        <dgm:presLayoutVars>
          <dgm:bulletEnabled val="1"/>
        </dgm:presLayoutVars>
      </dgm:prSet>
      <dgm:spPr/>
    </dgm:pt>
    <dgm:pt modelId="{65D49129-B477-4426-9767-3992305F4078}" type="pres">
      <dgm:prSet presAssocID="{98BD1CE7-4669-4F9A-B0AD-E3F064A4DDC7}" presName="space" presStyleCnt="0"/>
      <dgm:spPr/>
    </dgm:pt>
    <dgm:pt modelId="{CD2C7431-2B16-4933-BAAF-57C71AA64EC5}" type="pres">
      <dgm:prSet presAssocID="{459CD5BF-AFAE-47DA-BB9C-F344590042F1}" presName="text" presStyleLbl="node1" presStyleIdx="6" presStyleCnt="7" custScaleX="266258">
        <dgm:presLayoutVars>
          <dgm:bulletEnabled val="1"/>
        </dgm:presLayoutVars>
      </dgm:prSet>
      <dgm:spPr/>
    </dgm:pt>
  </dgm:ptLst>
  <dgm:cxnLst>
    <dgm:cxn modelId="{2E5C4204-09B9-4EDB-9CEE-700C6FAC0971}" type="presOf" srcId="{D165F1EA-218F-4BB3-9DAD-B5AFBDABE18D}" destId="{FC20ACCC-2129-4DD2-8394-5D9DAF07EAB0}" srcOrd="0" destOrd="0" presId="urn:diagrams.loki3.com/VaryingWidthList"/>
    <dgm:cxn modelId="{205A0F31-DB90-4603-A99E-84F6C0D65DE6}" type="presOf" srcId="{5F241F71-7FFE-400B-BEA8-2445E1B889C1}" destId="{A6B0FCF6-0186-4019-B1AD-8FB768093C35}" srcOrd="0" destOrd="0" presId="urn:diagrams.loki3.com/VaryingWidthList"/>
    <dgm:cxn modelId="{55C2A437-991E-455A-A23E-4C2485C08DA1}" type="presOf" srcId="{554C6514-EC40-431B-BBCE-CC9F4083BA21}" destId="{D4D2042F-A13F-4DC3-BA65-46618E4774CE}" srcOrd="0" destOrd="0" presId="urn:diagrams.loki3.com/VaryingWidthList"/>
    <dgm:cxn modelId="{8663D952-39D7-4E2B-AF3C-3F7D9C7081FA}" srcId="{CC58804F-F3F6-42BE-91A8-91D50E924A89}" destId="{478FA59E-698C-445C-B04D-0ABCA7B44152}" srcOrd="0" destOrd="0" parTransId="{E306548C-BF6B-4781-BEE1-73C56A360E47}" sibTransId="{14B37489-4953-4953-A76E-7D07521A2B6D}"/>
    <dgm:cxn modelId="{CAA72C74-C8F2-4B15-9F35-2A5777C6DD38}" srcId="{CC58804F-F3F6-42BE-91A8-91D50E924A89}" destId="{19808F21-5640-4C0A-AA8F-3A78F600F313}" srcOrd="1" destOrd="0" parTransId="{F2951675-9839-4377-8651-E2F09233A9B6}" sibTransId="{9C31BD9D-7B9D-41C4-9714-49CE4705ACC8}"/>
    <dgm:cxn modelId="{5655E075-9C7E-4FE1-BB2F-34F008026E96}" type="presOf" srcId="{459CD5BF-AFAE-47DA-BB9C-F344590042F1}" destId="{CD2C7431-2B16-4933-BAAF-57C71AA64EC5}" srcOrd="0" destOrd="0" presId="urn:diagrams.loki3.com/VaryingWidthList"/>
    <dgm:cxn modelId="{ED7DFD87-8692-4ABA-A6F5-2A36FCC3FA80}" srcId="{CC58804F-F3F6-42BE-91A8-91D50E924A89}" destId="{5F241F71-7FFE-400B-BEA8-2445E1B889C1}" srcOrd="3" destOrd="0" parTransId="{E9DA72A5-DB52-4A4E-8E1F-4C210CF96282}" sibTransId="{9F9E48C6-DC09-48B2-B278-FC82C013630B}"/>
    <dgm:cxn modelId="{B0D1E58B-ED7B-4606-A14E-8D84A7263C55}" srcId="{CC58804F-F3F6-42BE-91A8-91D50E924A89}" destId="{459CD5BF-AFAE-47DA-BB9C-F344590042F1}" srcOrd="6" destOrd="0" parTransId="{C5FC79D4-0741-497B-BF67-DDCBA3999767}" sibTransId="{7C8F3C82-09CD-4FB8-9F9C-423B3ECC184E}"/>
    <dgm:cxn modelId="{F4BE3997-C9E6-462D-96BD-D0E14722C6E3}" type="presOf" srcId="{666C3561-4089-4DA3-8DA3-8C419C0D28A3}" destId="{02A6A19B-2582-41D5-9BBD-CBA7B484C1FB}" srcOrd="0" destOrd="0" presId="urn:diagrams.loki3.com/VaryingWidthList"/>
    <dgm:cxn modelId="{E8EB0BA5-DB8D-4E68-955E-443858BE21E8}" type="presOf" srcId="{CC58804F-F3F6-42BE-91A8-91D50E924A89}" destId="{73B0AD32-3612-41C4-AB0A-FE5C64406A0D}" srcOrd="0" destOrd="0" presId="urn:diagrams.loki3.com/VaryingWidthList"/>
    <dgm:cxn modelId="{43EF4AD3-DBE4-432F-A42C-21D1C64F61DA}" srcId="{CC58804F-F3F6-42BE-91A8-91D50E924A89}" destId="{554C6514-EC40-431B-BBCE-CC9F4083BA21}" srcOrd="2" destOrd="0" parTransId="{0A9B81F4-6557-4A36-8D92-2417D8833F6E}" sibTransId="{828CAC73-0BF0-463B-BDC6-48FFD6944BF9}"/>
    <dgm:cxn modelId="{3EEE8DD6-16D2-4F98-8A6F-8AFFE625F984}" type="presOf" srcId="{19808F21-5640-4C0A-AA8F-3A78F600F313}" destId="{39DBAF42-B111-4385-BEF6-3C63FE298D9E}" srcOrd="0" destOrd="0" presId="urn:diagrams.loki3.com/VaryingWidthList"/>
    <dgm:cxn modelId="{1DA76ADB-38BD-4527-A33E-1DAC7E4FBD87}" srcId="{CC58804F-F3F6-42BE-91A8-91D50E924A89}" destId="{D165F1EA-218F-4BB3-9DAD-B5AFBDABE18D}" srcOrd="4" destOrd="0" parTransId="{B06BED98-AEB2-4774-B563-1FC4B6F2E832}" sibTransId="{C86B7CDE-FA1D-44B9-8AB9-4AA7D95659A2}"/>
    <dgm:cxn modelId="{7FE822E2-4B84-4E27-80A0-A4F21B3F244F}" type="presOf" srcId="{478FA59E-698C-445C-B04D-0ABCA7B44152}" destId="{4BB3745A-8A13-4741-8BF6-EB98C86D23FB}" srcOrd="0" destOrd="0" presId="urn:diagrams.loki3.com/VaryingWidthList"/>
    <dgm:cxn modelId="{D0A240E8-01B7-419C-A904-9B8C730B9489}" srcId="{CC58804F-F3F6-42BE-91A8-91D50E924A89}" destId="{666C3561-4089-4DA3-8DA3-8C419C0D28A3}" srcOrd="5" destOrd="0" parTransId="{EF5005B8-FE01-4191-9B35-04A887CBEB18}" sibTransId="{98BD1CE7-4669-4F9A-B0AD-E3F064A4DDC7}"/>
    <dgm:cxn modelId="{24B3EF2D-88CD-4747-8D64-8B25B6907C91}" type="presParOf" srcId="{73B0AD32-3612-41C4-AB0A-FE5C64406A0D}" destId="{4BB3745A-8A13-4741-8BF6-EB98C86D23FB}" srcOrd="0" destOrd="0" presId="urn:diagrams.loki3.com/VaryingWidthList"/>
    <dgm:cxn modelId="{FEBA93F3-5326-45E6-AE7E-8A50D7F50203}" type="presParOf" srcId="{73B0AD32-3612-41C4-AB0A-FE5C64406A0D}" destId="{9D29F6C2-4B3D-4C1D-A909-C1213FA73977}" srcOrd="1" destOrd="0" presId="urn:diagrams.loki3.com/VaryingWidthList"/>
    <dgm:cxn modelId="{2736AF98-45D1-494F-B128-1519E67E834B}" type="presParOf" srcId="{73B0AD32-3612-41C4-AB0A-FE5C64406A0D}" destId="{39DBAF42-B111-4385-BEF6-3C63FE298D9E}" srcOrd="2" destOrd="0" presId="urn:diagrams.loki3.com/VaryingWidthList"/>
    <dgm:cxn modelId="{71341E13-166B-45B5-9463-3A55D0E1E293}" type="presParOf" srcId="{73B0AD32-3612-41C4-AB0A-FE5C64406A0D}" destId="{A5630EE8-E46B-4750-8305-5F71F2D38EDB}" srcOrd="3" destOrd="0" presId="urn:diagrams.loki3.com/VaryingWidthList"/>
    <dgm:cxn modelId="{9BD081E4-3149-40B5-AFE7-AE448EE50654}" type="presParOf" srcId="{73B0AD32-3612-41C4-AB0A-FE5C64406A0D}" destId="{D4D2042F-A13F-4DC3-BA65-46618E4774CE}" srcOrd="4" destOrd="0" presId="urn:diagrams.loki3.com/VaryingWidthList"/>
    <dgm:cxn modelId="{181E90CC-98B3-40C9-BD82-BE842642011C}" type="presParOf" srcId="{73B0AD32-3612-41C4-AB0A-FE5C64406A0D}" destId="{F84DBAA9-04F0-4FD8-84C1-7911B453E2DF}" srcOrd="5" destOrd="0" presId="urn:diagrams.loki3.com/VaryingWidthList"/>
    <dgm:cxn modelId="{F1A8810A-9596-4601-AAF1-DB439870001B}" type="presParOf" srcId="{73B0AD32-3612-41C4-AB0A-FE5C64406A0D}" destId="{A6B0FCF6-0186-4019-B1AD-8FB768093C35}" srcOrd="6" destOrd="0" presId="urn:diagrams.loki3.com/VaryingWidthList"/>
    <dgm:cxn modelId="{FD53CEF0-89BD-451A-B00A-E4C4A9175458}" type="presParOf" srcId="{73B0AD32-3612-41C4-AB0A-FE5C64406A0D}" destId="{0CC7A463-5457-4F8D-892D-3E4DA4138E3E}" srcOrd="7" destOrd="0" presId="urn:diagrams.loki3.com/VaryingWidthList"/>
    <dgm:cxn modelId="{786A807F-567F-43CC-9EFD-C75DC6D5526A}" type="presParOf" srcId="{73B0AD32-3612-41C4-AB0A-FE5C64406A0D}" destId="{FC20ACCC-2129-4DD2-8394-5D9DAF07EAB0}" srcOrd="8" destOrd="0" presId="urn:diagrams.loki3.com/VaryingWidthList"/>
    <dgm:cxn modelId="{F9CCC0B0-F6CC-4421-8BD3-167E2DB1DA7C}" type="presParOf" srcId="{73B0AD32-3612-41C4-AB0A-FE5C64406A0D}" destId="{7C992987-AFA5-45CA-A755-C90331D85238}" srcOrd="9" destOrd="0" presId="urn:diagrams.loki3.com/VaryingWidthList"/>
    <dgm:cxn modelId="{4C6C01AE-EE46-4F81-8809-7393FF050AAA}" type="presParOf" srcId="{73B0AD32-3612-41C4-AB0A-FE5C64406A0D}" destId="{02A6A19B-2582-41D5-9BBD-CBA7B484C1FB}" srcOrd="10" destOrd="0" presId="urn:diagrams.loki3.com/VaryingWidthList"/>
    <dgm:cxn modelId="{BD3B0C30-3F5F-4C46-BD07-91B55E1225BF}" type="presParOf" srcId="{73B0AD32-3612-41C4-AB0A-FE5C64406A0D}" destId="{65D49129-B477-4426-9767-3992305F4078}" srcOrd="11" destOrd="0" presId="urn:diagrams.loki3.com/VaryingWidthList"/>
    <dgm:cxn modelId="{E8BACD24-1261-495E-82DE-B7B74E1442CA}" type="presParOf" srcId="{73B0AD32-3612-41C4-AB0A-FE5C64406A0D}" destId="{CD2C7431-2B16-4933-BAAF-57C71AA64EC5}" srcOrd="1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58804F-F3F6-42BE-91A8-91D50E924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8FA59E-698C-445C-B04D-0ABCA7B44152}">
      <dgm:prSet/>
      <dgm:spPr/>
      <dgm:t>
        <a:bodyPr/>
        <a:lstStyle/>
        <a:p>
          <a:pPr algn="ctr"/>
          <a:r>
            <a:rPr lang="en-IN" dirty="0"/>
            <a:t>Runs per Innings added as column in batting data.</a:t>
          </a:r>
        </a:p>
      </dgm:t>
    </dgm:pt>
    <dgm:pt modelId="{E306548C-BF6B-4781-BEE1-73C56A360E47}" type="parTrans" cxnId="{8663D952-39D7-4E2B-AF3C-3F7D9C7081FA}">
      <dgm:prSet/>
      <dgm:spPr/>
      <dgm:t>
        <a:bodyPr/>
        <a:lstStyle/>
        <a:p>
          <a:endParaRPr lang="en-IN"/>
        </a:p>
      </dgm:t>
    </dgm:pt>
    <dgm:pt modelId="{14B37489-4953-4953-A76E-7D07521A2B6D}" type="sibTrans" cxnId="{8663D952-39D7-4E2B-AF3C-3F7D9C7081FA}">
      <dgm:prSet/>
      <dgm:spPr/>
      <dgm:t>
        <a:bodyPr/>
        <a:lstStyle/>
        <a:p>
          <a:endParaRPr lang="en-IN"/>
        </a:p>
      </dgm:t>
    </dgm:pt>
    <dgm:pt modelId="{28253DF7-4DF8-4422-BF42-5CBB274EC112}">
      <dgm:prSet/>
      <dgm:spPr/>
      <dgm:t>
        <a:bodyPr/>
        <a:lstStyle/>
        <a:p>
          <a:pPr algn="ctr">
            <a:buClrTx/>
            <a:buSzTx/>
            <a:buFont typeface="Arial" panose="020B0604020202020204" pitchFamily="34" charset="0"/>
            <a:buChar char="•"/>
          </a:pPr>
          <a:r>
            <a:rPr lang="en-IN" dirty="0"/>
            <a:t>All Rounder data not available, so created it.</a:t>
          </a:r>
        </a:p>
      </dgm:t>
    </dgm:pt>
    <dgm:pt modelId="{2A496A8E-9D79-4163-B818-E14904CBBAC9}" type="parTrans" cxnId="{559680E4-4D47-484F-A7B7-3C5B04833E34}">
      <dgm:prSet/>
      <dgm:spPr/>
      <dgm:t>
        <a:bodyPr/>
        <a:lstStyle/>
        <a:p>
          <a:endParaRPr lang="en-IN"/>
        </a:p>
      </dgm:t>
    </dgm:pt>
    <dgm:pt modelId="{54133B39-7CAE-4118-AD12-8439B7918FB2}" type="sibTrans" cxnId="{559680E4-4D47-484F-A7B7-3C5B04833E34}">
      <dgm:prSet/>
      <dgm:spPr/>
      <dgm:t>
        <a:bodyPr/>
        <a:lstStyle/>
        <a:p>
          <a:endParaRPr lang="en-IN"/>
        </a:p>
      </dgm:t>
    </dgm:pt>
    <dgm:pt modelId="{EDB64237-7462-46CC-AF89-37A33D9747AA}">
      <dgm:prSet/>
      <dgm:spPr/>
      <dgm:t>
        <a:bodyPr/>
        <a:lstStyle/>
        <a:p>
          <a:pPr algn="ctr"/>
          <a:r>
            <a:rPr lang="en-IN" dirty="0"/>
            <a:t>Overall Score (Bat or Bowl Score per year) added as column in both data.</a:t>
          </a:r>
        </a:p>
      </dgm:t>
    </dgm:pt>
    <dgm:pt modelId="{8A5439E0-3E44-4FEB-B626-75062FE8DA3D}" type="parTrans" cxnId="{1425C890-AAE2-4A34-82D5-09ADC44B3B71}">
      <dgm:prSet/>
      <dgm:spPr/>
      <dgm:t>
        <a:bodyPr/>
        <a:lstStyle/>
        <a:p>
          <a:endParaRPr lang="en-IN"/>
        </a:p>
      </dgm:t>
    </dgm:pt>
    <dgm:pt modelId="{AD4B21EC-F7E7-449D-BFE7-8D8A3E5FF089}" type="sibTrans" cxnId="{1425C890-AAE2-4A34-82D5-09ADC44B3B71}">
      <dgm:prSet/>
      <dgm:spPr/>
      <dgm:t>
        <a:bodyPr/>
        <a:lstStyle/>
        <a:p>
          <a:endParaRPr lang="en-IN"/>
        </a:p>
      </dgm:t>
    </dgm:pt>
    <dgm:pt modelId="{FE6399F0-0C27-4B77-BA89-3CBA6950E73C}" type="pres">
      <dgm:prSet presAssocID="{CC58804F-F3F6-42BE-91A8-91D50E924A89}" presName="linear" presStyleCnt="0">
        <dgm:presLayoutVars>
          <dgm:animLvl val="lvl"/>
          <dgm:resizeHandles val="exact"/>
        </dgm:presLayoutVars>
      </dgm:prSet>
      <dgm:spPr/>
    </dgm:pt>
    <dgm:pt modelId="{F8B1D26F-E2F5-4B7C-9DDD-0E04A57FB1ED}" type="pres">
      <dgm:prSet presAssocID="{478FA59E-698C-445C-B04D-0ABCA7B441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6CC4D0-C11A-4AEE-8570-C9F55F6E1FA6}" type="pres">
      <dgm:prSet presAssocID="{14B37489-4953-4953-A76E-7D07521A2B6D}" presName="spacer" presStyleCnt="0"/>
      <dgm:spPr/>
    </dgm:pt>
    <dgm:pt modelId="{4520969B-54AA-4A0B-946A-A5AEC52739BA}" type="pres">
      <dgm:prSet presAssocID="{EDB64237-7462-46CC-AF89-37A33D9747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001814-3CD2-485C-B5C7-9606733D3B84}" type="pres">
      <dgm:prSet presAssocID="{AD4B21EC-F7E7-449D-BFE7-8D8A3E5FF089}" presName="spacer" presStyleCnt="0"/>
      <dgm:spPr/>
    </dgm:pt>
    <dgm:pt modelId="{35FCDC1D-DA7B-44F2-B2F3-3F80D668AB26}" type="pres">
      <dgm:prSet presAssocID="{28253DF7-4DF8-4422-BF42-5CBB274EC11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4DC9B0C-9E82-4873-86F1-9284893A3C1A}" type="presOf" srcId="{CC58804F-F3F6-42BE-91A8-91D50E924A89}" destId="{FE6399F0-0C27-4B77-BA89-3CBA6950E73C}" srcOrd="0" destOrd="0" presId="urn:microsoft.com/office/officeart/2005/8/layout/vList2"/>
    <dgm:cxn modelId="{8663D952-39D7-4E2B-AF3C-3F7D9C7081FA}" srcId="{CC58804F-F3F6-42BE-91A8-91D50E924A89}" destId="{478FA59E-698C-445C-B04D-0ABCA7B44152}" srcOrd="0" destOrd="0" parTransId="{E306548C-BF6B-4781-BEE1-73C56A360E47}" sibTransId="{14B37489-4953-4953-A76E-7D07521A2B6D}"/>
    <dgm:cxn modelId="{1425C890-AAE2-4A34-82D5-09ADC44B3B71}" srcId="{CC58804F-F3F6-42BE-91A8-91D50E924A89}" destId="{EDB64237-7462-46CC-AF89-37A33D9747AA}" srcOrd="1" destOrd="0" parTransId="{8A5439E0-3E44-4FEB-B626-75062FE8DA3D}" sibTransId="{AD4B21EC-F7E7-449D-BFE7-8D8A3E5FF089}"/>
    <dgm:cxn modelId="{8BA31CA8-DBCC-4F38-A25A-82A8953BDAED}" type="presOf" srcId="{EDB64237-7462-46CC-AF89-37A33D9747AA}" destId="{4520969B-54AA-4A0B-946A-A5AEC52739BA}" srcOrd="0" destOrd="0" presId="urn:microsoft.com/office/officeart/2005/8/layout/vList2"/>
    <dgm:cxn modelId="{CA4AFCB0-C164-4B74-A65C-4F66D535AC4E}" type="presOf" srcId="{478FA59E-698C-445C-B04D-0ABCA7B44152}" destId="{F8B1D26F-E2F5-4B7C-9DDD-0E04A57FB1ED}" srcOrd="0" destOrd="0" presId="urn:microsoft.com/office/officeart/2005/8/layout/vList2"/>
    <dgm:cxn modelId="{187D6FB5-5BC2-489C-B845-5A34BE13F03B}" type="presOf" srcId="{28253DF7-4DF8-4422-BF42-5CBB274EC112}" destId="{35FCDC1D-DA7B-44F2-B2F3-3F80D668AB26}" srcOrd="0" destOrd="0" presId="urn:microsoft.com/office/officeart/2005/8/layout/vList2"/>
    <dgm:cxn modelId="{559680E4-4D47-484F-A7B7-3C5B04833E34}" srcId="{CC58804F-F3F6-42BE-91A8-91D50E924A89}" destId="{28253DF7-4DF8-4422-BF42-5CBB274EC112}" srcOrd="2" destOrd="0" parTransId="{2A496A8E-9D79-4163-B818-E14904CBBAC9}" sibTransId="{54133B39-7CAE-4118-AD12-8439B7918FB2}"/>
    <dgm:cxn modelId="{BB9189D1-3BD5-4F98-B258-8504D5080CF6}" type="presParOf" srcId="{FE6399F0-0C27-4B77-BA89-3CBA6950E73C}" destId="{F8B1D26F-E2F5-4B7C-9DDD-0E04A57FB1ED}" srcOrd="0" destOrd="0" presId="urn:microsoft.com/office/officeart/2005/8/layout/vList2"/>
    <dgm:cxn modelId="{2BB06FD7-19A2-4A11-B30C-CDB19FD75D97}" type="presParOf" srcId="{FE6399F0-0C27-4B77-BA89-3CBA6950E73C}" destId="{C56CC4D0-C11A-4AEE-8570-C9F55F6E1FA6}" srcOrd="1" destOrd="0" presId="urn:microsoft.com/office/officeart/2005/8/layout/vList2"/>
    <dgm:cxn modelId="{A52CDF7A-F9F3-4B37-8B9D-5FE24A32DAF3}" type="presParOf" srcId="{FE6399F0-0C27-4B77-BA89-3CBA6950E73C}" destId="{4520969B-54AA-4A0B-946A-A5AEC52739BA}" srcOrd="2" destOrd="0" presId="urn:microsoft.com/office/officeart/2005/8/layout/vList2"/>
    <dgm:cxn modelId="{C5894AE5-2C9A-46EB-9AAC-78F0E35A4B57}" type="presParOf" srcId="{FE6399F0-0C27-4B77-BA89-3CBA6950E73C}" destId="{30001814-3CD2-485C-B5C7-9606733D3B84}" srcOrd="3" destOrd="0" presId="urn:microsoft.com/office/officeart/2005/8/layout/vList2"/>
    <dgm:cxn modelId="{41C5BE6B-DF31-413A-BF61-AFFDEE368CB2}" type="presParOf" srcId="{FE6399F0-0C27-4B77-BA89-3CBA6950E73C}" destId="{35FCDC1D-DA7B-44F2-B2F3-3F80D668AB2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58804F-F3F6-42BE-91A8-91D50E924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8FA59E-698C-445C-B04D-0ABCA7B44152}">
      <dgm:prSet/>
      <dgm:spPr/>
      <dgm:t>
        <a:bodyPr/>
        <a:lstStyle/>
        <a:p>
          <a:pPr algn="ctr"/>
          <a:r>
            <a:rPr lang="en-IN" dirty="0"/>
            <a:t>Aggregated data player wise for selected metrics.</a:t>
          </a:r>
        </a:p>
      </dgm:t>
    </dgm:pt>
    <dgm:pt modelId="{E306548C-BF6B-4781-BEE1-73C56A360E47}" type="parTrans" cxnId="{8663D952-39D7-4E2B-AF3C-3F7D9C7081FA}">
      <dgm:prSet/>
      <dgm:spPr/>
      <dgm:t>
        <a:bodyPr/>
        <a:lstStyle/>
        <a:p>
          <a:endParaRPr lang="en-IN"/>
        </a:p>
      </dgm:t>
    </dgm:pt>
    <dgm:pt modelId="{14B37489-4953-4953-A76E-7D07521A2B6D}" type="sibTrans" cxnId="{8663D952-39D7-4E2B-AF3C-3F7D9C7081FA}">
      <dgm:prSet/>
      <dgm:spPr/>
      <dgm:t>
        <a:bodyPr/>
        <a:lstStyle/>
        <a:p>
          <a:endParaRPr lang="en-IN"/>
        </a:p>
      </dgm:t>
    </dgm:pt>
    <dgm:pt modelId="{1CF043DA-BEEC-4E7D-9E7D-C048C753EEC9}">
      <dgm:prSet/>
      <dgm:spPr/>
      <dgm:t>
        <a:bodyPr/>
        <a:lstStyle/>
        <a:p>
          <a:pPr algn="ctr"/>
          <a:r>
            <a:rPr lang="en-IN" dirty="0"/>
            <a:t>Found top players per average metric.</a:t>
          </a:r>
        </a:p>
      </dgm:t>
    </dgm:pt>
    <dgm:pt modelId="{AD11C7B0-ADCA-43F4-A647-169F999C869F}" type="parTrans" cxnId="{22C94785-AAD1-4784-9E73-22F62BFE55AE}">
      <dgm:prSet/>
      <dgm:spPr/>
      <dgm:t>
        <a:bodyPr/>
        <a:lstStyle/>
        <a:p>
          <a:endParaRPr lang="en-IN"/>
        </a:p>
      </dgm:t>
    </dgm:pt>
    <dgm:pt modelId="{34FF0DEB-928A-4497-914A-08C0764E0F1A}" type="sibTrans" cxnId="{22C94785-AAD1-4784-9E73-22F62BFE55AE}">
      <dgm:prSet/>
      <dgm:spPr/>
      <dgm:t>
        <a:bodyPr/>
        <a:lstStyle/>
        <a:p>
          <a:endParaRPr lang="en-IN"/>
        </a:p>
      </dgm:t>
    </dgm:pt>
    <dgm:pt modelId="{8140CCCD-552F-4D49-A380-CFD0BEDFAFC1}">
      <dgm:prSet/>
      <dgm:spPr/>
      <dgm:t>
        <a:bodyPr/>
        <a:lstStyle/>
        <a:p>
          <a:pPr algn="ctr"/>
          <a:r>
            <a:rPr lang="en-IN" dirty="0"/>
            <a:t>Created a list of rankings of player from each data each average metric.</a:t>
          </a:r>
        </a:p>
      </dgm:t>
    </dgm:pt>
    <dgm:pt modelId="{3B59798D-EF74-46A4-AD14-1B2B03DD0D79}" type="parTrans" cxnId="{822886D9-592E-415B-B801-0D1C34231D96}">
      <dgm:prSet/>
      <dgm:spPr/>
      <dgm:t>
        <a:bodyPr/>
        <a:lstStyle/>
        <a:p>
          <a:endParaRPr lang="en-IN"/>
        </a:p>
      </dgm:t>
    </dgm:pt>
    <dgm:pt modelId="{51B8A528-64AB-4AC1-8854-C8D453C69E05}" type="sibTrans" cxnId="{822886D9-592E-415B-B801-0D1C34231D96}">
      <dgm:prSet/>
      <dgm:spPr/>
      <dgm:t>
        <a:bodyPr/>
        <a:lstStyle/>
        <a:p>
          <a:endParaRPr lang="en-IN"/>
        </a:p>
      </dgm:t>
    </dgm:pt>
    <dgm:pt modelId="{FE6399F0-0C27-4B77-BA89-3CBA6950E73C}" type="pres">
      <dgm:prSet presAssocID="{CC58804F-F3F6-42BE-91A8-91D50E924A89}" presName="linear" presStyleCnt="0">
        <dgm:presLayoutVars>
          <dgm:animLvl val="lvl"/>
          <dgm:resizeHandles val="exact"/>
        </dgm:presLayoutVars>
      </dgm:prSet>
      <dgm:spPr/>
    </dgm:pt>
    <dgm:pt modelId="{F8B1D26F-E2F5-4B7C-9DDD-0E04A57FB1ED}" type="pres">
      <dgm:prSet presAssocID="{478FA59E-698C-445C-B04D-0ABCA7B441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651625-4114-4AE2-9DD3-00BD209CC4D6}" type="pres">
      <dgm:prSet presAssocID="{14B37489-4953-4953-A76E-7D07521A2B6D}" presName="spacer" presStyleCnt="0"/>
      <dgm:spPr/>
    </dgm:pt>
    <dgm:pt modelId="{A6E2B8C6-A74D-49F2-95C8-4C5356421AB9}" type="pres">
      <dgm:prSet presAssocID="{1CF043DA-BEEC-4E7D-9E7D-C048C753EE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DF838E-84F1-483D-BBB1-43B3E629BF4D}" type="pres">
      <dgm:prSet presAssocID="{34FF0DEB-928A-4497-914A-08C0764E0F1A}" presName="spacer" presStyleCnt="0"/>
      <dgm:spPr/>
    </dgm:pt>
    <dgm:pt modelId="{36948453-981D-4622-8184-E80A4147F35F}" type="pres">
      <dgm:prSet presAssocID="{8140CCCD-552F-4D49-A380-CFD0BEDFAF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8460908-8D50-400E-B198-9B4266A211A1}" type="presOf" srcId="{1CF043DA-BEEC-4E7D-9E7D-C048C753EEC9}" destId="{A6E2B8C6-A74D-49F2-95C8-4C5356421AB9}" srcOrd="0" destOrd="0" presId="urn:microsoft.com/office/officeart/2005/8/layout/vList2"/>
    <dgm:cxn modelId="{84DC9B0C-9E82-4873-86F1-9284893A3C1A}" type="presOf" srcId="{CC58804F-F3F6-42BE-91A8-91D50E924A89}" destId="{FE6399F0-0C27-4B77-BA89-3CBA6950E73C}" srcOrd="0" destOrd="0" presId="urn:microsoft.com/office/officeart/2005/8/layout/vList2"/>
    <dgm:cxn modelId="{A5437763-5561-4E10-B918-5BE0D1C07A60}" type="presOf" srcId="{8140CCCD-552F-4D49-A380-CFD0BEDFAFC1}" destId="{36948453-981D-4622-8184-E80A4147F35F}" srcOrd="0" destOrd="0" presId="urn:microsoft.com/office/officeart/2005/8/layout/vList2"/>
    <dgm:cxn modelId="{8663D952-39D7-4E2B-AF3C-3F7D9C7081FA}" srcId="{CC58804F-F3F6-42BE-91A8-91D50E924A89}" destId="{478FA59E-698C-445C-B04D-0ABCA7B44152}" srcOrd="0" destOrd="0" parTransId="{E306548C-BF6B-4781-BEE1-73C56A360E47}" sibTransId="{14B37489-4953-4953-A76E-7D07521A2B6D}"/>
    <dgm:cxn modelId="{22C94785-AAD1-4784-9E73-22F62BFE55AE}" srcId="{CC58804F-F3F6-42BE-91A8-91D50E924A89}" destId="{1CF043DA-BEEC-4E7D-9E7D-C048C753EEC9}" srcOrd="1" destOrd="0" parTransId="{AD11C7B0-ADCA-43F4-A647-169F999C869F}" sibTransId="{34FF0DEB-928A-4497-914A-08C0764E0F1A}"/>
    <dgm:cxn modelId="{CA4AFCB0-C164-4B74-A65C-4F66D535AC4E}" type="presOf" srcId="{478FA59E-698C-445C-B04D-0ABCA7B44152}" destId="{F8B1D26F-E2F5-4B7C-9DDD-0E04A57FB1ED}" srcOrd="0" destOrd="0" presId="urn:microsoft.com/office/officeart/2005/8/layout/vList2"/>
    <dgm:cxn modelId="{822886D9-592E-415B-B801-0D1C34231D96}" srcId="{CC58804F-F3F6-42BE-91A8-91D50E924A89}" destId="{8140CCCD-552F-4D49-A380-CFD0BEDFAFC1}" srcOrd="2" destOrd="0" parTransId="{3B59798D-EF74-46A4-AD14-1B2B03DD0D79}" sibTransId="{51B8A528-64AB-4AC1-8854-C8D453C69E05}"/>
    <dgm:cxn modelId="{BB9189D1-3BD5-4F98-B258-8504D5080CF6}" type="presParOf" srcId="{FE6399F0-0C27-4B77-BA89-3CBA6950E73C}" destId="{F8B1D26F-E2F5-4B7C-9DDD-0E04A57FB1ED}" srcOrd="0" destOrd="0" presId="urn:microsoft.com/office/officeart/2005/8/layout/vList2"/>
    <dgm:cxn modelId="{13680FA2-155A-420D-BF26-23DF287484AC}" type="presParOf" srcId="{FE6399F0-0C27-4B77-BA89-3CBA6950E73C}" destId="{12651625-4114-4AE2-9DD3-00BD209CC4D6}" srcOrd="1" destOrd="0" presId="urn:microsoft.com/office/officeart/2005/8/layout/vList2"/>
    <dgm:cxn modelId="{808445CD-1B24-4328-B6A0-FDB903CE2293}" type="presParOf" srcId="{FE6399F0-0C27-4B77-BA89-3CBA6950E73C}" destId="{A6E2B8C6-A74D-49F2-95C8-4C5356421AB9}" srcOrd="2" destOrd="0" presId="urn:microsoft.com/office/officeart/2005/8/layout/vList2"/>
    <dgm:cxn modelId="{39FC01DC-4B25-4335-A754-2708CDE03FDE}" type="presParOf" srcId="{FE6399F0-0C27-4B77-BA89-3CBA6950E73C}" destId="{B0DF838E-84F1-483D-BBB1-43B3E629BF4D}" srcOrd="3" destOrd="0" presId="urn:microsoft.com/office/officeart/2005/8/layout/vList2"/>
    <dgm:cxn modelId="{B1C4A872-D825-4618-984F-55E4DA6EB2FF}" type="presParOf" srcId="{FE6399F0-0C27-4B77-BA89-3CBA6950E73C}" destId="{36948453-981D-4622-8184-E80A4147F3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C58804F-F3F6-42BE-91A8-91D50E924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8FA59E-698C-445C-B04D-0ABCA7B44152}">
      <dgm:prSet/>
      <dgm:spPr/>
      <dgm:t>
        <a:bodyPr/>
        <a:lstStyle/>
        <a:p>
          <a:pPr algn="ctr"/>
          <a:r>
            <a:rPr lang="en-IN" dirty="0"/>
            <a:t>Average Performance Ranking Graph over 7 Years.</a:t>
          </a:r>
        </a:p>
      </dgm:t>
    </dgm:pt>
    <dgm:pt modelId="{E306548C-BF6B-4781-BEE1-73C56A360E47}" type="parTrans" cxnId="{8663D952-39D7-4E2B-AF3C-3F7D9C7081FA}">
      <dgm:prSet/>
      <dgm:spPr/>
      <dgm:t>
        <a:bodyPr/>
        <a:lstStyle/>
        <a:p>
          <a:endParaRPr lang="en-IN"/>
        </a:p>
      </dgm:t>
    </dgm:pt>
    <dgm:pt modelId="{14B37489-4953-4953-A76E-7D07521A2B6D}" type="sibTrans" cxnId="{8663D952-39D7-4E2B-AF3C-3F7D9C7081FA}">
      <dgm:prSet/>
      <dgm:spPr/>
      <dgm:t>
        <a:bodyPr/>
        <a:lstStyle/>
        <a:p>
          <a:endParaRPr lang="en-IN"/>
        </a:p>
      </dgm:t>
    </dgm:pt>
    <dgm:pt modelId="{D5411DD3-0F5C-4B19-963E-025FD7485570}">
      <dgm:prSet/>
      <dgm:spPr/>
      <dgm:t>
        <a:bodyPr/>
        <a:lstStyle/>
        <a:p>
          <a:pPr algn="ctr"/>
          <a:r>
            <a:rPr lang="en-IN" dirty="0"/>
            <a:t>Historical Performance Graph of each top Player of all metrics.</a:t>
          </a:r>
        </a:p>
      </dgm:t>
    </dgm:pt>
    <dgm:pt modelId="{B9D11DED-6DA0-4C62-8BAB-A2082D03B498}" type="parTrans" cxnId="{FF26522B-6133-4770-B436-3B9BE3742D38}">
      <dgm:prSet/>
      <dgm:spPr/>
      <dgm:t>
        <a:bodyPr/>
        <a:lstStyle/>
        <a:p>
          <a:endParaRPr lang="en-IN"/>
        </a:p>
      </dgm:t>
    </dgm:pt>
    <dgm:pt modelId="{4E615925-0979-46D3-B4FB-71B97DE68617}" type="sibTrans" cxnId="{FF26522B-6133-4770-B436-3B9BE3742D38}">
      <dgm:prSet/>
      <dgm:spPr/>
      <dgm:t>
        <a:bodyPr/>
        <a:lstStyle/>
        <a:p>
          <a:endParaRPr lang="en-IN"/>
        </a:p>
      </dgm:t>
    </dgm:pt>
    <dgm:pt modelId="{FE6399F0-0C27-4B77-BA89-3CBA6950E73C}" type="pres">
      <dgm:prSet presAssocID="{CC58804F-F3F6-42BE-91A8-91D50E924A89}" presName="linear" presStyleCnt="0">
        <dgm:presLayoutVars>
          <dgm:animLvl val="lvl"/>
          <dgm:resizeHandles val="exact"/>
        </dgm:presLayoutVars>
      </dgm:prSet>
      <dgm:spPr/>
    </dgm:pt>
    <dgm:pt modelId="{F8B1D26F-E2F5-4B7C-9DDD-0E04A57FB1ED}" type="pres">
      <dgm:prSet presAssocID="{478FA59E-698C-445C-B04D-0ABCA7B441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22C19B-04E4-46D3-88A2-ABF836920B28}" type="pres">
      <dgm:prSet presAssocID="{14B37489-4953-4953-A76E-7D07521A2B6D}" presName="spacer" presStyleCnt="0"/>
      <dgm:spPr/>
    </dgm:pt>
    <dgm:pt modelId="{DF31CA52-60C2-46D6-B20F-32C0B0AE981D}" type="pres">
      <dgm:prSet presAssocID="{D5411DD3-0F5C-4B19-963E-025FD748557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4DC9B0C-9E82-4873-86F1-9284893A3C1A}" type="presOf" srcId="{CC58804F-F3F6-42BE-91A8-91D50E924A89}" destId="{FE6399F0-0C27-4B77-BA89-3CBA6950E73C}" srcOrd="0" destOrd="0" presId="urn:microsoft.com/office/officeart/2005/8/layout/vList2"/>
    <dgm:cxn modelId="{FF26522B-6133-4770-B436-3B9BE3742D38}" srcId="{CC58804F-F3F6-42BE-91A8-91D50E924A89}" destId="{D5411DD3-0F5C-4B19-963E-025FD7485570}" srcOrd="1" destOrd="0" parTransId="{B9D11DED-6DA0-4C62-8BAB-A2082D03B498}" sibTransId="{4E615925-0979-46D3-B4FB-71B97DE68617}"/>
    <dgm:cxn modelId="{F18AFD69-A3B5-44B2-87C5-FB4E4DAB6531}" type="presOf" srcId="{D5411DD3-0F5C-4B19-963E-025FD7485570}" destId="{DF31CA52-60C2-46D6-B20F-32C0B0AE981D}" srcOrd="0" destOrd="0" presId="urn:microsoft.com/office/officeart/2005/8/layout/vList2"/>
    <dgm:cxn modelId="{8663D952-39D7-4E2B-AF3C-3F7D9C7081FA}" srcId="{CC58804F-F3F6-42BE-91A8-91D50E924A89}" destId="{478FA59E-698C-445C-B04D-0ABCA7B44152}" srcOrd="0" destOrd="0" parTransId="{E306548C-BF6B-4781-BEE1-73C56A360E47}" sibTransId="{14B37489-4953-4953-A76E-7D07521A2B6D}"/>
    <dgm:cxn modelId="{CA4AFCB0-C164-4B74-A65C-4F66D535AC4E}" type="presOf" srcId="{478FA59E-698C-445C-B04D-0ABCA7B44152}" destId="{F8B1D26F-E2F5-4B7C-9DDD-0E04A57FB1ED}" srcOrd="0" destOrd="0" presId="urn:microsoft.com/office/officeart/2005/8/layout/vList2"/>
    <dgm:cxn modelId="{BB9189D1-3BD5-4F98-B258-8504D5080CF6}" type="presParOf" srcId="{FE6399F0-0C27-4B77-BA89-3CBA6950E73C}" destId="{F8B1D26F-E2F5-4B7C-9DDD-0E04A57FB1ED}" srcOrd="0" destOrd="0" presId="urn:microsoft.com/office/officeart/2005/8/layout/vList2"/>
    <dgm:cxn modelId="{76ABEEE5-8C64-43A3-956E-E8EB432FA529}" type="presParOf" srcId="{FE6399F0-0C27-4B77-BA89-3CBA6950E73C}" destId="{8D22C19B-04E4-46D3-88A2-ABF836920B28}" srcOrd="1" destOrd="0" presId="urn:microsoft.com/office/officeart/2005/8/layout/vList2"/>
    <dgm:cxn modelId="{882A947F-1F7B-418D-A52F-96F11E497034}" type="presParOf" srcId="{FE6399F0-0C27-4B77-BA89-3CBA6950E73C}" destId="{DF31CA52-60C2-46D6-B20F-32C0B0AE981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C58804F-F3F6-42BE-91A8-91D50E924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8FA59E-698C-445C-B04D-0ABCA7B44152}">
      <dgm:prSet/>
      <dgm:spPr/>
      <dgm:t>
        <a:bodyPr/>
        <a:lstStyle/>
        <a:p>
          <a:pPr algn="ctr"/>
          <a:r>
            <a:rPr lang="en-IN" dirty="0"/>
            <a:t>Trend of each player of each metric over 7 years.</a:t>
          </a:r>
        </a:p>
      </dgm:t>
    </dgm:pt>
    <dgm:pt modelId="{E306548C-BF6B-4781-BEE1-73C56A360E47}" type="parTrans" cxnId="{8663D952-39D7-4E2B-AF3C-3F7D9C7081FA}">
      <dgm:prSet/>
      <dgm:spPr/>
      <dgm:t>
        <a:bodyPr/>
        <a:lstStyle/>
        <a:p>
          <a:endParaRPr lang="en-IN"/>
        </a:p>
      </dgm:t>
    </dgm:pt>
    <dgm:pt modelId="{14B37489-4953-4953-A76E-7D07521A2B6D}" type="sibTrans" cxnId="{8663D952-39D7-4E2B-AF3C-3F7D9C7081FA}">
      <dgm:prSet/>
      <dgm:spPr/>
      <dgm:t>
        <a:bodyPr/>
        <a:lstStyle/>
        <a:p>
          <a:endParaRPr lang="en-IN"/>
        </a:p>
      </dgm:t>
    </dgm:pt>
    <dgm:pt modelId="{40A1278B-2490-42B9-A151-EE911013F338}">
      <dgm:prSet/>
      <dgm:spPr/>
      <dgm:t>
        <a:bodyPr/>
        <a:lstStyle/>
        <a:p>
          <a:pPr algn="ctr"/>
          <a:r>
            <a:rPr lang="en-IN" dirty="0"/>
            <a:t>Trend of each player of overall score over 7 years.</a:t>
          </a:r>
        </a:p>
      </dgm:t>
    </dgm:pt>
    <dgm:pt modelId="{F167E595-2F5D-4680-B418-E2926BE25668}" type="parTrans" cxnId="{8D69C85E-FA02-4FD1-BC6B-4DDF3EA88A59}">
      <dgm:prSet/>
      <dgm:spPr/>
      <dgm:t>
        <a:bodyPr/>
        <a:lstStyle/>
        <a:p>
          <a:endParaRPr lang="en-IN"/>
        </a:p>
      </dgm:t>
    </dgm:pt>
    <dgm:pt modelId="{6B225728-0130-43E3-A5DB-C5B848F8C012}" type="sibTrans" cxnId="{8D69C85E-FA02-4FD1-BC6B-4DDF3EA88A59}">
      <dgm:prSet/>
      <dgm:spPr/>
      <dgm:t>
        <a:bodyPr/>
        <a:lstStyle/>
        <a:p>
          <a:endParaRPr lang="en-IN"/>
        </a:p>
      </dgm:t>
    </dgm:pt>
    <dgm:pt modelId="{FE6399F0-0C27-4B77-BA89-3CBA6950E73C}" type="pres">
      <dgm:prSet presAssocID="{CC58804F-F3F6-42BE-91A8-91D50E924A89}" presName="linear" presStyleCnt="0">
        <dgm:presLayoutVars>
          <dgm:animLvl val="lvl"/>
          <dgm:resizeHandles val="exact"/>
        </dgm:presLayoutVars>
      </dgm:prSet>
      <dgm:spPr/>
    </dgm:pt>
    <dgm:pt modelId="{F8B1D26F-E2F5-4B7C-9DDD-0E04A57FB1ED}" type="pres">
      <dgm:prSet presAssocID="{478FA59E-698C-445C-B04D-0ABCA7B441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C64C19-8BC5-4B7E-9866-16AF32685E12}" type="pres">
      <dgm:prSet presAssocID="{14B37489-4953-4953-A76E-7D07521A2B6D}" presName="spacer" presStyleCnt="0"/>
      <dgm:spPr/>
    </dgm:pt>
    <dgm:pt modelId="{A69A47E3-09EA-40C6-8240-05C6B362F496}" type="pres">
      <dgm:prSet presAssocID="{40A1278B-2490-42B9-A151-EE911013F33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4DC9B0C-9E82-4873-86F1-9284893A3C1A}" type="presOf" srcId="{CC58804F-F3F6-42BE-91A8-91D50E924A89}" destId="{FE6399F0-0C27-4B77-BA89-3CBA6950E73C}" srcOrd="0" destOrd="0" presId="urn:microsoft.com/office/officeart/2005/8/layout/vList2"/>
    <dgm:cxn modelId="{D6C44523-957C-4758-BAF8-9523E74EDEC1}" type="presOf" srcId="{40A1278B-2490-42B9-A151-EE911013F338}" destId="{A69A47E3-09EA-40C6-8240-05C6B362F496}" srcOrd="0" destOrd="0" presId="urn:microsoft.com/office/officeart/2005/8/layout/vList2"/>
    <dgm:cxn modelId="{8D69C85E-FA02-4FD1-BC6B-4DDF3EA88A59}" srcId="{CC58804F-F3F6-42BE-91A8-91D50E924A89}" destId="{40A1278B-2490-42B9-A151-EE911013F338}" srcOrd="1" destOrd="0" parTransId="{F167E595-2F5D-4680-B418-E2926BE25668}" sibTransId="{6B225728-0130-43E3-A5DB-C5B848F8C012}"/>
    <dgm:cxn modelId="{8663D952-39D7-4E2B-AF3C-3F7D9C7081FA}" srcId="{CC58804F-F3F6-42BE-91A8-91D50E924A89}" destId="{478FA59E-698C-445C-B04D-0ABCA7B44152}" srcOrd="0" destOrd="0" parTransId="{E306548C-BF6B-4781-BEE1-73C56A360E47}" sibTransId="{14B37489-4953-4953-A76E-7D07521A2B6D}"/>
    <dgm:cxn modelId="{CA4AFCB0-C164-4B74-A65C-4F66D535AC4E}" type="presOf" srcId="{478FA59E-698C-445C-B04D-0ABCA7B44152}" destId="{F8B1D26F-E2F5-4B7C-9DDD-0E04A57FB1ED}" srcOrd="0" destOrd="0" presId="urn:microsoft.com/office/officeart/2005/8/layout/vList2"/>
    <dgm:cxn modelId="{BB9189D1-3BD5-4F98-B258-8504D5080CF6}" type="presParOf" srcId="{FE6399F0-0C27-4B77-BA89-3CBA6950E73C}" destId="{F8B1D26F-E2F5-4B7C-9DDD-0E04A57FB1ED}" srcOrd="0" destOrd="0" presId="urn:microsoft.com/office/officeart/2005/8/layout/vList2"/>
    <dgm:cxn modelId="{341153C8-5C94-48DA-B13D-AB6CE4926E51}" type="presParOf" srcId="{FE6399F0-0C27-4B77-BA89-3CBA6950E73C}" destId="{92C64C19-8BC5-4B7E-9866-16AF32685E12}" srcOrd="1" destOrd="0" presId="urn:microsoft.com/office/officeart/2005/8/layout/vList2"/>
    <dgm:cxn modelId="{32429CDB-AF32-47F6-A25D-B231940E3778}" type="presParOf" srcId="{FE6399F0-0C27-4B77-BA89-3CBA6950E73C}" destId="{A69A47E3-09EA-40C6-8240-05C6B362F49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B6E62-D2CF-4C41-A589-F55A94443C77}">
      <dsp:nvSpPr>
        <dsp:cNvPr id="0" name=""/>
        <dsp:cNvSpPr/>
      </dsp:nvSpPr>
      <dsp:spPr>
        <a:xfrm>
          <a:off x="0" y="4286"/>
          <a:ext cx="6096000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5320D-7698-4C1C-AC9D-1C1E5DB40FC7}">
      <dsp:nvSpPr>
        <dsp:cNvPr id="0" name=""/>
        <dsp:cNvSpPr/>
      </dsp:nvSpPr>
      <dsp:spPr>
        <a:xfrm>
          <a:off x="276173" y="209704"/>
          <a:ext cx="502134" cy="502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3B69C-EAFA-4E01-9965-DA6264137790}">
      <dsp:nvSpPr>
        <dsp:cNvPr id="0" name=""/>
        <dsp:cNvSpPr/>
      </dsp:nvSpPr>
      <dsp:spPr>
        <a:xfrm>
          <a:off x="1054481" y="4286"/>
          <a:ext cx="5041518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IPL team formation: Competitive bids, BCCI’s guidelines &amp; rules.</a:t>
          </a:r>
          <a:endParaRPr lang="en-US" sz="1900" kern="1200" dirty="0"/>
        </a:p>
      </dsp:txBody>
      <dsp:txXfrm>
        <a:off x="1054481" y="4286"/>
        <a:ext cx="5041518" cy="912971"/>
      </dsp:txXfrm>
    </dsp:sp>
    <dsp:sp modelId="{233245B4-65FA-49A3-976E-88C3967DD36F}">
      <dsp:nvSpPr>
        <dsp:cNvPr id="0" name=""/>
        <dsp:cNvSpPr/>
      </dsp:nvSpPr>
      <dsp:spPr>
        <a:xfrm>
          <a:off x="0" y="1145500"/>
          <a:ext cx="6096000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D9E4D-0E1B-42C2-B503-9F1892EB04AF}">
      <dsp:nvSpPr>
        <dsp:cNvPr id="0" name=""/>
        <dsp:cNvSpPr/>
      </dsp:nvSpPr>
      <dsp:spPr>
        <a:xfrm>
          <a:off x="276173" y="1350918"/>
          <a:ext cx="502134" cy="502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108D1-E2F8-46D9-838C-D62771417F4E}">
      <dsp:nvSpPr>
        <dsp:cNvPr id="0" name=""/>
        <dsp:cNvSpPr/>
      </dsp:nvSpPr>
      <dsp:spPr>
        <a:xfrm>
          <a:off x="1054481" y="1145500"/>
          <a:ext cx="5041518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Hunting top cricket talents: Firms competes.</a:t>
          </a:r>
          <a:endParaRPr lang="en-US" sz="1900" kern="1200" dirty="0"/>
        </a:p>
      </dsp:txBody>
      <dsp:txXfrm>
        <a:off x="1054481" y="1145500"/>
        <a:ext cx="5041518" cy="912971"/>
      </dsp:txXfrm>
    </dsp:sp>
    <dsp:sp modelId="{D65312C9-7941-48F0-AA29-C3D4A2245EE9}">
      <dsp:nvSpPr>
        <dsp:cNvPr id="0" name=""/>
        <dsp:cNvSpPr/>
      </dsp:nvSpPr>
      <dsp:spPr>
        <a:xfrm>
          <a:off x="0" y="2286714"/>
          <a:ext cx="6096000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D60A5-3442-42EA-81C3-6CF91568962E}">
      <dsp:nvSpPr>
        <dsp:cNvPr id="0" name=""/>
        <dsp:cNvSpPr/>
      </dsp:nvSpPr>
      <dsp:spPr>
        <a:xfrm>
          <a:off x="276173" y="2492132"/>
          <a:ext cx="502134" cy="502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38DF0-B9F7-413B-A38C-B0068DBDFEBB}">
      <dsp:nvSpPr>
        <dsp:cNvPr id="0" name=""/>
        <dsp:cNvSpPr/>
      </dsp:nvSpPr>
      <dsp:spPr>
        <a:xfrm>
          <a:off x="1054481" y="2286714"/>
          <a:ext cx="5041518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Need of Data Analyst Guiding IPL 2024 Victory Through Insights.</a:t>
          </a:r>
          <a:endParaRPr lang="en-US" sz="1900" kern="1200" dirty="0"/>
        </a:p>
      </dsp:txBody>
      <dsp:txXfrm>
        <a:off x="1054481" y="2286714"/>
        <a:ext cx="5041518" cy="912971"/>
      </dsp:txXfrm>
    </dsp:sp>
    <dsp:sp modelId="{4DDD617E-4255-4516-A76C-A022963FF0B3}">
      <dsp:nvSpPr>
        <dsp:cNvPr id="0" name=""/>
        <dsp:cNvSpPr/>
      </dsp:nvSpPr>
      <dsp:spPr>
        <a:xfrm>
          <a:off x="0" y="3427928"/>
          <a:ext cx="6096000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E186F-0A42-453A-B23B-0B739CF015B6}">
      <dsp:nvSpPr>
        <dsp:cNvPr id="0" name=""/>
        <dsp:cNvSpPr/>
      </dsp:nvSpPr>
      <dsp:spPr>
        <a:xfrm>
          <a:off x="276173" y="3633346"/>
          <a:ext cx="502134" cy="5021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8D379-37E5-409A-A358-6A9FA6719380}">
      <dsp:nvSpPr>
        <dsp:cNvPr id="0" name=""/>
        <dsp:cNvSpPr/>
      </dsp:nvSpPr>
      <dsp:spPr>
        <a:xfrm>
          <a:off x="1054481" y="3427928"/>
          <a:ext cx="5041518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Balancing Players Strengths &amp; BCCI’s Guidelines.</a:t>
          </a:r>
          <a:endParaRPr lang="en-US" sz="1900" kern="1200" dirty="0"/>
        </a:p>
      </dsp:txBody>
      <dsp:txXfrm>
        <a:off x="1054481" y="3427928"/>
        <a:ext cx="5041518" cy="912971"/>
      </dsp:txXfrm>
    </dsp:sp>
    <dsp:sp modelId="{52783F71-1D5C-4B1B-9CCB-A8138A95BAB4}">
      <dsp:nvSpPr>
        <dsp:cNvPr id="0" name=""/>
        <dsp:cNvSpPr/>
      </dsp:nvSpPr>
      <dsp:spPr>
        <a:xfrm>
          <a:off x="0" y="4569142"/>
          <a:ext cx="6096000" cy="9129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60AD9-70C1-4275-9E42-11C2EE04BF72}">
      <dsp:nvSpPr>
        <dsp:cNvPr id="0" name=""/>
        <dsp:cNvSpPr/>
      </dsp:nvSpPr>
      <dsp:spPr>
        <a:xfrm>
          <a:off x="276173" y="4774561"/>
          <a:ext cx="502134" cy="5021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BCA39-F72A-4057-9526-D95F7A26086A}">
      <dsp:nvSpPr>
        <dsp:cNvPr id="0" name=""/>
        <dsp:cNvSpPr/>
      </dsp:nvSpPr>
      <dsp:spPr>
        <a:xfrm>
          <a:off x="1054481" y="4569142"/>
          <a:ext cx="5041518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Shape a Winning Strategy for IPL 2024.</a:t>
          </a:r>
          <a:endParaRPr lang="en-US" sz="1900" kern="1200" dirty="0"/>
        </a:p>
      </dsp:txBody>
      <dsp:txXfrm>
        <a:off x="1054481" y="4569142"/>
        <a:ext cx="5041518" cy="9129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1D26F-E2F5-4B7C-9DDD-0E04A57FB1ED}">
      <dsp:nvSpPr>
        <dsp:cNvPr id="0" name=""/>
        <dsp:cNvSpPr/>
      </dsp:nvSpPr>
      <dsp:spPr>
        <a:xfrm>
          <a:off x="0" y="23114"/>
          <a:ext cx="6743702" cy="54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Extracted the name of Players with Positive Trends from each category.</a:t>
          </a:r>
        </a:p>
      </dsp:txBody>
      <dsp:txXfrm>
        <a:off x="26501" y="49615"/>
        <a:ext cx="6690700" cy="489878"/>
      </dsp:txXfrm>
    </dsp:sp>
    <dsp:sp modelId="{6B2D7FCE-446C-49C6-B695-B35AE3CE7DA6}">
      <dsp:nvSpPr>
        <dsp:cNvPr id="0" name=""/>
        <dsp:cNvSpPr/>
      </dsp:nvSpPr>
      <dsp:spPr>
        <a:xfrm>
          <a:off x="0" y="649514"/>
          <a:ext cx="6743702" cy="491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Getting the top 10 Batsmen, 4 Bowlers, 5 All Rounders</a:t>
          </a:r>
        </a:p>
      </dsp:txBody>
      <dsp:txXfrm>
        <a:off x="23998" y="673512"/>
        <a:ext cx="6695706" cy="443614"/>
      </dsp:txXfrm>
    </dsp:sp>
    <dsp:sp modelId="{5DBE6526-0AF7-4B2C-9113-B20C3312AD1B}">
      <dsp:nvSpPr>
        <dsp:cNvPr id="0" name=""/>
        <dsp:cNvSpPr/>
      </dsp:nvSpPr>
      <dsp:spPr>
        <a:xfrm>
          <a:off x="0" y="1141125"/>
          <a:ext cx="6743702" cy="4322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113" tIns="16510" rIns="92456" bIns="16510" numCol="1" spcCol="1270" anchor="t" anchorCtr="0">
          <a:noAutofit/>
        </a:bodyPr>
        <a:lstStyle/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1" u="sng" kern="1200" dirty="0"/>
            <a:t>Batsmen</a:t>
          </a:r>
          <a:r>
            <a:rPr lang="en-IN" sz="1250" kern="1200" dirty="0"/>
            <a:t>:</a:t>
          </a:r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0" i="0" kern="1200" dirty="0"/>
            <a:t>Jos Buttler</a:t>
          </a:r>
          <a:endParaRPr lang="en-IN" sz="1250" kern="1200" dirty="0"/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0" i="0" kern="1200" dirty="0"/>
            <a:t>Rishabh Pant</a:t>
          </a:r>
          <a:endParaRPr lang="en-IN" sz="1250" kern="1200" dirty="0"/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0" i="0" kern="1200" dirty="0"/>
            <a:t>Shikhar Dhawan</a:t>
          </a:r>
          <a:endParaRPr lang="en-IN" sz="1250" kern="1200" dirty="0"/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0" i="0" kern="1200" dirty="0"/>
            <a:t>Chris Gayle</a:t>
          </a:r>
          <a:endParaRPr lang="en-IN" sz="1250" kern="1200" dirty="0"/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0" i="0" kern="1200" dirty="0"/>
            <a:t>Sanju Samson</a:t>
          </a:r>
          <a:endParaRPr lang="en-IN" sz="1250" kern="1200" dirty="0"/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i-FI" sz="1250" b="0" i="0" kern="1200" dirty="0"/>
            <a:t>Dinesh Karthik</a:t>
          </a:r>
          <a:endParaRPr lang="en-IN" sz="1250" kern="1200" dirty="0"/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i-FI" sz="1250" b="0" i="0" kern="1200" dirty="0"/>
            <a:t>Kieron Pollard</a:t>
          </a:r>
          <a:endParaRPr lang="en-IN" sz="1250" kern="1200" dirty="0"/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0" i="0" kern="1200" dirty="0"/>
            <a:t>Suryakumar Yadav</a:t>
          </a:r>
          <a:endParaRPr lang="en-IN" sz="1250" kern="1200" dirty="0"/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0" i="0" kern="1200" dirty="0"/>
            <a:t>Nitish Rana</a:t>
          </a:r>
          <a:endParaRPr lang="en-IN" sz="1250" kern="1200" dirty="0"/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1" u="sng" kern="1200" dirty="0"/>
            <a:t>Bowlers</a:t>
          </a:r>
          <a:r>
            <a:rPr lang="en-IN" sz="1250" kern="1200" dirty="0"/>
            <a:t>:</a:t>
          </a:r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0" i="0" kern="1200" dirty="0"/>
            <a:t>Imran Tahir</a:t>
          </a:r>
          <a:endParaRPr lang="en-IN" sz="1250" kern="1200" dirty="0"/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0" i="0" kern="1200" dirty="0"/>
            <a:t>Bhuvneshwar Kumar</a:t>
          </a:r>
          <a:endParaRPr lang="en-IN" sz="1250" kern="1200" dirty="0"/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0" i="0" kern="1200" dirty="0"/>
            <a:t>Piyush Chawla</a:t>
          </a:r>
          <a:endParaRPr lang="en-IN" sz="1250" kern="1200" dirty="0"/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0" i="0" kern="1200" dirty="0"/>
            <a:t>Washington Sundar</a:t>
          </a:r>
          <a:endParaRPr lang="en-IN" sz="1250" kern="1200" dirty="0"/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1" i="0" u="sng" kern="1200" dirty="0"/>
            <a:t>All Rounders</a:t>
          </a:r>
          <a:r>
            <a:rPr lang="en-IN" sz="1250" kern="1200" dirty="0"/>
            <a:t>:</a:t>
          </a:r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0" i="0" kern="1200" dirty="0"/>
            <a:t>Andre Russell</a:t>
          </a:r>
          <a:endParaRPr lang="en-IN" sz="1250" kern="1200" dirty="0"/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0" i="0" kern="1200" dirty="0"/>
            <a:t>Chris Morris</a:t>
          </a:r>
          <a:endParaRPr lang="en-IN" sz="1250" kern="1200" dirty="0"/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0" i="0" kern="1200" dirty="0"/>
            <a:t>Jasprit Bumrah</a:t>
          </a:r>
          <a:endParaRPr lang="en-IN" sz="1250" kern="1200" dirty="0"/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0" i="0" kern="1200" dirty="0"/>
            <a:t> Yuzvendra Chahal</a:t>
          </a:r>
          <a:endParaRPr lang="en-IN" sz="1250" kern="1200" dirty="0"/>
        </a:p>
        <a:p>
          <a:pPr marL="228600" lvl="2" indent="-114300" algn="l" defTabSz="555625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50" b="0" i="0" kern="1200" dirty="0"/>
            <a:t> Rashid Khan</a:t>
          </a:r>
          <a:endParaRPr lang="en-IN" sz="1250" kern="1200" dirty="0"/>
        </a:p>
      </dsp:txBody>
      <dsp:txXfrm>
        <a:off x="0" y="1141125"/>
        <a:ext cx="6743702" cy="43221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1D26F-E2F5-4B7C-9DDD-0E04A57FB1ED}">
      <dsp:nvSpPr>
        <dsp:cNvPr id="0" name=""/>
        <dsp:cNvSpPr/>
      </dsp:nvSpPr>
      <dsp:spPr>
        <a:xfrm>
          <a:off x="0" y="53153"/>
          <a:ext cx="5590096" cy="15395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As per situation better players can be suggested.</a:t>
          </a:r>
        </a:p>
      </dsp:txBody>
      <dsp:txXfrm>
        <a:off x="75156" y="128309"/>
        <a:ext cx="5439784" cy="1389261"/>
      </dsp:txXfrm>
    </dsp:sp>
    <dsp:sp modelId="{4BF5A014-4074-41F3-AA16-F3D837D3DB86}">
      <dsp:nvSpPr>
        <dsp:cNvPr id="0" name=""/>
        <dsp:cNvSpPr/>
      </dsp:nvSpPr>
      <dsp:spPr>
        <a:xfrm>
          <a:off x="0" y="1676247"/>
          <a:ext cx="5590096" cy="15395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Other analysis may be given as required, e.g. top players based on runs, etc.</a:t>
          </a:r>
        </a:p>
      </dsp:txBody>
      <dsp:txXfrm>
        <a:off x="75156" y="1751403"/>
        <a:ext cx="5439784" cy="138926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1D26F-E2F5-4B7C-9DDD-0E04A57FB1ED}">
      <dsp:nvSpPr>
        <dsp:cNvPr id="0" name=""/>
        <dsp:cNvSpPr/>
      </dsp:nvSpPr>
      <dsp:spPr>
        <a:xfrm>
          <a:off x="0" y="48149"/>
          <a:ext cx="6174556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Medium Budget</a:t>
          </a:r>
        </a:p>
      </dsp:txBody>
      <dsp:txXfrm>
        <a:off x="46406" y="94555"/>
        <a:ext cx="6081744" cy="857813"/>
      </dsp:txXfrm>
    </dsp:sp>
    <dsp:sp modelId="{5DD118F7-7E9A-459E-8D7D-B34D02A4CF5A}">
      <dsp:nvSpPr>
        <dsp:cNvPr id="0" name=""/>
        <dsp:cNvSpPr/>
      </dsp:nvSpPr>
      <dsp:spPr>
        <a:xfrm>
          <a:off x="0" y="1070775"/>
          <a:ext cx="6174556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Taking players whose record is of more than or equal to 6 years.</a:t>
          </a:r>
        </a:p>
      </dsp:txBody>
      <dsp:txXfrm>
        <a:off x="46406" y="1117181"/>
        <a:ext cx="6081744" cy="857813"/>
      </dsp:txXfrm>
    </dsp:sp>
    <dsp:sp modelId="{547101B3-C371-4705-9B3B-C35555396305}">
      <dsp:nvSpPr>
        <dsp:cNvPr id="0" name=""/>
        <dsp:cNvSpPr/>
      </dsp:nvSpPr>
      <dsp:spPr>
        <a:xfrm>
          <a:off x="0" y="2093400"/>
          <a:ext cx="6174556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Analysis is based on average scores of players.</a:t>
          </a:r>
        </a:p>
      </dsp:txBody>
      <dsp:txXfrm>
        <a:off x="46406" y="2139806"/>
        <a:ext cx="6081744" cy="857813"/>
      </dsp:txXfrm>
    </dsp:sp>
    <dsp:sp modelId="{D9C4C2FD-6241-452C-A6F0-93D02A555752}">
      <dsp:nvSpPr>
        <dsp:cNvPr id="0" name=""/>
        <dsp:cNvSpPr/>
      </dsp:nvSpPr>
      <dsp:spPr>
        <a:xfrm>
          <a:off x="0" y="3116025"/>
          <a:ext cx="6174556" cy="950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Some BCCI guidelines were neglected.</a:t>
          </a:r>
        </a:p>
      </dsp:txBody>
      <dsp:txXfrm>
        <a:off x="46406" y="3162431"/>
        <a:ext cx="6081744" cy="8578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1D26F-E2F5-4B7C-9DDD-0E04A57FB1ED}">
      <dsp:nvSpPr>
        <dsp:cNvPr id="0" name=""/>
        <dsp:cNvSpPr/>
      </dsp:nvSpPr>
      <dsp:spPr>
        <a:xfrm>
          <a:off x="0" y="37629"/>
          <a:ext cx="5656083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kaggle.com</a:t>
          </a:r>
        </a:p>
      </dsp:txBody>
      <dsp:txXfrm>
        <a:off x="42265" y="79894"/>
        <a:ext cx="5571553" cy="781270"/>
      </dsp:txXfrm>
    </dsp:sp>
    <dsp:sp modelId="{219A4556-E4D9-41BD-92A4-4A6EF363B46B}">
      <dsp:nvSpPr>
        <dsp:cNvPr id="0" name=""/>
        <dsp:cNvSpPr/>
      </dsp:nvSpPr>
      <dsp:spPr>
        <a:xfrm>
          <a:off x="0" y="1009989"/>
          <a:ext cx="5656083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Google Stats</a:t>
          </a:r>
        </a:p>
      </dsp:txBody>
      <dsp:txXfrm>
        <a:off x="42265" y="1052254"/>
        <a:ext cx="5571553" cy="781270"/>
      </dsp:txXfrm>
    </dsp:sp>
    <dsp:sp modelId="{538E02AD-FFF7-437F-BA07-95C3A83568E4}">
      <dsp:nvSpPr>
        <dsp:cNvPr id="0" name=""/>
        <dsp:cNvSpPr/>
      </dsp:nvSpPr>
      <dsp:spPr>
        <a:xfrm>
          <a:off x="0" y="1982350"/>
          <a:ext cx="5656083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iplt20.com</a:t>
          </a:r>
        </a:p>
      </dsp:txBody>
      <dsp:txXfrm>
        <a:off x="42265" y="2024615"/>
        <a:ext cx="5571553" cy="7812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E2D13-6BC9-4B16-8BDA-F72876E45B9B}">
      <dsp:nvSpPr>
        <dsp:cNvPr id="0" name=""/>
        <dsp:cNvSpPr/>
      </dsp:nvSpPr>
      <dsp:spPr>
        <a:xfrm>
          <a:off x="425310" y="1251"/>
          <a:ext cx="4805461" cy="2883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In conclusion, this IPL data analysis identifies high-performing players for IPL 2024, offering valuable insights for team formation and strategy.</a:t>
          </a:r>
          <a:endParaRPr lang="en-IN" sz="3300" kern="1200" dirty="0"/>
        </a:p>
      </dsp:txBody>
      <dsp:txXfrm>
        <a:off x="425310" y="1251"/>
        <a:ext cx="4805461" cy="2883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D029B-9E92-4A8B-9B9B-A92751B10061}">
      <dsp:nvSpPr>
        <dsp:cNvPr id="0" name=""/>
        <dsp:cNvSpPr/>
      </dsp:nvSpPr>
      <dsp:spPr>
        <a:xfrm>
          <a:off x="0" y="416330"/>
          <a:ext cx="5631357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Building a winning IPL team by picking Players smartly from the dataset.</a:t>
          </a:r>
          <a:endParaRPr lang="en-IN" sz="2700" kern="1200" dirty="0"/>
        </a:p>
      </dsp:txBody>
      <dsp:txXfrm>
        <a:off x="50889" y="467219"/>
        <a:ext cx="5529579" cy="940692"/>
      </dsp:txXfrm>
    </dsp:sp>
    <dsp:sp modelId="{972D2B4E-ACA8-4865-ACB7-EC3513646C19}">
      <dsp:nvSpPr>
        <dsp:cNvPr id="0" name=""/>
        <dsp:cNvSpPr/>
      </dsp:nvSpPr>
      <dsp:spPr>
        <a:xfrm>
          <a:off x="0" y="1536560"/>
          <a:ext cx="5631357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Challenges faced:</a:t>
          </a:r>
          <a:endParaRPr lang="en-IN" sz="2700" kern="1200" dirty="0"/>
        </a:p>
      </dsp:txBody>
      <dsp:txXfrm>
        <a:off x="50889" y="1587449"/>
        <a:ext cx="5529579" cy="940692"/>
      </dsp:txXfrm>
    </dsp:sp>
    <dsp:sp modelId="{E232AB4F-F40C-455F-8774-7A2CB915AB1A}">
      <dsp:nvSpPr>
        <dsp:cNvPr id="0" name=""/>
        <dsp:cNvSpPr/>
      </dsp:nvSpPr>
      <dsp:spPr>
        <a:xfrm>
          <a:off x="0" y="2579030"/>
          <a:ext cx="5631357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79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Diverse player metrics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Strategically Composing the team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BCCI Guidelines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Budget Constraints</a:t>
          </a:r>
          <a:endParaRPr lang="en-IN" sz="2100" kern="1200" dirty="0"/>
        </a:p>
      </dsp:txBody>
      <dsp:txXfrm>
        <a:off x="0" y="2579030"/>
        <a:ext cx="5631357" cy="1369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D732E-AD92-4166-A835-7ECD864A5D22}">
      <dsp:nvSpPr>
        <dsp:cNvPr id="0" name=""/>
        <dsp:cNvSpPr/>
      </dsp:nvSpPr>
      <dsp:spPr>
        <a:xfrm>
          <a:off x="373896" y="926"/>
          <a:ext cx="1836377" cy="459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Understand the Approach from the below flowchart.</a:t>
          </a:r>
          <a:endParaRPr lang="en-IN" sz="1300" kern="1200" dirty="0"/>
        </a:p>
      </dsp:txBody>
      <dsp:txXfrm>
        <a:off x="387342" y="14372"/>
        <a:ext cx="1809485" cy="432202"/>
      </dsp:txXfrm>
    </dsp:sp>
    <dsp:sp modelId="{17D9B4B8-CB70-4FBC-B7DC-FABF17A235BE}">
      <dsp:nvSpPr>
        <dsp:cNvPr id="0" name=""/>
        <dsp:cNvSpPr/>
      </dsp:nvSpPr>
      <dsp:spPr>
        <a:xfrm rot="5400000">
          <a:off x="1251914" y="500191"/>
          <a:ext cx="80341" cy="8034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95EEA-0120-4A6C-9037-829CE17F5FF7}">
      <dsp:nvSpPr>
        <dsp:cNvPr id="0" name=""/>
        <dsp:cNvSpPr/>
      </dsp:nvSpPr>
      <dsp:spPr>
        <a:xfrm>
          <a:off x="373896" y="620703"/>
          <a:ext cx="1836377" cy="4590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Loading</a:t>
          </a:r>
          <a:endParaRPr lang="en-IN" sz="1400" kern="1200" dirty="0"/>
        </a:p>
      </dsp:txBody>
      <dsp:txXfrm>
        <a:off x="387342" y="634149"/>
        <a:ext cx="1809485" cy="432202"/>
      </dsp:txXfrm>
    </dsp:sp>
    <dsp:sp modelId="{80EF2302-5DD1-4ED2-B7FB-0BB7B77553E5}">
      <dsp:nvSpPr>
        <dsp:cNvPr id="0" name=""/>
        <dsp:cNvSpPr/>
      </dsp:nvSpPr>
      <dsp:spPr>
        <a:xfrm rot="5400000">
          <a:off x="1251914" y="1119968"/>
          <a:ext cx="80341" cy="8034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B0E46-C5B4-4525-8432-CC93D7CD6637}">
      <dsp:nvSpPr>
        <dsp:cNvPr id="0" name=""/>
        <dsp:cNvSpPr/>
      </dsp:nvSpPr>
      <dsp:spPr>
        <a:xfrm>
          <a:off x="373896" y="1240480"/>
          <a:ext cx="1836377" cy="4590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Cleaning &amp; pre-processing</a:t>
          </a:r>
          <a:endParaRPr lang="en-IN" sz="1400" kern="1200" dirty="0"/>
        </a:p>
      </dsp:txBody>
      <dsp:txXfrm>
        <a:off x="387342" y="1253926"/>
        <a:ext cx="1809485" cy="432202"/>
      </dsp:txXfrm>
    </dsp:sp>
    <dsp:sp modelId="{34AAD2E9-5168-4C53-9A99-4E8E38BD23C6}">
      <dsp:nvSpPr>
        <dsp:cNvPr id="0" name=""/>
        <dsp:cNvSpPr/>
      </dsp:nvSpPr>
      <dsp:spPr>
        <a:xfrm rot="5400000">
          <a:off x="1251914" y="1739746"/>
          <a:ext cx="80341" cy="8034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8F1D6-EB18-42A6-ABA1-F28AAEDB4481}">
      <dsp:nvSpPr>
        <dsp:cNvPr id="0" name=""/>
        <dsp:cNvSpPr/>
      </dsp:nvSpPr>
      <dsp:spPr>
        <a:xfrm>
          <a:off x="373896" y="1860258"/>
          <a:ext cx="1836377" cy="4590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Exploration &amp; Statistics </a:t>
          </a:r>
          <a:endParaRPr lang="en-IN" sz="1400" kern="1200" dirty="0"/>
        </a:p>
      </dsp:txBody>
      <dsp:txXfrm>
        <a:off x="387342" y="1873704"/>
        <a:ext cx="1809485" cy="432202"/>
      </dsp:txXfrm>
    </dsp:sp>
    <dsp:sp modelId="{494490A6-2672-4ABA-9B44-4D5EB846046F}">
      <dsp:nvSpPr>
        <dsp:cNvPr id="0" name=""/>
        <dsp:cNvSpPr/>
      </dsp:nvSpPr>
      <dsp:spPr>
        <a:xfrm rot="5400000">
          <a:off x="1251914" y="2359523"/>
          <a:ext cx="80341" cy="8034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AD52A-5DBA-4ECC-B0E2-0A8545880F05}">
      <dsp:nvSpPr>
        <dsp:cNvPr id="0" name=""/>
        <dsp:cNvSpPr/>
      </dsp:nvSpPr>
      <dsp:spPr>
        <a:xfrm>
          <a:off x="373896" y="2480035"/>
          <a:ext cx="1836377" cy="4590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Feature Engineering </a:t>
          </a:r>
          <a:endParaRPr lang="en-IN" sz="1400" kern="1200" dirty="0"/>
        </a:p>
      </dsp:txBody>
      <dsp:txXfrm>
        <a:off x="387342" y="2493481"/>
        <a:ext cx="1809485" cy="432202"/>
      </dsp:txXfrm>
    </dsp:sp>
    <dsp:sp modelId="{17C230C4-C20B-416E-9098-83CED25AFEB8}">
      <dsp:nvSpPr>
        <dsp:cNvPr id="0" name=""/>
        <dsp:cNvSpPr/>
      </dsp:nvSpPr>
      <dsp:spPr>
        <a:xfrm rot="5400000">
          <a:off x="1251914" y="2979300"/>
          <a:ext cx="80341" cy="8034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737A8-FD78-4F0E-9950-D4CDD2836C88}">
      <dsp:nvSpPr>
        <dsp:cNvPr id="0" name=""/>
        <dsp:cNvSpPr/>
      </dsp:nvSpPr>
      <dsp:spPr>
        <a:xfrm>
          <a:off x="373896" y="3099813"/>
          <a:ext cx="1836377" cy="4590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Grouping</a:t>
          </a:r>
          <a:endParaRPr lang="en-IN" sz="1400" kern="1200" dirty="0"/>
        </a:p>
      </dsp:txBody>
      <dsp:txXfrm>
        <a:off x="387342" y="3113259"/>
        <a:ext cx="1809485" cy="432202"/>
      </dsp:txXfrm>
    </dsp:sp>
    <dsp:sp modelId="{7D63AAFA-CE33-4190-8F74-5BD6D979E19C}">
      <dsp:nvSpPr>
        <dsp:cNvPr id="0" name=""/>
        <dsp:cNvSpPr/>
      </dsp:nvSpPr>
      <dsp:spPr>
        <a:xfrm rot="5400000">
          <a:off x="1251914" y="3599078"/>
          <a:ext cx="80341" cy="8034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61A20-AE28-4BAD-AE68-A8CF6EAFED91}">
      <dsp:nvSpPr>
        <dsp:cNvPr id="0" name=""/>
        <dsp:cNvSpPr/>
      </dsp:nvSpPr>
      <dsp:spPr>
        <a:xfrm>
          <a:off x="373896" y="3719590"/>
          <a:ext cx="1836377" cy="4590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Visualisation and Analysis </a:t>
          </a:r>
          <a:endParaRPr lang="en-IN" sz="1400" kern="1200" dirty="0"/>
        </a:p>
      </dsp:txBody>
      <dsp:txXfrm>
        <a:off x="387342" y="3733036"/>
        <a:ext cx="1809485" cy="432202"/>
      </dsp:txXfrm>
    </dsp:sp>
    <dsp:sp modelId="{A2938BEC-AE9B-4FEC-9999-256253288E27}">
      <dsp:nvSpPr>
        <dsp:cNvPr id="0" name=""/>
        <dsp:cNvSpPr/>
      </dsp:nvSpPr>
      <dsp:spPr>
        <a:xfrm rot="5400000">
          <a:off x="1251914" y="4218855"/>
          <a:ext cx="80341" cy="8034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98080-75D8-4A75-A034-7F51F7BA3666}">
      <dsp:nvSpPr>
        <dsp:cNvPr id="0" name=""/>
        <dsp:cNvSpPr/>
      </dsp:nvSpPr>
      <dsp:spPr>
        <a:xfrm>
          <a:off x="373896" y="4339368"/>
          <a:ext cx="1836377" cy="4590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Linear Regression Trend Visualisation </a:t>
          </a:r>
          <a:endParaRPr lang="en-IN" sz="1400" kern="1200" dirty="0"/>
        </a:p>
      </dsp:txBody>
      <dsp:txXfrm>
        <a:off x="387342" y="4352814"/>
        <a:ext cx="1809485" cy="432202"/>
      </dsp:txXfrm>
    </dsp:sp>
    <dsp:sp modelId="{DEA9BDE3-7ECA-4333-BC35-15897E8D9DA6}">
      <dsp:nvSpPr>
        <dsp:cNvPr id="0" name=""/>
        <dsp:cNvSpPr/>
      </dsp:nvSpPr>
      <dsp:spPr>
        <a:xfrm rot="5400000">
          <a:off x="1251914" y="4838633"/>
          <a:ext cx="80341" cy="8034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A34A0-A3ED-4A88-ABEC-0D5A36476B06}">
      <dsp:nvSpPr>
        <dsp:cNvPr id="0" name=""/>
        <dsp:cNvSpPr/>
      </dsp:nvSpPr>
      <dsp:spPr>
        <a:xfrm>
          <a:off x="373896" y="4959145"/>
          <a:ext cx="1836377" cy="4590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Team Composition</a:t>
          </a:r>
          <a:endParaRPr lang="en-IN" sz="1400" kern="1200" dirty="0"/>
        </a:p>
      </dsp:txBody>
      <dsp:txXfrm>
        <a:off x="387342" y="4972591"/>
        <a:ext cx="1809485" cy="4322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F69BA-961E-43AF-96A1-309D51BDFD0F}">
      <dsp:nvSpPr>
        <dsp:cNvPr id="0" name=""/>
        <dsp:cNvSpPr/>
      </dsp:nvSpPr>
      <dsp:spPr>
        <a:xfrm>
          <a:off x="3473268" y="2434430"/>
          <a:ext cx="190160" cy="1483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3251"/>
              </a:lnTo>
              <a:lnTo>
                <a:pt x="190160" y="14832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54C93-B16B-4D40-B2C0-0D58C4EA3EC1}">
      <dsp:nvSpPr>
        <dsp:cNvPr id="0" name=""/>
        <dsp:cNvSpPr/>
      </dsp:nvSpPr>
      <dsp:spPr>
        <a:xfrm>
          <a:off x="3473268" y="2434430"/>
          <a:ext cx="190160" cy="583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158"/>
              </a:lnTo>
              <a:lnTo>
                <a:pt x="190160" y="583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72975-B585-4203-B4AF-9529AB2703C0}">
      <dsp:nvSpPr>
        <dsp:cNvPr id="0" name=""/>
        <dsp:cNvSpPr/>
      </dsp:nvSpPr>
      <dsp:spPr>
        <a:xfrm>
          <a:off x="3934643" y="1534337"/>
          <a:ext cx="91440" cy="266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C1C97-5459-4C4C-9A4C-D0C1AB698689}">
      <dsp:nvSpPr>
        <dsp:cNvPr id="0" name=""/>
        <dsp:cNvSpPr/>
      </dsp:nvSpPr>
      <dsp:spPr>
        <a:xfrm>
          <a:off x="3213382" y="634244"/>
          <a:ext cx="766980" cy="26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12"/>
              </a:lnTo>
              <a:lnTo>
                <a:pt x="766980" y="133112"/>
              </a:lnTo>
              <a:lnTo>
                <a:pt x="766980" y="266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FD80A-C9A8-48D9-988D-A57539D93133}">
      <dsp:nvSpPr>
        <dsp:cNvPr id="0" name=""/>
        <dsp:cNvSpPr/>
      </dsp:nvSpPr>
      <dsp:spPr>
        <a:xfrm>
          <a:off x="1939307" y="2434430"/>
          <a:ext cx="190160" cy="1483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3251"/>
              </a:lnTo>
              <a:lnTo>
                <a:pt x="190160" y="14832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C412C-5AB2-4C74-856E-C907D8E7CB4B}">
      <dsp:nvSpPr>
        <dsp:cNvPr id="0" name=""/>
        <dsp:cNvSpPr/>
      </dsp:nvSpPr>
      <dsp:spPr>
        <a:xfrm>
          <a:off x="1939307" y="2434430"/>
          <a:ext cx="190160" cy="583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158"/>
              </a:lnTo>
              <a:lnTo>
                <a:pt x="190160" y="583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A27C6-7C0C-4237-9101-5C884EE88DB0}">
      <dsp:nvSpPr>
        <dsp:cNvPr id="0" name=""/>
        <dsp:cNvSpPr/>
      </dsp:nvSpPr>
      <dsp:spPr>
        <a:xfrm>
          <a:off x="2400682" y="1534337"/>
          <a:ext cx="91440" cy="266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5898A-1E5F-4ADE-A3BF-BD4835950CF2}">
      <dsp:nvSpPr>
        <dsp:cNvPr id="0" name=""/>
        <dsp:cNvSpPr/>
      </dsp:nvSpPr>
      <dsp:spPr>
        <a:xfrm>
          <a:off x="2446402" y="634244"/>
          <a:ext cx="766980" cy="266224"/>
        </a:xfrm>
        <a:custGeom>
          <a:avLst/>
          <a:gdLst/>
          <a:ahLst/>
          <a:cxnLst/>
          <a:rect l="0" t="0" r="0" b="0"/>
          <a:pathLst>
            <a:path>
              <a:moveTo>
                <a:pt x="766980" y="0"/>
              </a:moveTo>
              <a:lnTo>
                <a:pt x="766980" y="133112"/>
              </a:lnTo>
              <a:lnTo>
                <a:pt x="0" y="133112"/>
              </a:lnTo>
              <a:lnTo>
                <a:pt x="0" y="266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196D9-1BA5-48AD-A428-AC2E18FE90B9}">
      <dsp:nvSpPr>
        <dsp:cNvPr id="0" name=""/>
        <dsp:cNvSpPr/>
      </dsp:nvSpPr>
      <dsp:spPr>
        <a:xfrm>
          <a:off x="2579514" y="375"/>
          <a:ext cx="1267736" cy="6338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IPL Dataset</a:t>
          </a:r>
        </a:p>
      </dsp:txBody>
      <dsp:txXfrm>
        <a:off x="2579514" y="375"/>
        <a:ext cx="1267736" cy="633868"/>
      </dsp:txXfrm>
    </dsp:sp>
    <dsp:sp modelId="{A168B14D-B8EA-4948-830A-3A31F25B437C}">
      <dsp:nvSpPr>
        <dsp:cNvPr id="0" name=""/>
        <dsp:cNvSpPr/>
      </dsp:nvSpPr>
      <dsp:spPr>
        <a:xfrm>
          <a:off x="1812534" y="900468"/>
          <a:ext cx="1267736" cy="6338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Batting </a:t>
          </a:r>
        </a:p>
      </dsp:txBody>
      <dsp:txXfrm>
        <a:off x="1812534" y="900468"/>
        <a:ext cx="1267736" cy="633868"/>
      </dsp:txXfrm>
    </dsp:sp>
    <dsp:sp modelId="{E90B2586-CA7C-4C75-AF54-A929C90C24E6}">
      <dsp:nvSpPr>
        <dsp:cNvPr id="0" name=""/>
        <dsp:cNvSpPr/>
      </dsp:nvSpPr>
      <dsp:spPr>
        <a:xfrm>
          <a:off x="1812534" y="1800561"/>
          <a:ext cx="1267736" cy="6338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2016 - 2022</a:t>
          </a:r>
        </a:p>
      </dsp:txBody>
      <dsp:txXfrm>
        <a:off x="1812534" y="1800561"/>
        <a:ext cx="1267736" cy="633868"/>
      </dsp:txXfrm>
    </dsp:sp>
    <dsp:sp modelId="{3379E132-42EB-49E8-9A16-D68275D45B0F}">
      <dsp:nvSpPr>
        <dsp:cNvPr id="0" name=""/>
        <dsp:cNvSpPr/>
      </dsp:nvSpPr>
      <dsp:spPr>
        <a:xfrm>
          <a:off x="2129468" y="2700654"/>
          <a:ext cx="1267736" cy="6338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Row: 1005</a:t>
          </a:r>
        </a:p>
      </dsp:txBody>
      <dsp:txXfrm>
        <a:off x="2129468" y="2700654"/>
        <a:ext cx="1267736" cy="633868"/>
      </dsp:txXfrm>
    </dsp:sp>
    <dsp:sp modelId="{0ED032EB-3189-4A56-9B9E-438CB2D44EAF}">
      <dsp:nvSpPr>
        <dsp:cNvPr id="0" name=""/>
        <dsp:cNvSpPr/>
      </dsp:nvSpPr>
      <dsp:spPr>
        <a:xfrm>
          <a:off x="2129468" y="3600747"/>
          <a:ext cx="1267736" cy="6338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Column: 15</a:t>
          </a:r>
        </a:p>
      </dsp:txBody>
      <dsp:txXfrm>
        <a:off x="2129468" y="3600747"/>
        <a:ext cx="1267736" cy="633868"/>
      </dsp:txXfrm>
    </dsp:sp>
    <dsp:sp modelId="{2948440C-012C-4AF4-9D81-97E861785E12}">
      <dsp:nvSpPr>
        <dsp:cNvPr id="0" name=""/>
        <dsp:cNvSpPr/>
      </dsp:nvSpPr>
      <dsp:spPr>
        <a:xfrm>
          <a:off x="3346495" y="900468"/>
          <a:ext cx="1267736" cy="6338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Bowling</a:t>
          </a:r>
        </a:p>
      </dsp:txBody>
      <dsp:txXfrm>
        <a:off x="3346495" y="900468"/>
        <a:ext cx="1267736" cy="633868"/>
      </dsp:txXfrm>
    </dsp:sp>
    <dsp:sp modelId="{2664E07A-7E88-4E68-BAD3-7507B1ADF089}">
      <dsp:nvSpPr>
        <dsp:cNvPr id="0" name=""/>
        <dsp:cNvSpPr/>
      </dsp:nvSpPr>
      <dsp:spPr>
        <a:xfrm>
          <a:off x="3346495" y="1800561"/>
          <a:ext cx="1267736" cy="6338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2016 – 2022</a:t>
          </a:r>
        </a:p>
      </dsp:txBody>
      <dsp:txXfrm>
        <a:off x="3346495" y="1800561"/>
        <a:ext cx="1267736" cy="633868"/>
      </dsp:txXfrm>
    </dsp:sp>
    <dsp:sp modelId="{1B423281-611E-445F-93EC-AD2B7BAF729D}">
      <dsp:nvSpPr>
        <dsp:cNvPr id="0" name=""/>
        <dsp:cNvSpPr/>
      </dsp:nvSpPr>
      <dsp:spPr>
        <a:xfrm>
          <a:off x="3663429" y="2700654"/>
          <a:ext cx="1267736" cy="6338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Row: 615</a:t>
          </a:r>
        </a:p>
      </dsp:txBody>
      <dsp:txXfrm>
        <a:off x="3663429" y="2700654"/>
        <a:ext cx="1267736" cy="633868"/>
      </dsp:txXfrm>
    </dsp:sp>
    <dsp:sp modelId="{34149CB8-BCED-46CD-ADA6-2D00908C6625}">
      <dsp:nvSpPr>
        <dsp:cNvPr id="0" name=""/>
        <dsp:cNvSpPr/>
      </dsp:nvSpPr>
      <dsp:spPr>
        <a:xfrm>
          <a:off x="3663429" y="3600747"/>
          <a:ext cx="1267736" cy="6338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Column:14</a:t>
          </a:r>
        </a:p>
      </dsp:txBody>
      <dsp:txXfrm>
        <a:off x="3663429" y="3600747"/>
        <a:ext cx="1267736" cy="6338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3745A-8A13-4741-8BF6-EB98C86D23FB}">
      <dsp:nvSpPr>
        <dsp:cNvPr id="0" name=""/>
        <dsp:cNvSpPr/>
      </dsp:nvSpPr>
      <dsp:spPr>
        <a:xfrm>
          <a:off x="0" y="9345"/>
          <a:ext cx="5626249" cy="598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Load data in list of dictionaries</a:t>
          </a:r>
        </a:p>
      </dsp:txBody>
      <dsp:txXfrm>
        <a:off x="0" y="9345"/>
        <a:ext cx="5626249" cy="598282"/>
      </dsp:txXfrm>
    </dsp:sp>
    <dsp:sp modelId="{39DBAF42-B111-4385-BEF6-3C63FE298D9E}">
      <dsp:nvSpPr>
        <dsp:cNvPr id="0" name=""/>
        <dsp:cNvSpPr/>
      </dsp:nvSpPr>
      <dsp:spPr>
        <a:xfrm>
          <a:off x="0" y="628569"/>
          <a:ext cx="5626249" cy="598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All data in string</a:t>
          </a:r>
        </a:p>
      </dsp:txBody>
      <dsp:txXfrm>
        <a:off x="0" y="628569"/>
        <a:ext cx="5626249" cy="598282"/>
      </dsp:txXfrm>
    </dsp:sp>
    <dsp:sp modelId="{D4D2042F-A13F-4DC3-BA65-46618E4774CE}">
      <dsp:nvSpPr>
        <dsp:cNvPr id="0" name=""/>
        <dsp:cNvSpPr/>
      </dsp:nvSpPr>
      <dsp:spPr>
        <a:xfrm>
          <a:off x="0" y="1256766"/>
          <a:ext cx="5626249" cy="598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/>
            <a:t>Filter out players with less than 6 occurrences</a:t>
          </a:r>
          <a:endParaRPr lang="en-IN" sz="1800" kern="1200" dirty="0"/>
        </a:p>
      </dsp:txBody>
      <dsp:txXfrm>
        <a:off x="0" y="1256766"/>
        <a:ext cx="5626249" cy="598282"/>
      </dsp:txXfrm>
    </dsp:sp>
    <dsp:sp modelId="{A6B0FCF6-0186-4019-B1AD-8FB768093C35}">
      <dsp:nvSpPr>
        <dsp:cNvPr id="0" name=""/>
        <dsp:cNvSpPr/>
      </dsp:nvSpPr>
      <dsp:spPr>
        <a:xfrm>
          <a:off x="0" y="1884963"/>
          <a:ext cx="5626249" cy="598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/>
            <a:t>In 'Avg’ , replace '-' with '0', strip whitespace</a:t>
          </a:r>
          <a:endParaRPr lang="en-IN" sz="1800" kern="1200" dirty="0"/>
        </a:p>
      </dsp:txBody>
      <dsp:txXfrm>
        <a:off x="0" y="1884963"/>
        <a:ext cx="5626249" cy="598282"/>
      </dsp:txXfrm>
    </dsp:sp>
    <dsp:sp modelId="{FC20ACCC-2129-4DD2-8394-5D9DAF07EAB0}">
      <dsp:nvSpPr>
        <dsp:cNvPr id="0" name=""/>
        <dsp:cNvSpPr/>
      </dsp:nvSpPr>
      <dsp:spPr>
        <a:xfrm>
          <a:off x="0" y="2513159"/>
          <a:ext cx="5626249" cy="598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/>
            <a:t>Removing  * (symbol) from 'HS' (High Score) values</a:t>
          </a:r>
          <a:endParaRPr lang="en-IN" sz="1800" kern="1200" dirty="0"/>
        </a:p>
      </dsp:txBody>
      <dsp:txXfrm>
        <a:off x="0" y="2513159"/>
        <a:ext cx="5626249" cy="598282"/>
      </dsp:txXfrm>
    </dsp:sp>
    <dsp:sp modelId="{02A6A19B-2582-41D5-9BBD-CBA7B484C1FB}">
      <dsp:nvSpPr>
        <dsp:cNvPr id="0" name=""/>
        <dsp:cNvSpPr/>
      </dsp:nvSpPr>
      <dsp:spPr>
        <a:xfrm>
          <a:off x="0" y="3141356"/>
          <a:ext cx="5626249" cy="598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/>
            <a:t>Dropping the 'POS' key from each dataset and 'BBI' from ‘all_bowling_data’</a:t>
          </a:r>
          <a:endParaRPr lang="en-IN" sz="1800" kern="1200" dirty="0"/>
        </a:p>
      </dsp:txBody>
      <dsp:txXfrm>
        <a:off x="0" y="3141356"/>
        <a:ext cx="5626249" cy="598282"/>
      </dsp:txXfrm>
    </dsp:sp>
    <dsp:sp modelId="{CD2C7431-2B16-4933-BAAF-57C71AA64EC5}">
      <dsp:nvSpPr>
        <dsp:cNvPr id="0" name=""/>
        <dsp:cNvSpPr/>
      </dsp:nvSpPr>
      <dsp:spPr>
        <a:xfrm>
          <a:off x="0" y="3769553"/>
          <a:ext cx="5626249" cy="5982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/>
            <a:t>convert data types to int or float as needed</a:t>
          </a:r>
          <a:endParaRPr lang="en-IN" sz="1800" kern="1200" dirty="0"/>
        </a:p>
      </dsp:txBody>
      <dsp:txXfrm>
        <a:off x="0" y="3769553"/>
        <a:ext cx="5626249" cy="5982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1D26F-E2F5-4B7C-9DDD-0E04A57FB1ED}">
      <dsp:nvSpPr>
        <dsp:cNvPr id="0" name=""/>
        <dsp:cNvSpPr/>
      </dsp:nvSpPr>
      <dsp:spPr>
        <a:xfrm>
          <a:off x="0" y="542639"/>
          <a:ext cx="5626249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Runs per Innings added as column in batting data.</a:t>
          </a:r>
        </a:p>
      </dsp:txBody>
      <dsp:txXfrm>
        <a:off x="50889" y="593528"/>
        <a:ext cx="5524471" cy="940692"/>
      </dsp:txXfrm>
    </dsp:sp>
    <dsp:sp modelId="{4520969B-54AA-4A0B-946A-A5AEC52739BA}">
      <dsp:nvSpPr>
        <dsp:cNvPr id="0" name=""/>
        <dsp:cNvSpPr/>
      </dsp:nvSpPr>
      <dsp:spPr>
        <a:xfrm>
          <a:off x="0" y="1662869"/>
          <a:ext cx="5626249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Overall Score (Bat or Bowl Score per year) added as column in both data.</a:t>
          </a:r>
        </a:p>
      </dsp:txBody>
      <dsp:txXfrm>
        <a:off x="50889" y="1713758"/>
        <a:ext cx="5524471" cy="940692"/>
      </dsp:txXfrm>
    </dsp:sp>
    <dsp:sp modelId="{35FCDC1D-DA7B-44F2-B2F3-3F80D668AB26}">
      <dsp:nvSpPr>
        <dsp:cNvPr id="0" name=""/>
        <dsp:cNvSpPr/>
      </dsp:nvSpPr>
      <dsp:spPr>
        <a:xfrm>
          <a:off x="0" y="2783099"/>
          <a:ext cx="5626249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2700" kern="1200" dirty="0"/>
            <a:t>All Rounder data not available, so created it.</a:t>
          </a:r>
        </a:p>
      </dsp:txBody>
      <dsp:txXfrm>
        <a:off x="50889" y="2833988"/>
        <a:ext cx="5524471" cy="9406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1D26F-E2F5-4B7C-9DDD-0E04A57FB1ED}">
      <dsp:nvSpPr>
        <dsp:cNvPr id="0" name=""/>
        <dsp:cNvSpPr/>
      </dsp:nvSpPr>
      <dsp:spPr>
        <a:xfrm>
          <a:off x="0" y="481844"/>
          <a:ext cx="5626249" cy="1081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Aggregated data player wise for selected metrics.</a:t>
          </a:r>
        </a:p>
      </dsp:txBody>
      <dsp:txXfrm>
        <a:off x="52774" y="534618"/>
        <a:ext cx="5520701" cy="975532"/>
      </dsp:txXfrm>
    </dsp:sp>
    <dsp:sp modelId="{A6E2B8C6-A74D-49F2-95C8-4C5356421AB9}">
      <dsp:nvSpPr>
        <dsp:cNvPr id="0" name=""/>
        <dsp:cNvSpPr/>
      </dsp:nvSpPr>
      <dsp:spPr>
        <a:xfrm>
          <a:off x="0" y="1643564"/>
          <a:ext cx="5626249" cy="1081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Found top players per average metric.</a:t>
          </a:r>
        </a:p>
      </dsp:txBody>
      <dsp:txXfrm>
        <a:off x="52774" y="1696338"/>
        <a:ext cx="5520701" cy="975532"/>
      </dsp:txXfrm>
    </dsp:sp>
    <dsp:sp modelId="{36948453-981D-4622-8184-E80A4147F35F}">
      <dsp:nvSpPr>
        <dsp:cNvPr id="0" name=""/>
        <dsp:cNvSpPr/>
      </dsp:nvSpPr>
      <dsp:spPr>
        <a:xfrm>
          <a:off x="0" y="2805284"/>
          <a:ext cx="5626249" cy="1081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Created a list of rankings of player from each data each average metric.</a:t>
          </a:r>
        </a:p>
      </dsp:txBody>
      <dsp:txXfrm>
        <a:off x="52774" y="2858058"/>
        <a:ext cx="5520701" cy="9755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1D26F-E2F5-4B7C-9DDD-0E04A57FB1ED}">
      <dsp:nvSpPr>
        <dsp:cNvPr id="0" name=""/>
        <dsp:cNvSpPr/>
      </dsp:nvSpPr>
      <dsp:spPr>
        <a:xfrm>
          <a:off x="0" y="463796"/>
          <a:ext cx="5394081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Average Performance Ranking Graph over 7 Years.</a:t>
          </a:r>
        </a:p>
      </dsp:txBody>
      <dsp:txXfrm>
        <a:off x="56543" y="520339"/>
        <a:ext cx="5280995" cy="1045213"/>
      </dsp:txXfrm>
    </dsp:sp>
    <dsp:sp modelId="{DF31CA52-60C2-46D6-B20F-32C0B0AE981D}">
      <dsp:nvSpPr>
        <dsp:cNvPr id="0" name=""/>
        <dsp:cNvSpPr/>
      </dsp:nvSpPr>
      <dsp:spPr>
        <a:xfrm>
          <a:off x="0" y="1708496"/>
          <a:ext cx="5394081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Historical Performance Graph of each top Player of all metrics.</a:t>
          </a:r>
        </a:p>
      </dsp:txBody>
      <dsp:txXfrm>
        <a:off x="56543" y="1765039"/>
        <a:ext cx="5280995" cy="10452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1D26F-E2F5-4B7C-9DDD-0E04A57FB1ED}">
      <dsp:nvSpPr>
        <dsp:cNvPr id="0" name=""/>
        <dsp:cNvSpPr/>
      </dsp:nvSpPr>
      <dsp:spPr>
        <a:xfrm>
          <a:off x="0" y="7079"/>
          <a:ext cx="5486851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Trend of each player of each metric over 7 years.</a:t>
          </a:r>
        </a:p>
      </dsp:txBody>
      <dsp:txXfrm>
        <a:off x="58428" y="65507"/>
        <a:ext cx="5369995" cy="1080053"/>
      </dsp:txXfrm>
    </dsp:sp>
    <dsp:sp modelId="{A69A47E3-09EA-40C6-8240-05C6B362F496}">
      <dsp:nvSpPr>
        <dsp:cNvPr id="0" name=""/>
        <dsp:cNvSpPr/>
      </dsp:nvSpPr>
      <dsp:spPr>
        <a:xfrm>
          <a:off x="0" y="1293269"/>
          <a:ext cx="5486851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Trend of each player of overall score over 7 years.</a:t>
          </a:r>
        </a:p>
      </dsp:txBody>
      <dsp:txXfrm>
        <a:off x="58428" y="1351697"/>
        <a:ext cx="5369995" cy="1080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5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8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4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6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6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3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8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7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5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IPL Data Analysis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By Shivam Khandelwal
</a:t>
            </a:r>
          </a:p>
        </p:txBody>
      </p:sp>
      <p:pic>
        <p:nvPicPr>
          <p:cNvPr id="4" name="Picture 3" descr="Vibrant multicolour checkered floor design">
            <a:extLst>
              <a:ext uri="{FF2B5EF4-FFF2-40B4-BE49-F238E27FC236}">
                <a16:creationId xmlns:a16="http://schemas.microsoft.com/office/drawing/2014/main" id="{B06C3DE6-67BA-87BB-2A1C-C03D61984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41" r="20988" b="-4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3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5532" y="1397294"/>
            <a:ext cx="3685637" cy="4114800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Visualisation and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Analysis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6CCE2394-87AD-B206-D8C5-E72654A65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782388"/>
              </p:ext>
            </p:extLst>
          </p:nvPr>
        </p:nvGraphicFramePr>
        <p:xfrm>
          <a:off x="5437310" y="1393805"/>
          <a:ext cx="5394081" cy="333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63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E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32297"/>
          </a:xfrm>
          <a:solidFill>
            <a:srgbClr val="5D7D47"/>
          </a:solidFill>
        </p:spPr>
        <p:txBody>
          <a:bodyPr anchor="ctr">
            <a:no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Visualisation and Analysis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997A880-E102-F64E-3C86-737F86EFB4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530" progId="Excel.Sheet.12">
                  <p:embed/>
                </p:oleObj>
              </mc:Choice>
              <mc:Fallback>
                <p:oleObj name="Worksheet" r:id="rId2" imgW="1226997" imgH="37353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997A880-E102-F64E-3C86-737F86EFB4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A9D49DA-3E0E-C45F-7459-AE968736B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46" y="632298"/>
            <a:ext cx="10311319" cy="622570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4144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5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32297"/>
          </a:xfrm>
          <a:solidFill>
            <a:srgbClr val="5D7D47"/>
          </a:solidFill>
        </p:spPr>
        <p:txBody>
          <a:bodyPr anchor="ctr">
            <a:no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Visualisation and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B41AD3-20D8-6CAE-93E2-6EE88EE8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60" y="632298"/>
            <a:ext cx="9698477" cy="62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9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5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32297"/>
          </a:xfrm>
          <a:solidFill>
            <a:srgbClr val="5D7D47"/>
          </a:solidFill>
        </p:spPr>
        <p:txBody>
          <a:bodyPr anchor="ctr">
            <a:no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Visualisation and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D647E-879B-9191-7519-78DAEB71C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57" y="632298"/>
            <a:ext cx="8847886" cy="62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6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5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32297"/>
          </a:xfrm>
          <a:solidFill>
            <a:srgbClr val="5D7D47"/>
          </a:solidFill>
        </p:spPr>
        <p:txBody>
          <a:bodyPr anchor="ctr">
            <a:no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Visualisation and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D2262-413A-2FE1-A60C-E71667CB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73" y="632298"/>
            <a:ext cx="8972254" cy="622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5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32297"/>
          </a:xfrm>
          <a:solidFill>
            <a:srgbClr val="5D7D47"/>
          </a:solidFill>
        </p:spPr>
        <p:txBody>
          <a:bodyPr anchor="ctr">
            <a:no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Visualisation and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CBAA4-CE1C-740C-E138-42BCCCF25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45" y="758757"/>
            <a:ext cx="9546108" cy="59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5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5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32297"/>
          </a:xfrm>
          <a:solidFill>
            <a:srgbClr val="5D7D47"/>
          </a:solidFill>
        </p:spPr>
        <p:txBody>
          <a:bodyPr anchor="ctr">
            <a:no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Visualisation and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40DBC-B852-9259-150D-EB876D92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98" y="739302"/>
            <a:ext cx="9593601" cy="59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5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32297"/>
          </a:xfrm>
          <a:solidFill>
            <a:srgbClr val="5D7D47"/>
          </a:solidFill>
        </p:spPr>
        <p:txBody>
          <a:bodyPr anchor="ctr">
            <a:no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Visualisation and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EA8C1-FDBA-D207-C3BC-D1BC7E62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46" y="797667"/>
            <a:ext cx="9546108" cy="591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2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5532" y="1397294"/>
            <a:ext cx="3685637" cy="4114800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Linear Regression Trend Visualisation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6CCE2394-87AD-B206-D8C5-E72654A65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600936"/>
              </p:ext>
            </p:extLst>
          </p:nvPr>
        </p:nvGraphicFramePr>
        <p:xfrm>
          <a:off x="5573498" y="1397294"/>
          <a:ext cx="5486852" cy="2497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0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5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32297"/>
          </a:xfrm>
          <a:solidFill>
            <a:srgbClr val="5D7D47"/>
          </a:solidFill>
        </p:spPr>
        <p:txBody>
          <a:bodyPr anchor="ctr">
            <a:noAutofit/>
          </a:bodyPr>
          <a:lstStyle/>
          <a:p>
            <a:pPr algn="ctr"/>
            <a:r>
              <a:rPr lang="en-GB" sz="3400" dirty="0">
                <a:solidFill>
                  <a:schemeClr val="bg1"/>
                </a:solidFill>
              </a:rPr>
              <a:t>Linear Regression Trend Visualisation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D0742-E6DE-B4E3-9A9E-9B4898C67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0" y="1342109"/>
            <a:ext cx="5930224" cy="4173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0D7B0-C70D-63E0-2B50-EA53215B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278" y="1342109"/>
            <a:ext cx="5930224" cy="41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0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5190" y="1371600"/>
            <a:ext cx="385792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GB" sz="2800" dirty="0">
                <a:solidFill>
                  <a:schemeClr val="bg2"/>
                </a:solidFill>
              </a:rPr>
              <a:t>Introduction</a:t>
            </a:r>
            <a:br>
              <a:rPr lang="en-GB" sz="2800" dirty="0">
                <a:solidFill>
                  <a:schemeClr val="bg2"/>
                </a:solidFill>
              </a:rPr>
            </a:br>
            <a:br>
              <a:rPr lang="en-GB" sz="2800" dirty="0">
                <a:solidFill>
                  <a:schemeClr val="bg2"/>
                </a:solidFill>
              </a:rPr>
            </a:br>
            <a:r>
              <a:rPr lang="en-GB" sz="2800" dirty="0">
                <a:solidFill>
                  <a:schemeClr val="bg2"/>
                </a:solidFill>
              </a:rPr>
              <a:t>to</a:t>
            </a:r>
            <a:br>
              <a:rPr lang="en-GB" sz="2800" dirty="0">
                <a:solidFill>
                  <a:schemeClr val="bg2"/>
                </a:solidFill>
              </a:rPr>
            </a:br>
            <a:br>
              <a:rPr lang="en-GB" sz="2800" dirty="0">
                <a:solidFill>
                  <a:schemeClr val="bg2"/>
                </a:solidFill>
              </a:rPr>
            </a:br>
            <a:r>
              <a:rPr lang="en-GB" sz="2800" dirty="0">
                <a:solidFill>
                  <a:schemeClr val="bg2"/>
                </a:solidFill>
              </a:rPr>
              <a:t>Project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EB04AE8-BE50-D5CA-542A-EA5249F5B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663713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691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5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32297"/>
          </a:xfrm>
          <a:solidFill>
            <a:srgbClr val="5D7D47"/>
          </a:solidFill>
        </p:spPr>
        <p:txBody>
          <a:bodyPr anchor="ctr">
            <a:noAutofit/>
          </a:bodyPr>
          <a:lstStyle/>
          <a:p>
            <a:pPr algn="ctr"/>
            <a:r>
              <a:rPr lang="en-GB" sz="3400" dirty="0">
                <a:solidFill>
                  <a:schemeClr val="bg1"/>
                </a:solidFill>
              </a:rPr>
              <a:t>Linear Regression Trend Visualisation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C8F30-9582-2523-4AEB-322D83397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97" y="927066"/>
            <a:ext cx="7986003" cy="56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2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5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32297"/>
          </a:xfrm>
          <a:solidFill>
            <a:srgbClr val="5D7D47"/>
          </a:solidFill>
        </p:spPr>
        <p:txBody>
          <a:bodyPr anchor="ctr">
            <a:noAutofit/>
          </a:bodyPr>
          <a:lstStyle/>
          <a:p>
            <a:pPr algn="ctr"/>
            <a:r>
              <a:rPr lang="en-GB" sz="3400" dirty="0">
                <a:solidFill>
                  <a:schemeClr val="bg1"/>
                </a:solidFill>
              </a:rPr>
              <a:t>Linear Regression Trend Visualisation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E0E11-95D3-3D6E-6E91-5BA249B5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5" y="1235374"/>
            <a:ext cx="5859294" cy="4387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EFD56-834F-2172-62EE-305417AE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63" y="1235374"/>
            <a:ext cx="5859295" cy="438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5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5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32297"/>
          </a:xfrm>
          <a:solidFill>
            <a:srgbClr val="5D7D47"/>
          </a:solidFill>
        </p:spPr>
        <p:txBody>
          <a:bodyPr anchor="ctr">
            <a:noAutofit/>
          </a:bodyPr>
          <a:lstStyle/>
          <a:p>
            <a:pPr algn="ctr"/>
            <a:r>
              <a:rPr lang="en-GB" sz="3400" dirty="0">
                <a:solidFill>
                  <a:schemeClr val="bg1"/>
                </a:solidFill>
              </a:rPr>
              <a:t>Linear Regression Trend Visualisation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2D540-3E99-697F-E402-EAF6D668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6" y="710119"/>
            <a:ext cx="9496425" cy="60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75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5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32297"/>
          </a:xfrm>
          <a:solidFill>
            <a:srgbClr val="5D7D47"/>
          </a:solidFill>
        </p:spPr>
        <p:txBody>
          <a:bodyPr anchor="ctr">
            <a:noAutofit/>
          </a:bodyPr>
          <a:lstStyle/>
          <a:p>
            <a:pPr algn="ctr"/>
            <a:r>
              <a:rPr lang="en-GB" sz="3400" dirty="0">
                <a:solidFill>
                  <a:schemeClr val="bg1"/>
                </a:solidFill>
              </a:rPr>
              <a:t>Linear Regression Trend Visualisation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DA334-1CDE-7FEA-D6BC-389E574D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719847"/>
            <a:ext cx="9620250" cy="60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44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5532" y="1397294"/>
            <a:ext cx="3685637" cy="4114800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Team Composition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6CCE2394-87AD-B206-D8C5-E72654A65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174110"/>
              </p:ext>
            </p:extLst>
          </p:nvPr>
        </p:nvGraphicFramePr>
        <p:xfrm>
          <a:off x="4762499" y="685800"/>
          <a:ext cx="674370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902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5532" y="1397294"/>
            <a:ext cx="3685637" cy="4114800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Future scope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6CCE2394-87AD-B206-D8C5-E72654A65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49901"/>
              </p:ext>
            </p:extLst>
          </p:nvPr>
        </p:nvGraphicFramePr>
        <p:xfrm>
          <a:off x="5339302" y="1794513"/>
          <a:ext cx="5590096" cy="3268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346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5532" y="1397294"/>
            <a:ext cx="3685637" cy="4114800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Assumptions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6CCE2394-87AD-B206-D8C5-E72654A65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714362"/>
              </p:ext>
            </p:extLst>
          </p:nvPr>
        </p:nvGraphicFramePr>
        <p:xfrm>
          <a:off x="4996207" y="1397294"/>
          <a:ext cx="6174556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395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5532" y="1397294"/>
            <a:ext cx="3685637" cy="4114800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Referral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6CCE2394-87AD-B206-D8C5-E72654A65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258728"/>
              </p:ext>
            </p:extLst>
          </p:nvPr>
        </p:nvGraphicFramePr>
        <p:xfrm>
          <a:off x="5306309" y="2011804"/>
          <a:ext cx="5656083" cy="2885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463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5532" y="1397294"/>
            <a:ext cx="3685637" cy="4114800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6CCE2394-87AD-B206-D8C5-E72654A65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041421"/>
              </p:ext>
            </p:extLst>
          </p:nvPr>
        </p:nvGraphicFramePr>
        <p:xfrm>
          <a:off x="5306308" y="1986110"/>
          <a:ext cx="5656083" cy="2885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01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42901" y="1371600"/>
            <a:ext cx="33909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GB" sz="3900" dirty="0">
                <a:solidFill>
                  <a:schemeClr val="bg2"/>
                </a:solidFill>
              </a:rPr>
              <a:t>Problem </a:t>
            </a:r>
            <a:br>
              <a:rPr lang="en-GB" sz="3900" dirty="0">
                <a:solidFill>
                  <a:schemeClr val="bg2"/>
                </a:solidFill>
              </a:rPr>
            </a:br>
            <a:br>
              <a:rPr lang="en-GB" sz="3900" dirty="0">
                <a:solidFill>
                  <a:schemeClr val="bg2"/>
                </a:solidFill>
              </a:rPr>
            </a:br>
            <a:r>
              <a:rPr lang="en-GB" sz="3900" dirty="0">
                <a:solidFill>
                  <a:schemeClr val="bg2"/>
                </a:solidFill>
              </a:rPr>
              <a:t>Statement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628541-8E06-B725-4D9A-3B3004374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30087"/>
              </p:ext>
            </p:extLst>
          </p:nvPr>
        </p:nvGraphicFramePr>
        <p:xfrm>
          <a:off x="5310963" y="1270591"/>
          <a:ext cx="5631357" cy="4364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71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0" y="0"/>
            <a:ext cx="7467600" cy="620715"/>
          </a:xfrm>
          <a:solidFill>
            <a:srgbClr val="5D7D47"/>
          </a:solidFill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Our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3AF333-B0F3-DE02-27D5-74949E4CD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239347"/>
              </p:ext>
            </p:extLst>
          </p:nvPr>
        </p:nvGraphicFramePr>
        <p:xfrm>
          <a:off x="2491344" y="685800"/>
          <a:ext cx="2584170" cy="5419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3C7F19E9-3714-1B5E-D339-C069F1F5D1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217" r="29729" b="4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3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en-IN" sz="3900" dirty="0">
                <a:solidFill>
                  <a:schemeClr val="bg2"/>
                </a:solidFill>
              </a:rPr>
              <a:t>Data</a:t>
            </a:r>
            <a:br>
              <a:rPr lang="en-IN" sz="3900" dirty="0">
                <a:solidFill>
                  <a:schemeClr val="bg2"/>
                </a:solidFill>
              </a:rPr>
            </a:br>
            <a:br>
              <a:rPr lang="en-IN" sz="3900" dirty="0">
                <a:solidFill>
                  <a:schemeClr val="bg2"/>
                </a:solidFill>
              </a:rPr>
            </a:br>
            <a:r>
              <a:rPr lang="en-IN" sz="3900" dirty="0">
                <a:solidFill>
                  <a:schemeClr val="bg2"/>
                </a:solidFill>
              </a:rPr>
              <a:t>Loading</a:t>
            </a:r>
            <a:endParaRPr lang="en-GB" sz="3900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C2FB42-BB4C-A5FE-9F41-820DC424C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119679"/>
              </p:ext>
            </p:extLst>
          </p:nvPr>
        </p:nvGraphicFramePr>
        <p:xfrm>
          <a:off x="4828488" y="1311504"/>
          <a:ext cx="6743700" cy="4234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80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42901" y="1371600"/>
            <a:ext cx="33909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GB" sz="3500" dirty="0">
                <a:solidFill>
                  <a:schemeClr val="bg2"/>
                </a:solidFill>
              </a:rPr>
              <a:t>Data</a:t>
            </a:r>
            <a:br>
              <a:rPr lang="en-GB" sz="3500" dirty="0">
                <a:solidFill>
                  <a:schemeClr val="bg2"/>
                </a:solidFill>
              </a:rPr>
            </a:br>
            <a:r>
              <a:rPr lang="en-GB" sz="3500" dirty="0">
                <a:solidFill>
                  <a:schemeClr val="bg2"/>
                </a:solidFill>
              </a:rPr>
              <a:t>Cleaning</a:t>
            </a:r>
            <a:br>
              <a:rPr lang="en-GB" sz="3500" dirty="0">
                <a:solidFill>
                  <a:schemeClr val="bg2"/>
                </a:solidFill>
              </a:rPr>
            </a:br>
            <a:br>
              <a:rPr lang="en-GB" sz="3500" dirty="0">
                <a:solidFill>
                  <a:schemeClr val="bg2"/>
                </a:solidFill>
              </a:rPr>
            </a:br>
            <a:r>
              <a:rPr lang="en-GB" sz="3500" dirty="0">
                <a:solidFill>
                  <a:schemeClr val="bg2"/>
                </a:solidFill>
              </a:rPr>
              <a:t>&amp;</a:t>
            </a:r>
            <a:br>
              <a:rPr lang="en-GB" sz="3500" dirty="0">
                <a:solidFill>
                  <a:schemeClr val="bg2"/>
                </a:solidFill>
              </a:rPr>
            </a:br>
            <a:br>
              <a:rPr lang="en-GB" sz="3500" dirty="0">
                <a:solidFill>
                  <a:schemeClr val="bg2"/>
                </a:solidFill>
              </a:rPr>
            </a:br>
            <a:r>
              <a:rPr lang="en-GB" sz="3500" dirty="0">
                <a:solidFill>
                  <a:schemeClr val="bg2"/>
                </a:solidFill>
              </a:rPr>
              <a:t>Pre</a:t>
            </a:r>
            <a:br>
              <a:rPr lang="en-GB" sz="3500" dirty="0">
                <a:solidFill>
                  <a:schemeClr val="bg2"/>
                </a:solidFill>
              </a:rPr>
            </a:br>
            <a:r>
              <a:rPr lang="en-GB" sz="3500" dirty="0">
                <a:solidFill>
                  <a:schemeClr val="bg2"/>
                </a:solidFill>
              </a:rPr>
              <a:t>-</a:t>
            </a:r>
            <a:br>
              <a:rPr lang="en-GB" sz="3500" dirty="0">
                <a:solidFill>
                  <a:schemeClr val="bg2"/>
                </a:solidFill>
              </a:rPr>
            </a:br>
            <a:r>
              <a:rPr lang="en-GB" sz="3500" dirty="0">
                <a:solidFill>
                  <a:schemeClr val="bg2"/>
                </a:solidFill>
              </a:rPr>
              <a:t>processing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628541-8E06-B725-4D9A-3B3004374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775197"/>
              </p:ext>
            </p:extLst>
          </p:nvPr>
        </p:nvGraphicFramePr>
        <p:xfrm>
          <a:off x="5316071" y="1270590"/>
          <a:ext cx="5626249" cy="4368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79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E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F86123-70B3-835B-BD15-53C0125BD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27319"/>
              </p:ext>
            </p:extLst>
          </p:nvPr>
        </p:nvGraphicFramePr>
        <p:xfrm>
          <a:off x="62753" y="1497350"/>
          <a:ext cx="12066492" cy="5038451"/>
        </p:xfrm>
        <a:graphic>
          <a:graphicData uri="http://schemas.openxmlformats.org/drawingml/2006/table">
            <a:tbl>
              <a:tblPr firstRow="1"/>
              <a:tblGrid>
                <a:gridCol w="1076366">
                  <a:extLst>
                    <a:ext uri="{9D8B030D-6E8A-4147-A177-3AD203B41FA5}">
                      <a16:colId xmlns:a16="http://schemas.microsoft.com/office/drawing/2014/main" val="393119352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205921566"/>
                    </a:ext>
                  </a:extLst>
                </a:gridCol>
                <a:gridCol w="852658">
                  <a:extLst>
                    <a:ext uri="{9D8B030D-6E8A-4147-A177-3AD203B41FA5}">
                      <a16:colId xmlns:a16="http://schemas.microsoft.com/office/drawing/2014/main" val="381850260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40835252"/>
                    </a:ext>
                  </a:extLst>
                </a:gridCol>
                <a:gridCol w="819744">
                  <a:extLst>
                    <a:ext uri="{9D8B030D-6E8A-4147-A177-3AD203B41FA5}">
                      <a16:colId xmlns:a16="http://schemas.microsoft.com/office/drawing/2014/main" val="1736621393"/>
                    </a:ext>
                  </a:extLst>
                </a:gridCol>
                <a:gridCol w="856136">
                  <a:extLst>
                    <a:ext uri="{9D8B030D-6E8A-4147-A177-3AD203B41FA5}">
                      <a16:colId xmlns:a16="http://schemas.microsoft.com/office/drawing/2014/main" val="3918357378"/>
                    </a:ext>
                  </a:extLst>
                </a:gridCol>
                <a:gridCol w="811543">
                  <a:extLst>
                    <a:ext uri="{9D8B030D-6E8A-4147-A177-3AD203B41FA5}">
                      <a16:colId xmlns:a16="http://schemas.microsoft.com/office/drawing/2014/main" val="2864317178"/>
                    </a:ext>
                  </a:extLst>
                </a:gridCol>
                <a:gridCol w="829383">
                  <a:extLst>
                    <a:ext uri="{9D8B030D-6E8A-4147-A177-3AD203B41FA5}">
                      <a16:colId xmlns:a16="http://schemas.microsoft.com/office/drawing/2014/main" val="1739184152"/>
                    </a:ext>
                  </a:extLst>
                </a:gridCol>
                <a:gridCol w="865055">
                  <a:extLst>
                    <a:ext uri="{9D8B030D-6E8A-4147-A177-3AD203B41FA5}">
                      <a16:colId xmlns:a16="http://schemas.microsoft.com/office/drawing/2014/main" val="2934134805"/>
                    </a:ext>
                  </a:extLst>
                </a:gridCol>
                <a:gridCol w="829382">
                  <a:extLst>
                    <a:ext uri="{9D8B030D-6E8A-4147-A177-3AD203B41FA5}">
                      <a16:colId xmlns:a16="http://schemas.microsoft.com/office/drawing/2014/main" val="1261263378"/>
                    </a:ext>
                  </a:extLst>
                </a:gridCol>
                <a:gridCol w="847219">
                  <a:extLst>
                    <a:ext uri="{9D8B030D-6E8A-4147-A177-3AD203B41FA5}">
                      <a16:colId xmlns:a16="http://schemas.microsoft.com/office/drawing/2014/main" val="1000316973"/>
                    </a:ext>
                  </a:extLst>
                </a:gridCol>
                <a:gridCol w="811543">
                  <a:extLst>
                    <a:ext uri="{9D8B030D-6E8A-4147-A177-3AD203B41FA5}">
                      <a16:colId xmlns:a16="http://schemas.microsoft.com/office/drawing/2014/main" val="2810395170"/>
                    </a:ext>
                  </a:extLst>
                </a:gridCol>
                <a:gridCol w="775872">
                  <a:extLst>
                    <a:ext uri="{9D8B030D-6E8A-4147-A177-3AD203B41FA5}">
                      <a16:colId xmlns:a16="http://schemas.microsoft.com/office/drawing/2014/main" val="4274644967"/>
                    </a:ext>
                  </a:extLst>
                </a:gridCol>
                <a:gridCol w="1052663">
                  <a:extLst>
                    <a:ext uri="{9D8B030D-6E8A-4147-A177-3AD203B41FA5}">
                      <a16:colId xmlns:a16="http://schemas.microsoft.com/office/drawing/2014/main" val="2992840534"/>
                    </a:ext>
                  </a:extLst>
                </a:gridCol>
              </a:tblGrid>
              <a:tr h="52300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 Criteria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 Mat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Inns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Runs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HS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Avg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BF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SR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100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50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4s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6s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Year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662183"/>
                  </a:ext>
                </a:extLst>
              </a:tr>
              <a:tr h="92223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mean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11.69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205.13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47.90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24.17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151.29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123.69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17.94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8.55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2019.03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496216"/>
                  </a:ext>
                </a:extLst>
              </a:tr>
              <a:tr h="92223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median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13.00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172.00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47.50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23.09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130.00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128.55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13.00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2019.00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12536"/>
                  </a:ext>
                </a:extLst>
              </a:tr>
              <a:tr h="92223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min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2016.00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142389"/>
                  </a:ext>
                </a:extLst>
              </a:tr>
              <a:tr h="92223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max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17.00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17.00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973.00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129.00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101.00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640.00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4.00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88.00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52.00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2022.00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894098"/>
                  </a:ext>
                </a:extLst>
              </a:tr>
              <a:tr h="70941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count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376.00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376.00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376.00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376.00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376.00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376.00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376.00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376.00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376.00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376.00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376.00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376.00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376.00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159122"/>
                  </a:ext>
                </a:extLst>
              </a:tr>
            </a:tbl>
          </a:graphicData>
        </a:graphic>
      </p:graphicFrame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04249"/>
          </a:xfrm>
          <a:solidFill>
            <a:srgbClr val="5D7D47"/>
          </a:solidFill>
        </p:spPr>
        <p:txBody>
          <a:bodyPr anchor="ctr">
            <a:normAutofit fontScale="90000"/>
          </a:bodyPr>
          <a:lstStyle/>
          <a:p>
            <a:pPr algn="ctr"/>
            <a:br>
              <a:rPr lang="en-GB" sz="3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Data Exploration &amp;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Statistics </a:t>
            </a:r>
            <a:br>
              <a:rPr lang="en-IN" sz="2400" dirty="0"/>
            </a:br>
            <a:endParaRPr lang="en-GB" sz="3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7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5154" y="1371600"/>
            <a:ext cx="3646393" cy="4114800"/>
          </a:xfrm>
        </p:spPr>
        <p:txBody>
          <a:bodyPr anchor="ctr">
            <a:normAutofit/>
          </a:bodyPr>
          <a:lstStyle/>
          <a:p>
            <a:pPr algn="ctr"/>
            <a:r>
              <a:rPr lang="en-GB" sz="3500" dirty="0">
                <a:solidFill>
                  <a:schemeClr val="bg2"/>
                </a:solidFill>
              </a:rPr>
              <a:t>Feature</a:t>
            </a:r>
            <a:br>
              <a:rPr lang="en-GB" sz="3500" dirty="0">
                <a:solidFill>
                  <a:schemeClr val="bg2"/>
                </a:solidFill>
              </a:rPr>
            </a:br>
            <a:r>
              <a:rPr lang="en-GB" sz="3500" dirty="0">
                <a:solidFill>
                  <a:schemeClr val="bg2"/>
                </a:solidFill>
              </a:rPr>
              <a:t> Engineering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6CCE2394-87AD-B206-D8C5-E72654A65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812385"/>
              </p:ext>
            </p:extLst>
          </p:nvPr>
        </p:nvGraphicFramePr>
        <p:xfrm>
          <a:off x="5316071" y="1270590"/>
          <a:ext cx="5626249" cy="4368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5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5154" y="1371600"/>
            <a:ext cx="3646393" cy="4114800"/>
          </a:xfrm>
        </p:spPr>
        <p:txBody>
          <a:bodyPr anchor="ctr">
            <a:normAutofit/>
          </a:bodyPr>
          <a:lstStyle/>
          <a:p>
            <a:pPr algn="ctr"/>
            <a:r>
              <a:rPr lang="en-GB" sz="3900" dirty="0">
                <a:solidFill>
                  <a:schemeClr val="bg2"/>
                </a:solidFill>
              </a:rPr>
              <a:t>Data Grouping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6CCE2394-87AD-B206-D8C5-E72654A65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274196"/>
              </p:ext>
            </p:extLst>
          </p:nvPr>
        </p:nvGraphicFramePr>
        <p:xfrm>
          <a:off x="5316071" y="1270590"/>
          <a:ext cx="5626249" cy="4368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12750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_2SEEDS">
      <a:dk1>
        <a:srgbClr val="000000"/>
      </a:dk1>
      <a:lt1>
        <a:srgbClr val="FFFFFF"/>
      </a:lt1>
      <a:dk2>
        <a:srgbClr val="2B3A21"/>
      </a:dk2>
      <a:lt2>
        <a:srgbClr val="E2E8E5"/>
      </a:lt2>
      <a:accent1>
        <a:srgbClr val="B13B6F"/>
      </a:accent1>
      <a:accent2>
        <a:srgbClr val="C34DB2"/>
      </a:accent2>
      <a:accent3>
        <a:srgbClr val="C34D4F"/>
      </a:accent3>
      <a:accent4>
        <a:srgbClr val="7FB13B"/>
      </a:accent4>
      <a:accent5>
        <a:srgbClr val="5AB748"/>
      </a:accent5>
      <a:accent6>
        <a:srgbClr val="3BB159"/>
      </a:accent6>
      <a:hlink>
        <a:srgbClr val="319569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655</Words>
  <Application>Microsoft Office PowerPoint</Application>
  <PresentationFormat>Widescreen</PresentationFormat>
  <Paragraphs>192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Gill Sans MT</vt:lpstr>
      <vt:lpstr>Goudy Old Style</vt:lpstr>
      <vt:lpstr>ClassicFrameVTI</vt:lpstr>
      <vt:lpstr>Worksheet</vt:lpstr>
      <vt:lpstr>IPL Data Analysis</vt:lpstr>
      <vt:lpstr>Introduction  to  Project</vt:lpstr>
      <vt:lpstr>Problem   Statement</vt:lpstr>
      <vt:lpstr>Our Approach</vt:lpstr>
      <vt:lpstr>Data  Loading</vt:lpstr>
      <vt:lpstr>Data Cleaning  &amp;  Pre - processing</vt:lpstr>
      <vt:lpstr> Data Exploration &amp; Statistics  </vt:lpstr>
      <vt:lpstr>Feature  Engineering </vt:lpstr>
      <vt:lpstr>Data Grouping</vt:lpstr>
      <vt:lpstr>Visualisation and  Analysis</vt:lpstr>
      <vt:lpstr>Visualisation and Analysis</vt:lpstr>
      <vt:lpstr>Visualisation and Analysis</vt:lpstr>
      <vt:lpstr>Visualisation and Analysis</vt:lpstr>
      <vt:lpstr>Visualisation and Analysis</vt:lpstr>
      <vt:lpstr>Visualisation and Analysis</vt:lpstr>
      <vt:lpstr>Visualisation and Analysis</vt:lpstr>
      <vt:lpstr>Visualisation and Analysis</vt:lpstr>
      <vt:lpstr>Linear Regression Trend Visualisation</vt:lpstr>
      <vt:lpstr>Linear Regression Trend Visualisation</vt:lpstr>
      <vt:lpstr>Linear Regression Trend Visualisation</vt:lpstr>
      <vt:lpstr>Linear Regression Trend Visualisation</vt:lpstr>
      <vt:lpstr>Linear Regression Trend Visualisation</vt:lpstr>
      <vt:lpstr>Linear Regression Trend Visualisation</vt:lpstr>
      <vt:lpstr>Team Composition</vt:lpstr>
      <vt:lpstr>Future scope</vt:lpstr>
      <vt:lpstr>Assumptions</vt:lpstr>
      <vt:lpstr>Referral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 Analysis</dc:title>
  <dc:creator>Shivam Khandelwal</dc:creator>
  <cp:lastModifiedBy>Shivam Khandelwal</cp:lastModifiedBy>
  <cp:revision>4</cp:revision>
  <dcterms:created xsi:type="dcterms:W3CDTF">2023-08-05T09:53:22Z</dcterms:created>
  <dcterms:modified xsi:type="dcterms:W3CDTF">2023-08-12T10:13:56Z</dcterms:modified>
</cp:coreProperties>
</file>