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85E3-48D1-4314-B660-996A0E10C47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2CBA-3359-4E70-8AF4-B6179926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6" y="3638005"/>
            <a:ext cx="11991974" cy="2411731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8800" b="1" u="sng" dirty="0" smtClean="0">
                <a:solidFill>
                  <a:srgbClr val="FFC000"/>
                </a:solidFill>
                <a:latin typeface="Stencil" panose="040409050D0802020404" pitchFamily="82" charset="0"/>
              </a:rPr>
              <a:t>LOS ANGELES TRAFFIC Collisions</a:t>
            </a:r>
            <a:endParaRPr lang="en-US" sz="8800" b="1" u="sng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76" y="188294"/>
            <a:ext cx="3171824" cy="129381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Fawad</a:t>
            </a:r>
            <a:r>
              <a:rPr lang="en-US" sz="2800" dirty="0" smtClean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Ali, Michael Parham, Robert Dubrish</a:t>
            </a:r>
          </a:p>
          <a:p>
            <a:endParaRPr lang="en-US" sz="2800" dirty="0">
              <a:solidFill>
                <a:schemeClr val="accent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188294"/>
            <a:ext cx="4024313" cy="30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>
        <p:sndAc>
          <p:stSnd>
            <p:snd r:embed="rId2" name="explode.wav"/>
          </p:stSnd>
        </p:sndAc>
      </p:transition>
    </mc:Choice>
    <mc:Fallback>
      <p:transition spd="slow"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7975"/>
            <a:ext cx="7648575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C000"/>
                </a:solidFill>
                <a:latin typeface="Stencil" panose="040409050D0802020404" pitchFamily="8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Hypotheses</a:t>
            </a:r>
            <a:endParaRPr lang="en-US" sz="8000" dirty="0">
              <a:solidFill>
                <a:srgbClr val="FFC000"/>
              </a:solidFill>
              <a:latin typeface="Stencil" panose="040409050D0802020404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0" y="2787650"/>
            <a:ext cx="8343900" cy="17367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More accidents occur when it rains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More accidents occur during rush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365125"/>
            <a:ext cx="7505700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C000"/>
                </a:solidFill>
                <a:latin typeface="Stencil" panose="040409050D0802020404" pitchFamily="82" charset="0"/>
              </a:rPr>
              <a:t>Conclusions</a:t>
            </a:r>
            <a:endParaRPr lang="en-US" sz="9600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101974"/>
            <a:ext cx="7362825" cy="2193925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 were right.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More accidents occur when it rains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More accidents occur during rush hour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Interesting Tidbit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We did not see a spike in rainy day rush hour collisions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136525"/>
            <a:ext cx="71628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C000"/>
                </a:solidFill>
                <a:latin typeface="Stencil" panose="040409050D0802020404" pitchFamily="82" charset="0"/>
              </a:rPr>
              <a:t>Thanks!!!!!</a:t>
            </a:r>
            <a:endParaRPr lang="en-US" sz="9600" dirty="0">
              <a:solidFill>
                <a:srgbClr val="FFC000"/>
              </a:solidFill>
              <a:latin typeface="Stencil" panose="040409050D0802020404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74" y="3990975"/>
            <a:ext cx="3827626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Arial Black</vt:lpstr>
      <vt:lpstr>Calibri</vt:lpstr>
      <vt:lpstr>Calibri Light</vt:lpstr>
      <vt:lpstr>Segoe UI Black</vt:lpstr>
      <vt:lpstr>Stencil</vt:lpstr>
      <vt:lpstr>Office Theme</vt:lpstr>
      <vt:lpstr>LOS ANGELES TRAFFIC Collisions</vt:lpstr>
      <vt:lpstr>Hypotheses</vt:lpstr>
      <vt:lpstr>Conclusions</vt:lpstr>
      <vt:lpstr>Thanks!!!!!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dubrish</dc:creator>
  <cp:lastModifiedBy>rob dubrish</cp:lastModifiedBy>
  <cp:revision>13</cp:revision>
  <dcterms:created xsi:type="dcterms:W3CDTF">2019-08-01T01:07:33Z</dcterms:created>
  <dcterms:modified xsi:type="dcterms:W3CDTF">2019-08-03T16:49:20Z</dcterms:modified>
</cp:coreProperties>
</file>