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1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FB8E6-63BA-47A9-BB9C-B368C479E730}" v="39" dt="2023-12-19T19:07:5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>
        <p:scale>
          <a:sx n="75" d="100"/>
          <a:sy n="75" d="100"/>
        </p:scale>
        <p:origin x="-936" y="-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a Sharma" userId="5dbef31d3d4ffb7c" providerId="LiveId" clId="{FE7FB8E6-63BA-47A9-BB9C-B368C479E730}"/>
    <pc:docChg chg="undo custSel addSld modSld">
      <pc:chgData name="Dhruva Sharma" userId="5dbef31d3d4ffb7c" providerId="LiveId" clId="{FE7FB8E6-63BA-47A9-BB9C-B368C479E730}" dt="2023-12-19T19:09:40.303" v="945" actId="120"/>
      <pc:docMkLst>
        <pc:docMk/>
      </pc:docMkLst>
      <pc:sldChg chg="addSp modSp mod setBg">
        <pc:chgData name="Dhruva Sharma" userId="5dbef31d3d4ffb7c" providerId="LiveId" clId="{FE7FB8E6-63BA-47A9-BB9C-B368C479E730}" dt="2023-12-19T19:08:59.709" v="942" actId="1076"/>
        <pc:sldMkLst>
          <pc:docMk/>
          <pc:sldMk cId="147264864" sldId="256"/>
        </pc:sldMkLst>
        <pc:spChg chg="mod">
          <ac:chgData name="Dhruva Sharma" userId="5dbef31d3d4ffb7c" providerId="LiveId" clId="{FE7FB8E6-63BA-47A9-BB9C-B368C479E730}" dt="2023-12-19T19:08:50.653" v="940" actId="1076"/>
          <ac:spMkLst>
            <pc:docMk/>
            <pc:sldMk cId="147264864" sldId="256"/>
            <ac:spMk id="2" creationId="{428BBCE6-0618-4179-AB1F-5117EB0B74E1}"/>
          </ac:spMkLst>
        </pc:spChg>
        <pc:spChg chg="mod">
          <ac:chgData name="Dhruva Sharma" userId="5dbef31d3d4ffb7c" providerId="LiveId" clId="{FE7FB8E6-63BA-47A9-BB9C-B368C479E730}" dt="2023-12-19T19:08:59.709" v="942" actId="1076"/>
          <ac:spMkLst>
            <pc:docMk/>
            <pc:sldMk cId="147264864" sldId="256"/>
            <ac:spMk id="3" creationId="{7CBD811A-FA2A-A152-6343-E896B67EF26E}"/>
          </ac:spMkLst>
        </pc:spChg>
        <pc:picChg chg="add mod">
          <ac:chgData name="Dhruva Sharma" userId="5dbef31d3d4ffb7c" providerId="LiveId" clId="{FE7FB8E6-63BA-47A9-BB9C-B368C479E730}" dt="2023-12-19T19:08:35.075" v="937" actId="14100"/>
          <ac:picMkLst>
            <pc:docMk/>
            <pc:sldMk cId="147264864" sldId="256"/>
            <ac:picMk id="5" creationId="{298DEDFC-81BA-3B6E-2A01-7D871FE46205}"/>
          </ac:picMkLst>
        </pc:picChg>
      </pc:sldChg>
      <pc:sldChg chg="addSp delSp modSp mod setBg">
        <pc:chgData name="Dhruva Sharma" userId="5dbef31d3d4ffb7c" providerId="LiveId" clId="{FE7FB8E6-63BA-47A9-BB9C-B368C479E730}" dt="2023-12-19T19:06:48.905" v="922" actId="207"/>
        <pc:sldMkLst>
          <pc:docMk/>
          <pc:sldMk cId="2019782299" sldId="257"/>
        </pc:sldMkLst>
        <pc:spChg chg="mod">
          <ac:chgData name="Dhruva Sharma" userId="5dbef31d3d4ffb7c" providerId="LiveId" clId="{FE7FB8E6-63BA-47A9-BB9C-B368C479E730}" dt="2023-12-19T19:06:38.343" v="920" actId="207"/>
          <ac:spMkLst>
            <pc:docMk/>
            <pc:sldMk cId="2019782299" sldId="257"/>
            <ac:spMk id="2" creationId="{AA101599-DA81-A113-47BF-3799CCABED4E}"/>
          </ac:spMkLst>
        </pc:spChg>
        <pc:spChg chg="add mod">
          <ac:chgData name="Dhruva Sharma" userId="5dbef31d3d4ffb7c" providerId="LiveId" clId="{FE7FB8E6-63BA-47A9-BB9C-B368C479E730}" dt="2023-12-19T19:06:48.905" v="922" actId="207"/>
          <ac:spMkLst>
            <pc:docMk/>
            <pc:sldMk cId="2019782299" sldId="257"/>
            <ac:spMk id="5" creationId="{62A2C849-9930-1915-3C84-3835FF2A4421}"/>
          </ac:spMkLst>
        </pc:spChg>
        <pc:spChg chg="add mod">
          <ac:chgData name="Dhruva Sharma" userId="5dbef31d3d4ffb7c" providerId="LiveId" clId="{FE7FB8E6-63BA-47A9-BB9C-B368C479E730}" dt="2023-12-19T18:29:04.602" v="208" actId="113"/>
          <ac:spMkLst>
            <pc:docMk/>
            <pc:sldMk cId="2019782299" sldId="257"/>
            <ac:spMk id="8" creationId="{25CBA050-5AE3-3C24-7B60-C4D67626BF14}"/>
          </ac:spMkLst>
        </pc:spChg>
        <pc:spChg chg="add del mod">
          <ac:chgData name="Dhruva Sharma" userId="5dbef31d3d4ffb7c" providerId="LiveId" clId="{FE7FB8E6-63BA-47A9-BB9C-B368C479E730}" dt="2023-12-19T18:15:38.039" v="17" actId="478"/>
          <ac:spMkLst>
            <pc:docMk/>
            <pc:sldMk cId="2019782299" sldId="257"/>
            <ac:spMk id="9" creationId="{F7068038-49A8-604C-6261-8ADB3CC4B2E4}"/>
          </ac:spMkLst>
        </pc:spChg>
        <pc:spChg chg="add mod">
          <ac:chgData name="Dhruva Sharma" userId="5dbef31d3d4ffb7c" providerId="LiveId" clId="{FE7FB8E6-63BA-47A9-BB9C-B368C479E730}" dt="2023-12-19T18:24:32.248" v="127" actId="1076"/>
          <ac:spMkLst>
            <pc:docMk/>
            <pc:sldMk cId="2019782299" sldId="257"/>
            <ac:spMk id="10" creationId="{80671C61-DADD-2554-B9BB-AAEBE16623CF}"/>
          </ac:spMkLst>
        </pc:spChg>
        <pc:spChg chg="add mod">
          <ac:chgData name="Dhruva Sharma" userId="5dbef31d3d4ffb7c" providerId="LiveId" clId="{FE7FB8E6-63BA-47A9-BB9C-B368C479E730}" dt="2023-12-19T18:16:08.608" v="22"/>
          <ac:spMkLst>
            <pc:docMk/>
            <pc:sldMk cId="2019782299" sldId="257"/>
            <ac:spMk id="11" creationId="{16B0D3B5-790F-85F1-9422-6CE201354B93}"/>
          </ac:spMkLst>
        </pc:spChg>
        <pc:spChg chg="add mod">
          <ac:chgData name="Dhruva Sharma" userId="5dbef31d3d4ffb7c" providerId="LiveId" clId="{FE7FB8E6-63BA-47A9-BB9C-B368C479E730}" dt="2023-12-19T18:24:32.248" v="127" actId="1076"/>
          <ac:spMkLst>
            <pc:docMk/>
            <pc:sldMk cId="2019782299" sldId="257"/>
            <ac:spMk id="12" creationId="{4DD83BCD-5728-FC88-E54F-086B08FBC424}"/>
          </ac:spMkLst>
        </pc:spChg>
        <pc:spChg chg="add mod">
          <ac:chgData name="Dhruva Sharma" userId="5dbef31d3d4ffb7c" providerId="LiveId" clId="{FE7FB8E6-63BA-47A9-BB9C-B368C479E730}" dt="2023-12-19T18:24:32.248" v="127" actId="1076"/>
          <ac:spMkLst>
            <pc:docMk/>
            <pc:sldMk cId="2019782299" sldId="257"/>
            <ac:spMk id="13" creationId="{D3061C2C-03AC-2383-22B5-8EED3BDCB0B7}"/>
          </ac:spMkLst>
        </pc:spChg>
        <pc:spChg chg="add del">
          <ac:chgData name="Dhruva Sharma" userId="5dbef31d3d4ffb7c" providerId="LiveId" clId="{FE7FB8E6-63BA-47A9-BB9C-B368C479E730}" dt="2023-12-19T18:19:10.734" v="95" actId="11529"/>
          <ac:spMkLst>
            <pc:docMk/>
            <pc:sldMk cId="2019782299" sldId="257"/>
            <ac:spMk id="14" creationId="{F6964195-F2A6-ADC9-00E5-8872333BF90B}"/>
          </ac:spMkLst>
        </pc:spChg>
        <pc:spChg chg="add mod">
          <ac:chgData name="Dhruva Sharma" userId="5dbef31d3d4ffb7c" providerId="LiveId" clId="{FE7FB8E6-63BA-47A9-BB9C-B368C479E730}" dt="2023-12-19T18:29:32.982" v="211" actId="113"/>
          <ac:spMkLst>
            <pc:docMk/>
            <pc:sldMk cId="2019782299" sldId="257"/>
            <ac:spMk id="15" creationId="{08DEABDA-A322-B0BF-D539-1D74CBDF85BC}"/>
          </ac:spMkLst>
        </pc:spChg>
        <pc:spChg chg="add mod">
          <ac:chgData name="Dhruva Sharma" userId="5dbef31d3d4ffb7c" providerId="LiveId" clId="{FE7FB8E6-63BA-47A9-BB9C-B368C479E730}" dt="2023-12-19T18:23:53.538" v="119" actId="571"/>
          <ac:spMkLst>
            <pc:docMk/>
            <pc:sldMk cId="2019782299" sldId="257"/>
            <ac:spMk id="17" creationId="{1FE3AA8A-8758-C421-10C9-86D5D7DA0858}"/>
          </ac:spMkLst>
        </pc:spChg>
        <pc:spChg chg="add mod">
          <ac:chgData name="Dhruva Sharma" userId="5dbef31d3d4ffb7c" providerId="LiveId" clId="{FE7FB8E6-63BA-47A9-BB9C-B368C479E730}" dt="2023-12-19T18:23:53.538" v="119" actId="571"/>
          <ac:spMkLst>
            <pc:docMk/>
            <pc:sldMk cId="2019782299" sldId="257"/>
            <ac:spMk id="18" creationId="{E3840166-CC61-8FC6-A68C-E340FFB0B6BB}"/>
          </ac:spMkLst>
        </pc:spChg>
        <pc:spChg chg="add mod">
          <ac:chgData name="Dhruva Sharma" userId="5dbef31d3d4ffb7c" providerId="LiveId" clId="{FE7FB8E6-63BA-47A9-BB9C-B368C479E730}" dt="2023-12-19T18:23:53.538" v="119" actId="571"/>
          <ac:spMkLst>
            <pc:docMk/>
            <pc:sldMk cId="2019782299" sldId="257"/>
            <ac:spMk id="19" creationId="{75017BC1-DFA3-551F-7370-7E28A331B581}"/>
          </ac:spMkLst>
        </pc:spChg>
        <pc:spChg chg="add mod">
          <ac:chgData name="Dhruva Sharma" userId="5dbef31d3d4ffb7c" providerId="LiveId" clId="{FE7FB8E6-63BA-47A9-BB9C-B368C479E730}" dt="2023-12-19T18:23:53.538" v="119" actId="571"/>
          <ac:spMkLst>
            <pc:docMk/>
            <pc:sldMk cId="2019782299" sldId="257"/>
            <ac:spMk id="20" creationId="{48204590-7D0A-EC0D-FA88-FA1049EB8063}"/>
          </ac:spMkLst>
        </pc:spChg>
        <pc:spChg chg="add mod">
          <ac:chgData name="Dhruva Sharma" userId="5dbef31d3d4ffb7c" providerId="LiveId" clId="{FE7FB8E6-63BA-47A9-BB9C-B368C479E730}" dt="2023-12-19T18:24:19.897" v="125" actId="571"/>
          <ac:spMkLst>
            <pc:docMk/>
            <pc:sldMk cId="2019782299" sldId="257"/>
            <ac:spMk id="21" creationId="{17C43D80-80F7-DF19-11C5-0DB6356D8C2F}"/>
          </ac:spMkLst>
        </pc:spChg>
        <pc:spChg chg="add mod">
          <ac:chgData name="Dhruva Sharma" userId="5dbef31d3d4ffb7c" providerId="LiveId" clId="{FE7FB8E6-63BA-47A9-BB9C-B368C479E730}" dt="2023-12-19T18:24:19.897" v="125" actId="571"/>
          <ac:spMkLst>
            <pc:docMk/>
            <pc:sldMk cId="2019782299" sldId="257"/>
            <ac:spMk id="22" creationId="{DF05F7D9-4415-3D00-AAC0-01D76BF6D225}"/>
          </ac:spMkLst>
        </pc:spChg>
        <pc:spChg chg="add mod">
          <ac:chgData name="Dhruva Sharma" userId="5dbef31d3d4ffb7c" providerId="LiveId" clId="{FE7FB8E6-63BA-47A9-BB9C-B368C479E730}" dt="2023-12-19T18:24:19.897" v="125" actId="571"/>
          <ac:spMkLst>
            <pc:docMk/>
            <pc:sldMk cId="2019782299" sldId="257"/>
            <ac:spMk id="23" creationId="{99BDFE6C-5ECE-14BC-CD9D-EC2073B6FCB7}"/>
          </ac:spMkLst>
        </pc:spChg>
        <pc:spChg chg="add mod">
          <ac:chgData name="Dhruva Sharma" userId="5dbef31d3d4ffb7c" providerId="LiveId" clId="{FE7FB8E6-63BA-47A9-BB9C-B368C479E730}" dt="2023-12-19T18:24:19.897" v="125" actId="571"/>
          <ac:spMkLst>
            <pc:docMk/>
            <pc:sldMk cId="2019782299" sldId="257"/>
            <ac:spMk id="24" creationId="{1E62AD77-1900-37D4-868F-7CFDFB6A5BD6}"/>
          </ac:spMkLst>
        </pc:spChg>
        <pc:spChg chg="add mod">
          <ac:chgData name="Dhruva Sharma" userId="5dbef31d3d4ffb7c" providerId="LiveId" clId="{FE7FB8E6-63BA-47A9-BB9C-B368C479E730}" dt="2023-12-19T18:24:19.897" v="125" actId="571"/>
          <ac:spMkLst>
            <pc:docMk/>
            <pc:sldMk cId="2019782299" sldId="257"/>
            <ac:spMk id="25" creationId="{5D786DCC-341D-2C11-7D48-FB4038AEDEA5}"/>
          </ac:spMkLst>
        </pc:spChg>
        <pc:spChg chg="add mod">
          <ac:chgData name="Dhruva Sharma" userId="5dbef31d3d4ffb7c" providerId="LiveId" clId="{FE7FB8E6-63BA-47A9-BB9C-B368C479E730}" dt="2023-12-19T18:34:09.094" v="235" actId="1076"/>
          <ac:spMkLst>
            <pc:docMk/>
            <pc:sldMk cId="2019782299" sldId="257"/>
            <ac:spMk id="28" creationId="{78EBB10F-EB95-E7CD-50EF-2895A9FAEC29}"/>
          </ac:spMkLst>
        </pc:spChg>
        <pc:spChg chg="add mod">
          <ac:chgData name="Dhruva Sharma" userId="5dbef31d3d4ffb7c" providerId="LiveId" clId="{FE7FB8E6-63BA-47A9-BB9C-B368C479E730}" dt="2023-12-19T18:29:20.548" v="209" actId="113"/>
          <ac:spMkLst>
            <pc:docMk/>
            <pc:sldMk cId="2019782299" sldId="257"/>
            <ac:spMk id="29" creationId="{233BC097-644F-0E2B-2C40-49478323C758}"/>
          </ac:spMkLst>
        </pc:spChg>
        <pc:spChg chg="add mod">
          <ac:chgData name="Dhruva Sharma" userId="5dbef31d3d4ffb7c" providerId="LiveId" clId="{FE7FB8E6-63BA-47A9-BB9C-B368C479E730}" dt="2023-12-19T18:28:59.998" v="207" actId="113"/>
          <ac:spMkLst>
            <pc:docMk/>
            <pc:sldMk cId="2019782299" sldId="257"/>
            <ac:spMk id="30" creationId="{9DDF3D4C-058D-23F7-31C4-DD87E5E165F0}"/>
          </ac:spMkLst>
        </pc:spChg>
        <pc:grpChg chg="add mod">
          <ac:chgData name="Dhruva Sharma" userId="5dbef31d3d4ffb7c" providerId="LiveId" clId="{FE7FB8E6-63BA-47A9-BB9C-B368C479E730}" dt="2023-12-19T18:20:12.305" v="110" actId="164"/>
          <ac:grpSpMkLst>
            <pc:docMk/>
            <pc:sldMk cId="2019782299" sldId="257"/>
            <ac:grpSpMk id="16" creationId="{1E5E6F5C-8CC0-4311-4108-D08C74621DA3}"/>
          </ac:grpSpMkLst>
        </pc:grpChg>
        <pc:picChg chg="add del mod">
          <ac:chgData name="Dhruva Sharma" userId="5dbef31d3d4ffb7c" providerId="LiveId" clId="{FE7FB8E6-63BA-47A9-BB9C-B368C479E730}" dt="2023-12-19T18:13:02.086" v="5" actId="478"/>
          <ac:picMkLst>
            <pc:docMk/>
            <pc:sldMk cId="2019782299" sldId="257"/>
            <ac:picMk id="4" creationId="{F9323A75-59BC-B23E-708E-859DE2F64366}"/>
          </ac:picMkLst>
        </pc:picChg>
        <pc:picChg chg="add mod">
          <ac:chgData name="Dhruva Sharma" userId="5dbef31d3d4ffb7c" providerId="LiveId" clId="{FE7FB8E6-63BA-47A9-BB9C-B368C479E730}" dt="2023-12-19T18:14:10.041" v="12" actId="1076"/>
          <ac:picMkLst>
            <pc:docMk/>
            <pc:sldMk cId="2019782299" sldId="257"/>
            <ac:picMk id="7" creationId="{9D0FA57A-5D86-34C7-4836-3BAABC333590}"/>
          </ac:picMkLst>
        </pc:picChg>
        <pc:picChg chg="add mod">
          <ac:chgData name="Dhruva Sharma" userId="5dbef31d3d4ffb7c" providerId="LiveId" clId="{FE7FB8E6-63BA-47A9-BB9C-B368C479E730}" dt="2023-12-19T18:25:51.618" v="135" actId="1076"/>
          <ac:picMkLst>
            <pc:docMk/>
            <pc:sldMk cId="2019782299" sldId="257"/>
            <ac:picMk id="27" creationId="{DCA07E52-B8AF-19E2-1C9D-FFD7870E89E5}"/>
          </ac:picMkLst>
        </pc:picChg>
        <pc:cxnChg chg="add mod">
          <ac:chgData name="Dhruva Sharma" userId="5dbef31d3d4ffb7c" providerId="LiveId" clId="{FE7FB8E6-63BA-47A9-BB9C-B368C479E730}" dt="2023-12-19T18:29:56.871" v="213" actId="13822"/>
          <ac:cxnSpMkLst>
            <pc:docMk/>
            <pc:sldMk cId="2019782299" sldId="257"/>
            <ac:cxnSpMk id="33" creationId="{031B9DF6-56CA-1FD4-8C61-C0CBB8C43354}"/>
          </ac:cxnSpMkLst>
        </pc:cxnChg>
        <pc:cxnChg chg="add mod">
          <ac:chgData name="Dhruva Sharma" userId="5dbef31d3d4ffb7c" providerId="LiveId" clId="{FE7FB8E6-63BA-47A9-BB9C-B368C479E730}" dt="2023-12-19T18:30:27.167" v="217" actId="1076"/>
          <ac:cxnSpMkLst>
            <pc:docMk/>
            <pc:sldMk cId="2019782299" sldId="257"/>
            <ac:cxnSpMk id="34" creationId="{2A0946C9-5C5E-9BFC-C7A6-53D638F00064}"/>
          </ac:cxnSpMkLst>
        </pc:cxnChg>
        <pc:cxnChg chg="add mod">
          <ac:chgData name="Dhruva Sharma" userId="5dbef31d3d4ffb7c" providerId="LiveId" clId="{FE7FB8E6-63BA-47A9-BB9C-B368C479E730}" dt="2023-12-19T18:30:48.829" v="221" actId="1076"/>
          <ac:cxnSpMkLst>
            <pc:docMk/>
            <pc:sldMk cId="2019782299" sldId="257"/>
            <ac:cxnSpMk id="36" creationId="{D7A1F8B2-15AF-8BC6-6402-0B12B4A3FF69}"/>
          </ac:cxnSpMkLst>
        </pc:cxnChg>
        <pc:cxnChg chg="add mod">
          <ac:chgData name="Dhruva Sharma" userId="5dbef31d3d4ffb7c" providerId="LiveId" clId="{FE7FB8E6-63BA-47A9-BB9C-B368C479E730}" dt="2023-12-19T18:34:19.766" v="236" actId="14100"/>
          <ac:cxnSpMkLst>
            <pc:docMk/>
            <pc:sldMk cId="2019782299" sldId="257"/>
            <ac:cxnSpMk id="39" creationId="{C3E947AA-167E-BA47-AE59-8C3A2B1DCAAB}"/>
          </ac:cxnSpMkLst>
        </pc:cxnChg>
        <pc:cxnChg chg="add mod">
          <ac:chgData name="Dhruva Sharma" userId="5dbef31d3d4ffb7c" providerId="LiveId" clId="{FE7FB8E6-63BA-47A9-BB9C-B368C479E730}" dt="2023-12-19T18:34:00.581" v="234" actId="14100"/>
          <ac:cxnSpMkLst>
            <pc:docMk/>
            <pc:sldMk cId="2019782299" sldId="257"/>
            <ac:cxnSpMk id="43" creationId="{A0CF1468-7E16-7B69-AC08-8121FB1B77B8}"/>
          </ac:cxnSpMkLst>
        </pc:cxnChg>
        <pc:cxnChg chg="add del mod">
          <ac:chgData name="Dhruva Sharma" userId="5dbef31d3d4ffb7c" providerId="LiveId" clId="{FE7FB8E6-63BA-47A9-BB9C-B368C479E730}" dt="2023-12-19T18:33:30.168" v="231" actId="11529"/>
          <ac:cxnSpMkLst>
            <pc:docMk/>
            <pc:sldMk cId="2019782299" sldId="257"/>
            <ac:cxnSpMk id="45" creationId="{123FA508-AC9D-A51A-2CF4-9ECEA4A3BAD0}"/>
          </ac:cxnSpMkLst>
        </pc:cxnChg>
        <pc:cxnChg chg="add del">
          <ac:chgData name="Dhruva Sharma" userId="5dbef31d3d4ffb7c" providerId="LiveId" clId="{FE7FB8E6-63BA-47A9-BB9C-B368C479E730}" dt="2023-12-19T18:33:53.191" v="233" actId="11529"/>
          <ac:cxnSpMkLst>
            <pc:docMk/>
            <pc:sldMk cId="2019782299" sldId="257"/>
            <ac:cxnSpMk id="47" creationId="{F34BCBFD-22DA-40B9-82C5-7E11E16F99F3}"/>
          </ac:cxnSpMkLst>
        </pc:cxnChg>
        <pc:cxnChg chg="add mod">
          <ac:chgData name="Dhruva Sharma" userId="5dbef31d3d4ffb7c" providerId="LiveId" clId="{FE7FB8E6-63BA-47A9-BB9C-B368C479E730}" dt="2023-12-19T18:34:47.893" v="239" actId="1076"/>
          <ac:cxnSpMkLst>
            <pc:docMk/>
            <pc:sldMk cId="2019782299" sldId="257"/>
            <ac:cxnSpMk id="51" creationId="{8E94106A-0922-5AB1-C31F-901995A36C2E}"/>
          </ac:cxnSpMkLst>
        </pc:cxnChg>
      </pc:sldChg>
      <pc:sldChg chg="modSp mod setBg">
        <pc:chgData name="Dhruva Sharma" userId="5dbef31d3d4ffb7c" providerId="LiveId" clId="{FE7FB8E6-63BA-47A9-BB9C-B368C479E730}" dt="2023-12-19T19:07:01.798" v="924" actId="207"/>
        <pc:sldMkLst>
          <pc:docMk/>
          <pc:sldMk cId="1874905757" sldId="258"/>
        </pc:sldMkLst>
        <pc:spChg chg="mod">
          <ac:chgData name="Dhruva Sharma" userId="5dbef31d3d4ffb7c" providerId="LiveId" clId="{FE7FB8E6-63BA-47A9-BB9C-B368C479E730}" dt="2023-12-19T19:07:01.798" v="924" actId="207"/>
          <ac:spMkLst>
            <pc:docMk/>
            <pc:sldMk cId="1874905757" sldId="258"/>
            <ac:spMk id="2" creationId="{C80D92B8-C938-87A6-7665-58BC765F4A3B}"/>
          </ac:spMkLst>
        </pc:spChg>
      </pc:sldChg>
      <pc:sldChg chg="modSp mod setBg">
        <pc:chgData name="Dhruva Sharma" userId="5dbef31d3d4ffb7c" providerId="LiveId" clId="{FE7FB8E6-63BA-47A9-BB9C-B368C479E730}" dt="2023-12-19T19:07:16.699" v="927" actId="207"/>
        <pc:sldMkLst>
          <pc:docMk/>
          <pc:sldMk cId="516901890" sldId="259"/>
        </pc:sldMkLst>
        <pc:spChg chg="mod">
          <ac:chgData name="Dhruva Sharma" userId="5dbef31d3d4ffb7c" providerId="LiveId" clId="{FE7FB8E6-63BA-47A9-BB9C-B368C479E730}" dt="2023-12-19T19:07:13.264" v="926" actId="207"/>
          <ac:spMkLst>
            <pc:docMk/>
            <pc:sldMk cId="516901890" sldId="259"/>
            <ac:spMk id="2" creationId="{420614AB-A49D-342E-BFE2-5BA61D30751E}"/>
          </ac:spMkLst>
        </pc:spChg>
        <pc:spChg chg="mod">
          <ac:chgData name="Dhruva Sharma" userId="5dbef31d3d4ffb7c" providerId="LiveId" clId="{FE7FB8E6-63BA-47A9-BB9C-B368C479E730}" dt="2023-12-19T19:07:16.699" v="927" actId="207"/>
          <ac:spMkLst>
            <pc:docMk/>
            <pc:sldMk cId="516901890" sldId="259"/>
            <ac:spMk id="7" creationId="{FA522AA3-B122-90C9-AD80-0C31C15EE39D}"/>
          </ac:spMkLst>
        </pc:spChg>
        <pc:picChg chg="mod">
          <ac:chgData name="Dhruva Sharma" userId="5dbef31d3d4ffb7c" providerId="LiveId" clId="{FE7FB8E6-63BA-47A9-BB9C-B368C479E730}" dt="2023-12-19T19:01:37.452" v="896" actId="1076"/>
          <ac:picMkLst>
            <pc:docMk/>
            <pc:sldMk cId="516901890" sldId="259"/>
            <ac:picMk id="4" creationId="{D19BED30-D196-3FA3-077B-1B34BEBB77A2}"/>
          </ac:picMkLst>
        </pc:picChg>
      </pc:sldChg>
      <pc:sldChg chg="modSp mod setBg">
        <pc:chgData name="Dhruva Sharma" userId="5dbef31d3d4ffb7c" providerId="LiveId" clId="{FE7FB8E6-63BA-47A9-BB9C-B368C479E730}" dt="2023-12-19T19:07:28.472" v="930" actId="207"/>
        <pc:sldMkLst>
          <pc:docMk/>
          <pc:sldMk cId="3298083680" sldId="260"/>
        </pc:sldMkLst>
        <pc:spChg chg="mod">
          <ac:chgData name="Dhruva Sharma" userId="5dbef31d3d4ffb7c" providerId="LiveId" clId="{FE7FB8E6-63BA-47A9-BB9C-B368C479E730}" dt="2023-12-19T19:07:25.369" v="929" actId="207"/>
          <ac:spMkLst>
            <pc:docMk/>
            <pc:sldMk cId="3298083680" sldId="260"/>
            <ac:spMk id="2" creationId="{4A787214-B6FE-7745-76C5-5927828A27F6}"/>
          </ac:spMkLst>
        </pc:spChg>
        <pc:spChg chg="mod">
          <ac:chgData name="Dhruva Sharma" userId="5dbef31d3d4ffb7c" providerId="LiveId" clId="{FE7FB8E6-63BA-47A9-BB9C-B368C479E730}" dt="2023-12-19T19:07:28.472" v="930" actId="207"/>
          <ac:spMkLst>
            <pc:docMk/>
            <pc:sldMk cId="3298083680" sldId="260"/>
            <ac:spMk id="6" creationId="{82FD243E-D444-FD18-A1F9-80FA8E62095F}"/>
          </ac:spMkLst>
        </pc:spChg>
      </pc:sldChg>
      <pc:sldChg chg="modSp mod setBg">
        <pc:chgData name="Dhruva Sharma" userId="5dbef31d3d4ffb7c" providerId="LiveId" clId="{FE7FB8E6-63BA-47A9-BB9C-B368C479E730}" dt="2023-12-19T19:07:41.865" v="933" actId="207"/>
        <pc:sldMkLst>
          <pc:docMk/>
          <pc:sldMk cId="3149446144" sldId="261"/>
        </pc:sldMkLst>
        <pc:spChg chg="mod">
          <ac:chgData name="Dhruva Sharma" userId="5dbef31d3d4ffb7c" providerId="LiveId" clId="{FE7FB8E6-63BA-47A9-BB9C-B368C479E730}" dt="2023-12-19T19:07:38.609" v="932" actId="207"/>
          <ac:spMkLst>
            <pc:docMk/>
            <pc:sldMk cId="3149446144" sldId="261"/>
            <ac:spMk id="2" creationId="{BF8B166C-EAC7-09CD-D742-00FB07C9EFB4}"/>
          </ac:spMkLst>
        </pc:spChg>
        <pc:spChg chg="mod">
          <ac:chgData name="Dhruva Sharma" userId="5dbef31d3d4ffb7c" providerId="LiveId" clId="{FE7FB8E6-63BA-47A9-BB9C-B368C479E730}" dt="2023-12-19T19:07:41.865" v="933" actId="207"/>
          <ac:spMkLst>
            <pc:docMk/>
            <pc:sldMk cId="3149446144" sldId="261"/>
            <ac:spMk id="5" creationId="{D3E75ED0-735A-5F63-33B9-BE0D3F5C31F0}"/>
          </ac:spMkLst>
        </pc:spChg>
      </pc:sldChg>
      <pc:sldChg chg="addSp modSp mod setBg">
        <pc:chgData name="Dhruva Sharma" userId="5dbef31d3d4ffb7c" providerId="LiveId" clId="{FE7FB8E6-63BA-47A9-BB9C-B368C479E730}" dt="2023-12-19T19:08:02.362" v="936" actId="207"/>
        <pc:sldMkLst>
          <pc:docMk/>
          <pc:sldMk cId="3450466820" sldId="262"/>
        </pc:sldMkLst>
        <pc:spChg chg="mod">
          <ac:chgData name="Dhruva Sharma" userId="5dbef31d3d4ffb7c" providerId="LiveId" clId="{FE7FB8E6-63BA-47A9-BB9C-B368C479E730}" dt="2023-12-19T19:07:59.370" v="935" actId="207"/>
          <ac:spMkLst>
            <pc:docMk/>
            <pc:sldMk cId="3450466820" sldId="262"/>
            <ac:spMk id="2" creationId="{6D7A9356-F605-D50E-EBF4-1022CB3341FD}"/>
          </ac:spMkLst>
        </pc:spChg>
        <pc:spChg chg="add mod">
          <ac:chgData name="Dhruva Sharma" userId="5dbef31d3d4ffb7c" providerId="LiveId" clId="{FE7FB8E6-63BA-47A9-BB9C-B368C479E730}" dt="2023-12-19T19:08:02.362" v="936" actId="207"/>
          <ac:spMkLst>
            <pc:docMk/>
            <pc:sldMk cId="3450466820" sldId="262"/>
            <ac:spMk id="4" creationId="{3B75F998-D67E-9DEC-FDEE-DCD5040B0EDE}"/>
          </ac:spMkLst>
        </pc:spChg>
      </pc:sldChg>
      <pc:sldChg chg="addSp delSp modSp new mod setBg">
        <pc:chgData name="Dhruva Sharma" userId="5dbef31d3d4ffb7c" providerId="LiveId" clId="{FE7FB8E6-63BA-47A9-BB9C-B368C479E730}" dt="2023-12-19T19:09:40.303" v="945" actId="120"/>
        <pc:sldMkLst>
          <pc:docMk/>
          <pc:sldMk cId="3455290098" sldId="263"/>
        </pc:sldMkLst>
        <pc:spChg chg="del">
          <ac:chgData name="Dhruva Sharma" userId="5dbef31d3d4ffb7c" providerId="LiveId" clId="{FE7FB8E6-63BA-47A9-BB9C-B368C479E730}" dt="2023-12-19T18:42:28.652" v="265" actId="478"/>
          <ac:spMkLst>
            <pc:docMk/>
            <pc:sldMk cId="3455290098" sldId="263"/>
            <ac:spMk id="2" creationId="{717D72EF-D17E-16DB-C79A-917D144E93DC}"/>
          </ac:spMkLst>
        </pc:spChg>
        <pc:spChg chg="add mod">
          <ac:chgData name="Dhruva Sharma" userId="5dbef31d3d4ffb7c" providerId="LiveId" clId="{FE7FB8E6-63BA-47A9-BB9C-B368C479E730}" dt="2023-12-19T19:09:23.974" v="944" actId="115"/>
          <ac:spMkLst>
            <pc:docMk/>
            <pc:sldMk cId="3455290098" sldId="263"/>
            <ac:spMk id="3" creationId="{8E86B7FF-EE04-F442-B079-F9780B2965CC}"/>
          </ac:spMkLst>
        </pc:spChg>
        <pc:spChg chg="add mod">
          <ac:chgData name="Dhruva Sharma" userId="5dbef31d3d4ffb7c" providerId="LiveId" clId="{FE7FB8E6-63BA-47A9-BB9C-B368C479E730}" dt="2023-12-19T19:09:40.303" v="945" actId="120"/>
          <ac:spMkLst>
            <pc:docMk/>
            <pc:sldMk cId="3455290098" sldId="263"/>
            <ac:spMk id="5" creationId="{5EDD21C8-F9E0-65CA-202C-A5D0F6F12E45}"/>
          </ac:spMkLst>
        </pc:spChg>
      </pc:sldChg>
      <pc:sldChg chg="addSp modSp new mod setBg">
        <pc:chgData name="Dhruva Sharma" userId="5dbef31d3d4ffb7c" providerId="LiveId" clId="{FE7FB8E6-63BA-47A9-BB9C-B368C479E730}" dt="2023-12-19T19:06:28.605" v="919" actId="207"/>
        <pc:sldMkLst>
          <pc:docMk/>
          <pc:sldMk cId="906687228" sldId="264"/>
        </pc:sldMkLst>
        <pc:spChg chg="add mod">
          <ac:chgData name="Dhruva Sharma" userId="5dbef31d3d4ffb7c" providerId="LiveId" clId="{FE7FB8E6-63BA-47A9-BB9C-B368C479E730}" dt="2023-12-19T19:06:20.099" v="916" actId="207"/>
          <ac:spMkLst>
            <pc:docMk/>
            <pc:sldMk cId="906687228" sldId="264"/>
            <ac:spMk id="2" creationId="{9C3806D1-A01A-0A97-BB34-03DE4E8CD9D8}"/>
          </ac:spMkLst>
        </pc:spChg>
        <pc:spChg chg="add mod">
          <ac:chgData name="Dhruva Sharma" userId="5dbef31d3d4ffb7c" providerId="LiveId" clId="{FE7FB8E6-63BA-47A9-BB9C-B368C479E730}" dt="2023-12-19T19:06:25.541" v="918" actId="207"/>
          <ac:spMkLst>
            <pc:docMk/>
            <pc:sldMk cId="906687228" sldId="264"/>
            <ac:spMk id="3" creationId="{50F8A195-58BA-BE66-6FC1-000D8AA9F6C9}"/>
          </ac:spMkLst>
        </pc:spChg>
        <pc:spChg chg="add mod">
          <ac:chgData name="Dhruva Sharma" userId="5dbef31d3d4ffb7c" providerId="LiveId" clId="{FE7FB8E6-63BA-47A9-BB9C-B368C479E730}" dt="2023-12-19T19:06:23.013" v="917" actId="207"/>
          <ac:spMkLst>
            <pc:docMk/>
            <pc:sldMk cId="906687228" sldId="264"/>
            <ac:spMk id="4" creationId="{83796BF0-8D95-564D-68D9-1C773624E89C}"/>
          </ac:spMkLst>
        </pc:spChg>
        <pc:spChg chg="add mod">
          <ac:chgData name="Dhruva Sharma" userId="5dbef31d3d4ffb7c" providerId="LiveId" clId="{FE7FB8E6-63BA-47A9-BB9C-B368C479E730}" dt="2023-12-19T19:06:28.605" v="919" actId="207"/>
          <ac:spMkLst>
            <pc:docMk/>
            <pc:sldMk cId="906687228" sldId="264"/>
            <ac:spMk id="5" creationId="{516FCBFB-EFC1-92CA-BCA3-3D08BDA51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716BD-234F-63D4-EB76-44FC3A36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8ADA76-E06B-1AC8-376D-2074BA33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718075-241C-AD33-27AD-22C5E75E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01FCCE-9C1A-9B2A-9FC6-641DAF56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665461-326B-19F5-7D70-DE382C88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59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F1465-0C93-FE7D-084B-F1E4F5A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6B24B71-E84E-784B-5FE8-13F4DF32C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A4EF1-731F-268C-8E99-EB78CE38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4FC121-0D5D-B92B-3259-9978FDF9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66694-7427-36BB-6BFD-F2D33958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067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54C207F-8E01-9689-DCA3-7DA105586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DC3602-8251-8948-6F2D-96EF245B3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28E84A-FA12-548A-39AA-63D77BEB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8B25A3-06B5-8AA2-FDC1-0B8073EF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C0E8F4-900C-2195-0575-75EA090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798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E086E-1488-0EC2-C687-B1A77A6A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3148C-04FC-1795-26B5-26C782DC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2B5485-42B2-B14C-E252-397E4D29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988F85-E0B6-8C67-1841-377CDAE8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858986-88B0-E43E-C030-6E511255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22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882D7-697D-C5CC-55CE-42488541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4C4A3-D2F9-E043-4FE3-5DE88C4B7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7EEB1A-6422-1A62-2105-80C9F998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F6E1EF-4840-BB43-6A56-07D7C2C5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928D3A-9459-CB2B-641F-6122E29B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294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73E02-D276-66A4-44CD-1987132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CEE609-1D70-9A1A-2BE5-205EC661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D2C8F8-43B2-F1A0-F1B8-68DD5EB8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E32043-F5C9-C294-FED0-64D63BA6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5CCEA6-14E5-33E3-BEE5-0253F0F2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C196A9-BBC9-4A5A-62C4-EE98E2AA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90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C9016F-4314-525D-EEFA-9F07AE68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0A1838-CCAD-5221-B992-0BCD978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CDEB0F-0AED-790E-235E-EF09152F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B8BADB0-659C-8A4E-F01E-FB454C476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58C9A0-8C01-FFFD-BDB7-E3FAAAC58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D54028A-772B-7B89-896D-12B66458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D7836B-16B7-E35E-6A00-6FBEE4E1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3B910DE-102A-58C9-D86D-C091938A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989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1C949-3207-A24F-9731-0CA0683C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82A710-3B23-AF64-A84A-DA277FA1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7BE303-099C-43AA-7D0D-1FF15286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C1626E-C385-BD9E-AC0B-BF1363B8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26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853CDD3-2C8D-769E-9B03-B9D7119A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AFFE00-9CE8-6603-D7DF-82568B0D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AD69B0-9348-E7CF-6F2F-96517427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976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818C8-E45A-C3E1-47C8-D79DEE22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10283-9B0A-79D8-230E-E915990B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1FDAF1-EE2C-8167-CA7C-B38690C3D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874BDF-6B50-DC84-F23E-F122ECE4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6D8AF0-665D-621D-0E30-6CC376CC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614B94-92EA-DD29-057F-AFE936D0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71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11BDC-9D1D-2D00-45CB-3719C5C4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B0BA24-8A62-E19A-8413-E03FC729C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1A7584-A77E-76A6-05CE-FB7E11FB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B7B727-8203-0A29-1E20-ABA80E76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496A72-EFFB-69D0-3F6D-D3A07719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65D2805-6C76-5BA1-ADD4-0A990F46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730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A63A76A-670C-1C0A-F806-FE9DFA07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0E2A6D-47B4-F92B-DA14-FA92CAAAA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750A2F-B511-F501-01BB-AA972C53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792C-0FC5-4F10-800B-17738DEF3184}" type="datetimeFigureOut">
              <a:rPr lang="en-IN" smtClean="0"/>
              <a:pPr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9C7FBD-676B-F0E2-9800-7B080185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57A053-C869-14CB-12A8-9D949037C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3694-0EA3-400B-94D4-DFA3265F638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707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BBCE6-0618-4179-AB1F-5117EB0B7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9661" y="1144464"/>
            <a:ext cx="7085901" cy="1526796"/>
          </a:xfrm>
        </p:spPr>
        <p:txBody>
          <a:bodyPr>
            <a:noAutofit/>
          </a:bodyPr>
          <a:lstStyle/>
          <a:p>
            <a:r>
              <a:rPr lang="en-IN" sz="1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AIverse</a:t>
            </a:r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BD811A-FA2A-A152-6343-E896B67EF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0863"/>
            <a:ext cx="9144000" cy="1845578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     </a:t>
            </a:r>
            <a:r>
              <a:rPr lang="en-IN" sz="3200" b="1" dirty="0">
                <a:solidFill>
                  <a:schemeClr val="bg1"/>
                </a:solidFill>
              </a:rPr>
              <a:t>Team Members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Dhruva Sharma – 160721733008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chemeClr val="bg1"/>
                </a:solidFill>
              </a:rPr>
              <a:t>Fareeha</a:t>
            </a:r>
            <a:r>
              <a:rPr lang="en-IN" sz="2800" dirty="0">
                <a:solidFill>
                  <a:schemeClr val="bg1"/>
                </a:solidFill>
              </a:rPr>
              <a:t> Ali – 160721733015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8DEDFC-81BA-3B6E-2A01-7D871FE462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6438" y="815223"/>
            <a:ext cx="2028645" cy="20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2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86B7FF-EE04-F442-B079-F9780B29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390" y="341669"/>
            <a:ext cx="4956425" cy="8575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DD21C8-F9E0-65CA-202C-A5D0F6F12E45}"/>
              </a:ext>
            </a:extLst>
          </p:cNvPr>
          <p:cNvSpPr txBox="1"/>
          <p:nvPr/>
        </p:nvSpPr>
        <p:spPr>
          <a:xfrm>
            <a:off x="799381" y="1565174"/>
            <a:ext cx="10593238" cy="4101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AIverse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Your Ideal Companion for Everyday Efficiency!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Unlock the Power of AI with our cutting-edge Android app, which was carefully developed in Android Studio using Kotlin.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mission? To revolutionize daily tasks by offering a variety of AI tools and resources at your fingertips. But wait, there's more! We curate a universe of AI tools covering education, videos, literature, and beyond. Our easy-to-use interface ensures a seamless experience, making complex tasks as simple as a click.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us? While open-source solutions exist, our app goes the extra mile. Along with flexibility, we hand-pick effective free AI tools. Furthermore, we also provide the features and limitations associated with each AI tool so you can choose the one that best suits your requirements.</a:t>
            </a:r>
          </a:p>
        </p:txBody>
      </p:sp>
    </p:spTree>
    <p:extLst>
      <p:ext uri="{BB962C8B-B14F-4D97-AF65-F5344CB8AC3E}">
        <p14:creationId xmlns:p14="http://schemas.microsoft.com/office/powerpoint/2010/main" xmlns="" val="34552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3806D1-A01A-0A97-BB34-03DE4E8CD9D8}"/>
              </a:ext>
            </a:extLst>
          </p:cNvPr>
          <p:cNvSpPr txBox="1">
            <a:spLocks/>
          </p:cNvSpPr>
          <p:nvPr/>
        </p:nvSpPr>
        <p:spPr>
          <a:xfrm>
            <a:off x="3114136" y="341669"/>
            <a:ext cx="5486400" cy="857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IDEA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50F8A195-58BA-BE66-6FC1-000D8AA9F6C9}"/>
              </a:ext>
            </a:extLst>
          </p:cNvPr>
          <p:cNvSpPr txBox="1">
            <a:spLocks/>
          </p:cNvSpPr>
          <p:nvPr/>
        </p:nvSpPr>
        <p:spPr>
          <a:xfrm>
            <a:off x="2941608" y="3763481"/>
            <a:ext cx="6055743" cy="857500"/>
          </a:xfrm>
          <a:prstGeom prst="rect">
            <a:avLst/>
          </a:prstGeom>
          <a:noFill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3796BF0-8D95-564D-68D9-1C773624E89C}"/>
              </a:ext>
            </a:extLst>
          </p:cNvPr>
          <p:cNvSpPr txBox="1"/>
          <p:nvPr/>
        </p:nvSpPr>
        <p:spPr>
          <a:xfrm>
            <a:off x="1084053" y="1261263"/>
            <a:ext cx="100238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few websites that provide various AI tools like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TopAiTools.in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Zapier.com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Insidr.ai</a:t>
            </a:r>
          </a:p>
          <a:p>
            <a:pPr algn="just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problem is not all of them specify if tools are free or not and if they are free then what are their limitations.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6FCBFB-EFC1-92CA-BCA3-3D08BDA51BD3}"/>
              </a:ext>
            </a:extLst>
          </p:cNvPr>
          <p:cNvSpPr txBox="1"/>
          <p:nvPr/>
        </p:nvSpPr>
        <p:spPr>
          <a:xfrm>
            <a:off x="1084053" y="4685002"/>
            <a:ext cx="100238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AIverse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provides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AI tools based on categories.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AI tools provided in the app are tried-and-tested to ensure best choices.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is also a list of features and limitations of each AI tool</a:t>
            </a:r>
            <a:r>
              <a:rPr lang="en-I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make selection as per their needs.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6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01599-DA81-A113-47BF-3799CCAB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787" y="272658"/>
            <a:ext cx="4956425" cy="8575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A2C849-9930-1915-3C84-3835FF2A4421}"/>
              </a:ext>
            </a:extLst>
          </p:cNvPr>
          <p:cNvSpPr/>
          <p:nvPr/>
        </p:nvSpPr>
        <p:spPr>
          <a:xfrm>
            <a:off x="888521" y="1328468"/>
            <a:ext cx="10575985" cy="491705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xmlns="" id="{9D0FA57A-5D86-34C7-4836-3BAABC333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2466" y="3230880"/>
            <a:ext cx="1226676" cy="1226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5CBA050-5AE3-3C24-7B60-C4D67626BF14}"/>
              </a:ext>
            </a:extLst>
          </p:cNvPr>
          <p:cNvSpPr/>
          <p:nvPr/>
        </p:nvSpPr>
        <p:spPr>
          <a:xfrm>
            <a:off x="3165450" y="2389517"/>
            <a:ext cx="5408762" cy="261380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App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80671C61-DADD-2554-B9BB-AAEBE16623CF}"/>
              </a:ext>
            </a:extLst>
          </p:cNvPr>
          <p:cNvSpPr/>
          <p:nvPr/>
        </p:nvSpPr>
        <p:spPr>
          <a:xfrm>
            <a:off x="3688815" y="3187460"/>
            <a:ext cx="1066356" cy="1276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DD83BCD-5728-FC88-E54F-086B08FBC424}"/>
              </a:ext>
            </a:extLst>
          </p:cNvPr>
          <p:cNvSpPr/>
          <p:nvPr/>
        </p:nvSpPr>
        <p:spPr>
          <a:xfrm>
            <a:off x="5278536" y="3187460"/>
            <a:ext cx="1208084" cy="1276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Page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3061C2C-03AC-2383-22B5-8EED3BDCB0B7}"/>
              </a:ext>
            </a:extLst>
          </p:cNvPr>
          <p:cNvSpPr/>
          <p:nvPr/>
        </p:nvSpPr>
        <p:spPr>
          <a:xfrm>
            <a:off x="6929442" y="3187459"/>
            <a:ext cx="1074568" cy="12767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AI </a:t>
            </a:r>
            <a:r>
              <a:rPr lang="en-IN" dirty="0" smtClean="0"/>
              <a:t>Tool</a:t>
            </a:r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08DEABDA-A322-B0BF-D539-1D74CBDF85BC}"/>
              </a:ext>
            </a:extLst>
          </p:cNvPr>
          <p:cNvSpPr/>
          <p:nvPr/>
        </p:nvSpPr>
        <p:spPr>
          <a:xfrm>
            <a:off x="7133601" y="3825813"/>
            <a:ext cx="698739" cy="2846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Link</a:t>
            </a:r>
          </a:p>
        </p:txBody>
      </p:sp>
      <p:pic>
        <p:nvPicPr>
          <p:cNvPr id="27" name="Graphic 26" descr="Database with solid fill">
            <a:extLst>
              <a:ext uri="{FF2B5EF4-FFF2-40B4-BE49-F238E27FC236}">
                <a16:creationId xmlns:a16="http://schemas.microsoft.com/office/drawing/2014/main" xmlns="" id="{DCA07E52-B8AF-19E2-1C9D-FFD7870E89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22544" y="2035834"/>
            <a:ext cx="914400" cy="9144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78EBB10F-EB95-E7CD-50EF-2895A9FAEC29}"/>
              </a:ext>
            </a:extLst>
          </p:cNvPr>
          <p:cNvSpPr/>
          <p:nvPr/>
        </p:nvSpPr>
        <p:spPr>
          <a:xfrm>
            <a:off x="9553658" y="3851115"/>
            <a:ext cx="1125939" cy="117750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Web 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33BC097-644F-0E2B-2C40-49478323C758}"/>
              </a:ext>
            </a:extLst>
          </p:cNvPr>
          <p:cNvSpPr txBox="1"/>
          <p:nvPr/>
        </p:nvSpPr>
        <p:spPr>
          <a:xfrm>
            <a:off x="9499712" y="17520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Web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DDF3D4C-058D-23F7-31C4-DD87E5E165F0}"/>
              </a:ext>
            </a:extLst>
          </p:cNvPr>
          <p:cNvSpPr txBox="1"/>
          <p:nvPr/>
        </p:nvSpPr>
        <p:spPr>
          <a:xfrm>
            <a:off x="1748440" y="4379316"/>
            <a:ext cx="757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31B9DF6-56CA-1FD4-8C61-C0CBB8C43354}"/>
              </a:ext>
            </a:extLst>
          </p:cNvPr>
          <p:cNvCxnSpPr/>
          <p:nvPr/>
        </p:nvCxnSpPr>
        <p:spPr>
          <a:xfrm>
            <a:off x="2628182" y="3786996"/>
            <a:ext cx="989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A0946C9-5C5E-9BFC-C7A6-53D638F00064}"/>
              </a:ext>
            </a:extLst>
          </p:cNvPr>
          <p:cNvCxnSpPr>
            <a:cxnSpLocks/>
          </p:cNvCxnSpPr>
          <p:nvPr/>
        </p:nvCxnSpPr>
        <p:spPr>
          <a:xfrm>
            <a:off x="4833669" y="3804243"/>
            <a:ext cx="368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D7A1F8B2-15AF-8BC6-6402-0B12B4A3FF69}"/>
              </a:ext>
            </a:extLst>
          </p:cNvPr>
          <p:cNvCxnSpPr>
            <a:cxnSpLocks/>
          </p:cNvCxnSpPr>
          <p:nvPr/>
        </p:nvCxnSpPr>
        <p:spPr>
          <a:xfrm>
            <a:off x="6564258" y="3804243"/>
            <a:ext cx="276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C3E947AA-167E-BA47-AE59-8C3A2B1DCAAB}"/>
              </a:ext>
            </a:extLst>
          </p:cNvPr>
          <p:cNvCxnSpPr>
            <a:cxnSpLocks/>
          </p:cNvCxnSpPr>
          <p:nvPr/>
        </p:nvCxnSpPr>
        <p:spPr>
          <a:xfrm flipV="1">
            <a:off x="7889079" y="2674189"/>
            <a:ext cx="1674739" cy="1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A0CF1468-7E16-7B69-AC08-8121FB1B77B8}"/>
              </a:ext>
            </a:extLst>
          </p:cNvPr>
          <p:cNvCxnSpPr>
            <a:cxnSpLocks/>
          </p:cNvCxnSpPr>
          <p:nvPr/>
        </p:nvCxnSpPr>
        <p:spPr>
          <a:xfrm>
            <a:off x="10079744" y="2950234"/>
            <a:ext cx="9136" cy="77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8E94106A-0922-5AB1-C31F-901995A36C2E}"/>
              </a:ext>
            </a:extLst>
          </p:cNvPr>
          <p:cNvCxnSpPr/>
          <p:nvPr/>
        </p:nvCxnSpPr>
        <p:spPr>
          <a:xfrm flipH="1" flipV="1">
            <a:off x="2722882" y="4572000"/>
            <a:ext cx="6746238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1978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D92B8-C938-87A6-7665-58BC765F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527" y="375399"/>
            <a:ext cx="5257800" cy="81640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00C959-BF7A-52E7-1B33-E6DE01D67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21471" y="1682778"/>
            <a:ext cx="1731239" cy="3847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DA4BD3E-D768-A12D-4F15-D22430A11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334" y="1682779"/>
            <a:ext cx="1731239" cy="384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CA741C1-4D17-B7A0-CE16-1443DE1AD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3494" y="1682780"/>
            <a:ext cx="1731239" cy="384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D1B981A-E138-540C-8D29-544DBEEBFE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5402" y="1682778"/>
            <a:ext cx="1731239" cy="3847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984A34-F6A1-8D0F-5A8F-E5EABA9AC8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7311" y="1682778"/>
            <a:ext cx="1731239" cy="38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49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614AB-A49D-342E-BFE2-5BA61D30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954" y="336339"/>
            <a:ext cx="3490403" cy="86777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AF2322-CBBE-F5CD-1FB6-D26EEC444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9681" y="1436204"/>
            <a:ext cx="2167847" cy="4817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9BED30-D196-3FA3-077B-1B34BEBB7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4624" y="1436204"/>
            <a:ext cx="2167847" cy="4817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522AA3-B122-90C9-AD80-0C31C15EE39D}"/>
              </a:ext>
            </a:extLst>
          </p:cNvPr>
          <p:cNvSpPr txBox="1"/>
          <p:nvPr/>
        </p:nvSpPr>
        <p:spPr>
          <a:xfrm>
            <a:off x="7943636" y="2424701"/>
            <a:ext cx="3318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Contains: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categories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View</a:t>
            </a:r>
          </a:p>
        </p:txBody>
      </p:sp>
    </p:spTree>
    <p:extLst>
      <p:ext uri="{BB962C8B-B14F-4D97-AF65-F5344CB8AC3E}">
        <p14:creationId xmlns:p14="http://schemas.microsoft.com/office/powerpoint/2010/main" xmlns="" val="51690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87214-B6FE-7745-76C5-5927828A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58" y="425969"/>
            <a:ext cx="5774076" cy="705957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PAGE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145330-A64E-689A-ADB6-672EEB7701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09271" y="1409114"/>
            <a:ext cx="2260313" cy="5022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B2477E-FEAF-F414-0B17-9DAE86316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3722" y="1409113"/>
            <a:ext cx="2260313" cy="502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FD243E-D444-FD18-A1F9-80FA8E62095F}"/>
              </a:ext>
            </a:extLst>
          </p:cNvPr>
          <p:cNvSpPr txBox="1"/>
          <p:nvPr/>
        </p:nvSpPr>
        <p:spPr>
          <a:xfrm>
            <a:off x="8044665" y="2424701"/>
            <a:ext cx="3217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Contains:</a:t>
            </a: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AI Tools </a:t>
            </a: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 page)</a:t>
            </a:r>
          </a:p>
        </p:txBody>
      </p:sp>
    </p:spTree>
    <p:extLst>
      <p:ext uri="{BB962C8B-B14F-4D97-AF65-F5344CB8AC3E}">
        <p14:creationId xmlns:p14="http://schemas.microsoft.com/office/powerpoint/2010/main" xmlns="" val="32980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B166C-EAC7-09CD-D742-00FB07C9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557" y="365123"/>
            <a:ext cx="4432443" cy="79585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TOOLS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9EFAEB-FE64-A9BC-73ED-0A8E3DA26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7795" y="1398839"/>
            <a:ext cx="2292316" cy="509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5B891A-496A-6F7B-8272-11C25737E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0308" y="1398841"/>
            <a:ext cx="2292316" cy="5094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E75ED0-735A-5F63-33B9-BE0D3F5C31F0}"/>
              </a:ext>
            </a:extLst>
          </p:cNvPr>
          <p:cNvSpPr txBox="1"/>
          <p:nvPr/>
        </p:nvSpPr>
        <p:spPr>
          <a:xfrm>
            <a:off x="8044665" y="2424701"/>
            <a:ext cx="29495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Contains:</a:t>
            </a: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of AI Tool</a:t>
            </a:r>
          </a:p>
          <a:p>
            <a:r>
              <a:rPr lang="en-I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Limitations (Scroll View)</a:t>
            </a:r>
          </a:p>
        </p:txBody>
      </p:sp>
    </p:spTree>
    <p:extLst>
      <p:ext uri="{BB962C8B-B14F-4D97-AF65-F5344CB8AC3E}">
        <p14:creationId xmlns:p14="http://schemas.microsoft.com/office/powerpoint/2010/main" xmlns="" val="314944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A9356-F605-D50E-EBF4-1022CB33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687" y="466993"/>
            <a:ext cx="4175589" cy="92941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75F998-D67E-9DEC-FDEE-DCD5040B0EDE}"/>
              </a:ext>
            </a:extLst>
          </p:cNvPr>
          <p:cNvSpPr txBox="1"/>
          <p:nvPr/>
        </p:nvSpPr>
        <p:spPr>
          <a:xfrm>
            <a:off x="1084052" y="1880558"/>
            <a:ext cx="100238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conclusion, </a:t>
            </a:r>
            <a:r>
              <a:rPr lang="en-I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AIverse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only stands as a promising application with a robust technological foundation and a user-centric approach but also distinguishes itself in the crowded landscape of AI resources. While various open-source platforms offer an array of links and information about AI tools, </a:t>
            </a:r>
            <a:r>
              <a:rPr lang="en-IN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AIverse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takes a step further by curating and integrating the most efficient free AI tools into a seamless app-based experience. The commitment to regular updates ensures that users have access to the latest and most relevant AI tools, custom-tailored to simplify tasks at their fingertips.</a:t>
            </a:r>
          </a:p>
        </p:txBody>
      </p:sp>
    </p:spTree>
    <p:extLst>
      <p:ext uri="{BB962C8B-B14F-4D97-AF65-F5344CB8AC3E}">
        <p14:creationId xmlns:p14="http://schemas.microsoft.com/office/powerpoint/2010/main" xmlns="" val="345046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392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AIverse</vt:lpstr>
      <vt:lpstr>ABSTRACT</vt:lpstr>
      <vt:lpstr>Slide 3</vt:lpstr>
      <vt:lpstr>ARCHITECTURE</vt:lpstr>
      <vt:lpstr>SCREENSHOTS</vt:lpstr>
      <vt:lpstr>HOME PAGE</vt:lpstr>
      <vt:lpstr>CATEGORY PAGE SAMPLES</vt:lpstr>
      <vt:lpstr>AI TOOLS PAGE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AIverse</dc:title>
  <dc:creator>Dhruva Sharma</dc:creator>
  <cp:lastModifiedBy>Fareeha Ali</cp:lastModifiedBy>
  <cp:revision>89</cp:revision>
  <dcterms:created xsi:type="dcterms:W3CDTF">2023-12-13T02:04:00Z</dcterms:created>
  <dcterms:modified xsi:type="dcterms:W3CDTF">2024-01-05T04:18:29Z</dcterms:modified>
</cp:coreProperties>
</file>