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2" r:id="rId9"/>
    <p:sldId id="270" r:id="rId10"/>
    <p:sldId id="271" r:id="rId11"/>
    <p:sldId id="260" r:id="rId12"/>
    <p:sldId id="261" r:id="rId13"/>
    <p:sldId id="264" r:id="rId14"/>
    <p:sldId id="262" r:id="rId15"/>
    <p:sldId id="263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2"/>
    <p:restoredTop sz="93632"/>
  </p:normalViewPr>
  <p:slideViewPr>
    <p:cSldViewPr snapToGrid="0">
      <p:cViewPr varScale="1">
        <p:scale>
          <a:sx n="240" d="100"/>
          <a:sy n="240" d="100"/>
        </p:scale>
        <p:origin x="3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3EA4CB-B735-5347-970A-22E2B62827F2}" type="doc">
      <dgm:prSet loTypeId="urn:microsoft.com/office/officeart/2005/8/layout/hierarchy2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AFCE7EB-E5C8-884A-B6DF-CDDCFE863C8A}">
      <dgm:prSet phldrT="[Text]"/>
      <dgm:spPr/>
      <dgm:t>
        <a:bodyPr/>
        <a:lstStyle/>
        <a:p>
          <a:r>
            <a:rPr lang="en-GB" dirty="0"/>
            <a:t>Method Validation</a:t>
          </a:r>
        </a:p>
      </dgm:t>
    </dgm:pt>
    <dgm:pt modelId="{26AF5B4A-B4F4-BA49-8228-D8146A056062}" type="parTrans" cxnId="{6C37E508-FCAF-4941-B087-6326F24273E3}">
      <dgm:prSet/>
      <dgm:spPr/>
      <dgm:t>
        <a:bodyPr/>
        <a:lstStyle/>
        <a:p>
          <a:endParaRPr lang="en-GB"/>
        </a:p>
      </dgm:t>
    </dgm:pt>
    <dgm:pt modelId="{08C334C9-08B7-4342-9945-737363FB2EAB}" type="sibTrans" cxnId="{6C37E508-FCAF-4941-B087-6326F24273E3}">
      <dgm:prSet/>
      <dgm:spPr/>
      <dgm:t>
        <a:bodyPr/>
        <a:lstStyle/>
        <a:p>
          <a:endParaRPr lang="en-GB"/>
        </a:p>
      </dgm:t>
    </dgm:pt>
    <dgm:pt modelId="{07BD1725-6488-A648-AF8C-C51ACC5C62EA}">
      <dgm:prSet phldrT="[Text]"/>
      <dgm:spPr/>
      <dgm:t>
        <a:bodyPr/>
        <a:lstStyle/>
        <a:p>
          <a:r>
            <a:rPr lang="en-GB" dirty="0"/>
            <a:t>Valid Method</a:t>
          </a:r>
        </a:p>
      </dgm:t>
    </dgm:pt>
    <dgm:pt modelId="{E7D97BDA-CD39-8941-BD27-65CA85203CFC}" type="parTrans" cxnId="{848E2494-4746-9F4C-AD7F-40216FD35107}">
      <dgm:prSet/>
      <dgm:spPr/>
      <dgm:t>
        <a:bodyPr/>
        <a:lstStyle/>
        <a:p>
          <a:endParaRPr lang="en-GB"/>
        </a:p>
      </dgm:t>
    </dgm:pt>
    <dgm:pt modelId="{E8B4AB7C-5DDD-E54F-AE3D-7353E0E6197E}" type="sibTrans" cxnId="{848E2494-4746-9F4C-AD7F-40216FD35107}">
      <dgm:prSet/>
      <dgm:spPr/>
      <dgm:t>
        <a:bodyPr/>
        <a:lstStyle/>
        <a:p>
          <a:endParaRPr lang="en-GB"/>
        </a:p>
      </dgm:t>
    </dgm:pt>
    <dgm:pt modelId="{E2A45D5D-BBBD-6847-B536-5CCBA8B0D200}">
      <dgm:prSet phldrT="[Text]"/>
      <dgm:spPr/>
      <dgm:t>
        <a:bodyPr/>
        <a:lstStyle/>
        <a:p>
          <a:r>
            <a:rPr lang="en-GB" dirty="0"/>
            <a:t>POST</a:t>
          </a:r>
        </a:p>
      </dgm:t>
    </dgm:pt>
    <dgm:pt modelId="{1BFED5B8-6848-634F-8D64-4ECCC4E1D635}" type="parTrans" cxnId="{DDEE9611-C306-8E48-A42D-9D6C928080EE}">
      <dgm:prSet/>
      <dgm:spPr/>
      <dgm:t>
        <a:bodyPr/>
        <a:lstStyle/>
        <a:p>
          <a:endParaRPr lang="en-GB"/>
        </a:p>
      </dgm:t>
    </dgm:pt>
    <dgm:pt modelId="{446F286C-726B-344D-9C6B-513CCA4DCF89}" type="sibTrans" cxnId="{DDEE9611-C306-8E48-A42D-9D6C928080EE}">
      <dgm:prSet/>
      <dgm:spPr/>
      <dgm:t>
        <a:bodyPr/>
        <a:lstStyle/>
        <a:p>
          <a:endParaRPr lang="en-GB"/>
        </a:p>
      </dgm:t>
    </dgm:pt>
    <dgm:pt modelId="{CD793CD1-EA37-EC4B-B11F-F724D14597EA}">
      <dgm:prSet phldrT="[Text]"/>
      <dgm:spPr/>
      <dgm:t>
        <a:bodyPr/>
        <a:lstStyle/>
        <a:p>
          <a:r>
            <a:rPr lang="en-GB" dirty="0"/>
            <a:t>Invalid Method</a:t>
          </a:r>
        </a:p>
      </dgm:t>
    </dgm:pt>
    <dgm:pt modelId="{2D9CFFAE-0783-ED48-9EB1-41999133F889}" type="parTrans" cxnId="{E0CCD069-1A55-5C4C-B1DE-8C5A6A1A867A}">
      <dgm:prSet/>
      <dgm:spPr/>
      <dgm:t>
        <a:bodyPr/>
        <a:lstStyle/>
        <a:p>
          <a:endParaRPr lang="en-GB"/>
        </a:p>
      </dgm:t>
    </dgm:pt>
    <dgm:pt modelId="{2714BD2A-4F33-5149-9120-F43CBB388F48}" type="sibTrans" cxnId="{E0CCD069-1A55-5C4C-B1DE-8C5A6A1A867A}">
      <dgm:prSet/>
      <dgm:spPr/>
      <dgm:t>
        <a:bodyPr/>
        <a:lstStyle/>
        <a:p>
          <a:endParaRPr lang="en-GB"/>
        </a:p>
      </dgm:t>
    </dgm:pt>
    <dgm:pt modelId="{89E8ABF7-6CCF-374C-8724-42BA58DB1921}">
      <dgm:prSet phldrT="[Text]"/>
      <dgm:spPr/>
      <dgm:t>
        <a:bodyPr/>
        <a:lstStyle/>
        <a:p>
          <a:r>
            <a:rPr lang="en-GB" dirty="0"/>
            <a:t>Error Response</a:t>
          </a:r>
        </a:p>
      </dgm:t>
    </dgm:pt>
    <dgm:pt modelId="{1669097A-07C6-A445-AA15-022141A01958}" type="parTrans" cxnId="{1371F692-6128-DC47-9DE3-89123611E9B2}">
      <dgm:prSet/>
      <dgm:spPr/>
      <dgm:t>
        <a:bodyPr/>
        <a:lstStyle/>
        <a:p>
          <a:endParaRPr lang="en-GB"/>
        </a:p>
      </dgm:t>
    </dgm:pt>
    <dgm:pt modelId="{DE9215CA-37EA-6842-99B3-62206FBB54EA}" type="sibTrans" cxnId="{1371F692-6128-DC47-9DE3-89123611E9B2}">
      <dgm:prSet/>
      <dgm:spPr/>
      <dgm:t>
        <a:bodyPr/>
        <a:lstStyle/>
        <a:p>
          <a:endParaRPr lang="en-GB"/>
        </a:p>
      </dgm:t>
    </dgm:pt>
    <dgm:pt modelId="{6E743DB7-A437-CB48-AC9D-7307034D0111}">
      <dgm:prSet phldrT="[Text]"/>
      <dgm:spPr/>
      <dgm:t>
        <a:bodyPr/>
        <a:lstStyle/>
        <a:p>
          <a:r>
            <a:rPr lang="en-GB" dirty="0"/>
            <a:t>DELETE</a:t>
          </a:r>
        </a:p>
      </dgm:t>
    </dgm:pt>
    <dgm:pt modelId="{D357A93A-FA44-8C42-AB0E-77F24DAB19A6}" type="parTrans" cxnId="{ECB99511-9471-A94E-99CC-51EBEF0922A1}">
      <dgm:prSet/>
      <dgm:spPr/>
      <dgm:t>
        <a:bodyPr/>
        <a:lstStyle/>
        <a:p>
          <a:endParaRPr lang="en-GB"/>
        </a:p>
      </dgm:t>
    </dgm:pt>
    <dgm:pt modelId="{F22BAC89-ED7C-5B4E-A26D-2D9324FC2529}" type="sibTrans" cxnId="{ECB99511-9471-A94E-99CC-51EBEF0922A1}">
      <dgm:prSet/>
      <dgm:spPr/>
      <dgm:t>
        <a:bodyPr/>
        <a:lstStyle/>
        <a:p>
          <a:endParaRPr lang="en-GB"/>
        </a:p>
      </dgm:t>
    </dgm:pt>
    <dgm:pt modelId="{182924AD-E23B-9548-A77A-5B84DFCAC5FA}">
      <dgm:prSet phldrT="[Text]"/>
      <dgm:spPr/>
      <dgm:t>
        <a:bodyPr/>
        <a:lstStyle/>
        <a:p>
          <a:r>
            <a:rPr lang="en-GB" dirty="0"/>
            <a:t>GET</a:t>
          </a:r>
        </a:p>
      </dgm:t>
    </dgm:pt>
    <dgm:pt modelId="{862E5DBC-9339-F046-BC90-91FB84BAE439}" type="parTrans" cxnId="{58A145E7-1ED8-F644-99C2-D5BFF393CF40}">
      <dgm:prSet/>
      <dgm:spPr/>
      <dgm:t>
        <a:bodyPr/>
        <a:lstStyle/>
        <a:p>
          <a:endParaRPr lang="en-GB"/>
        </a:p>
      </dgm:t>
    </dgm:pt>
    <dgm:pt modelId="{238C8149-08FD-6149-BA77-3B9FBD43D58B}" type="sibTrans" cxnId="{58A145E7-1ED8-F644-99C2-D5BFF393CF40}">
      <dgm:prSet/>
      <dgm:spPr/>
      <dgm:t>
        <a:bodyPr/>
        <a:lstStyle/>
        <a:p>
          <a:endParaRPr lang="en-GB"/>
        </a:p>
      </dgm:t>
    </dgm:pt>
    <dgm:pt modelId="{E3DE78D0-745A-6E48-8F21-C62008BC061D}">
      <dgm:prSet phldrT="[Text]"/>
      <dgm:spPr/>
      <dgm:t>
        <a:bodyPr/>
        <a:lstStyle/>
        <a:p>
          <a:r>
            <a:rPr lang="en-GB" dirty="0"/>
            <a:t>Data Validation</a:t>
          </a:r>
        </a:p>
      </dgm:t>
    </dgm:pt>
    <dgm:pt modelId="{1513B216-98D2-C044-9F05-08FF7320EDE6}" type="parTrans" cxnId="{5DC36ADE-26B6-0343-B81E-F185A4D8BE8D}">
      <dgm:prSet/>
      <dgm:spPr/>
      <dgm:t>
        <a:bodyPr/>
        <a:lstStyle/>
        <a:p>
          <a:endParaRPr lang="en-GB"/>
        </a:p>
      </dgm:t>
    </dgm:pt>
    <dgm:pt modelId="{F7E68EF4-B863-0C47-B020-F32BD2F656F1}" type="sibTrans" cxnId="{5DC36ADE-26B6-0343-B81E-F185A4D8BE8D}">
      <dgm:prSet/>
      <dgm:spPr/>
      <dgm:t>
        <a:bodyPr/>
        <a:lstStyle/>
        <a:p>
          <a:endParaRPr lang="en-GB"/>
        </a:p>
      </dgm:t>
    </dgm:pt>
    <dgm:pt modelId="{C350A7DF-6C3E-0347-A1D4-4DD08118FC7B}">
      <dgm:prSet phldrT="[Text]"/>
      <dgm:spPr/>
      <dgm:t>
        <a:bodyPr/>
        <a:lstStyle/>
        <a:p>
          <a:r>
            <a:rPr lang="en-GB" dirty="0"/>
            <a:t>Error Response</a:t>
          </a:r>
        </a:p>
      </dgm:t>
    </dgm:pt>
    <dgm:pt modelId="{ED506597-EA01-3D44-8B07-196927B31B76}" type="parTrans" cxnId="{0F88DB15-1693-6246-A8CC-C88BB3DB0BB0}">
      <dgm:prSet/>
      <dgm:spPr/>
      <dgm:t>
        <a:bodyPr/>
        <a:lstStyle/>
        <a:p>
          <a:endParaRPr lang="en-GB"/>
        </a:p>
      </dgm:t>
    </dgm:pt>
    <dgm:pt modelId="{8923B34D-7DC2-3141-9F98-D06339916755}" type="sibTrans" cxnId="{0F88DB15-1693-6246-A8CC-C88BB3DB0BB0}">
      <dgm:prSet/>
      <dgm:spPr/>
      <dgm:t>
        <a:bodyPr/>
        <a:lstStyle/>
        <a:p>
          <a:endParaRPr lang="en-GB"/>
        </a:p>
      </dgm:t>
    </dgm:pt>
    <dgm:pt modelId="{A36C6AA4-3670-BB46-83FF-F3EE1041CFBF}">
      <dgm:prSet phldrT="[Text]"/>
      <dgm:spPr/>
      <dgm:t>
        <a:bodyPr/>
        <a:lstStyle/>
        <a:p>
          <a:r>
            <a:rPr lang="en-GB" dirty="0"/>
            <a:t>Moving data into working thread</a:t>
          </a:r>
        </a:p>
      </dgm:t>
    </dgm:pt>
    <dgm:pt modelId="{CC084D3C-53EE-2A48-ADB4-33248DA9DB39}" type="parTrans" cxnId="{F611F2C0-563A-3040-BFCF-369F5893AF8D}">
      <dgm:prSet/>
      <dgm:spPr/>
      <dgm:t>
        <a:bodyPr/>
        <a:lstStyle/>
        <a:p>
          <a:endParaRPr lang="en-GB"/>
        </a:p>
      </dgm:t>
    </dgm:pt>
    <dgm:pt modelId="{124B4346-0F07-A644-BF1A-710A520B5D5A}" type="sibTrans" cxnId="{F611F2C0-563A-3040-BFCF-369F5893AF8D}">
      <dgm:prSet/>
      <dgm:spPr/>
      <dgm:t>
        <a:bodyPr/>
        <a:lstStyle/>
        <a:p>
          <a:endParaRPr lang="en-GB"/>
        </a:p>
      </dgm:t>
    </dgm:pt>
    <dgm:pt modelId="{1EBE2B7E-40F4-CE4D-A8A0-2EAD340614C6}">
      <dgm:prSet phldrT="[Text]"/>
      <dgm:spPr/>
      <dgm:t>
        <a:bodyPr/>
        <a:lstStyle/>
        <a:p>
          <a:r>
            <a:rPr lang="en-GB" dirty="0"/>
            <a:t>DB API-Call</a:t>
          </a:r>
        </a:p>
      </dgm:t>
    </dgm:pt>
    <dgm:pt modelId="{D972E8F3-34CE-4745-840B-3F582B32CF2B}" type="parTrans" cxnId="{26A09F20-53A7-EF4C-97D7-C8018F433C30}">
      <dgm:prSet/>
      <dgm:spPr/>
      <dgm:t>
        <a:bodyPr/>
        <a:lstStyle/>
        <a:p>
          <a:endParaRPr lang="en-GB"/>
        </a:p>
      </dgm:t>
    </dgm:pt>
    <dgm:pt modelId="{B3B1340D-F38B-EC4C-88F8-F16B22AAA0C5}" type="sibTrans" cxnId="{26A09F20-53A7-EF4C-97D7-C8018F433C30}">
      <dgm:prSet/>
      <dgm:spPr/>
      <dgm:t>
        <a:bodyPr/>
        <a:lstStyle/>
        <a:p>
          <a:endParaRPr lang="en-GB"/>
        </a:p>
      </dgm:t>
    </dgm:pt>
    <dgm:pt modelId="{51E35075-43D1-E44F-8F6E-1A331F53EA7F}">
      <dgm:prSet phldrT="[Text]"/>
      <dgm:spPr/>
      <dgm:t>
        <a:bodyPr/>
        <a:lstStyle/>
        <a:p>
          <a:r>
            <a:rPr lang="en-GB" dirty="0"/>
            <a:t>Success Response</a:t>
          </a:r>
        </a:p>
      </dgm:t>
    </dgm:pt>
    <dgm:pt modelId="{A6CA6FAE-4D00-8B46-966F-D5C1E8A55A88}" type="parTrans" cxnId="{0029CFB4-0C5A-BB4E-BD31-232BA582107D}">
      <dgm:prSet/>
      <dgm:spPr/>
      <dgm:t>
        <a:bodyPr/>
        <a:lstStyle/>
        <a:p>
          <a:endParaRPr lang="en-GB"/>
        </a:p>
      </dgm:t>
    </dgm:pt>
    <dgm:pt modelId="{1BEDC108-A8A5-7F4B-B62A-0BD3431FC87A}" type="sibTrans" cxnId="{0029CFB4-0C5A-BB4E-BD31-232BA582107D}">
      <dgm:prSet/>
      <dgm:spPr/>
      <dgm:t>
        <a:bodyPr/>
        <a:lstStyle/>
        <a:p>
          <a:endParaRPr lang="en-GB"/>
        </a:p>
      </dgm:t>
    </dgm:pt>
    <dgm:pt modelId="{D9A10A47-853A-714E-AB11-F5C5A32DA7DC}">
      <dgm:prSet phldrT="[Text]"/>
      <dgm:spPr/>
      <dgm:t>
        <a:bodyPr/>
        <a:lstStyle/>
        <a:p>
          <a:r>
            <a:rPr lang="en-GB" dirty="0"/>
            <a:t>Error Response</a:t>
          </a:r>
        </a:p>
      </dgm:t>
    </dgm:pt>
    <dgm:pt modelId="{23F8A893-5286-674D-BD84-0F2AB14EFA4D}" type="parTrans" cxnId="{98780DCC-26F7-874E-BEBE-94B035785828}">
      <dgm:prSet/>
      <dgm:spPr/>
      <dgm:t>
        <a:bodyPr/>
        <a:lstStyle/>
        <a:p>
          <a:endParaRPr lang="en-GB"/>
        </a:p>
      </dgm:t>
    </dgm:pt>
    <dgm:pt modelId="{56FEA3A6-B8F4-DF43-B2FB-C486A816AF6A}" type="sibTrans" cxnId="{98780DCC-26F7-874E-BEBE-94B035785828}">
      <dgm:prSet/>
      <dgm:spPr/>
      <dgm:t>
        <a:bodyPr/>
        <a:lstStyle/>
        <a:p>
          <a:endParaRPr lang="en-GB"/>
        </a:p>
      </dgm:t>
    </dgm:pt>
    <dgm:pt modelId="{DA53A4F7-A10E-EE41-A5D9-FF605C9568E5}">
      <dgm:prSet phldrT="[Text]"/>
      <dgm:spPr/>
      <dgm:t>
        <a:bodyPr/>
        <a:lstStyle/>
        <a:p>
          <a:r>
            <a:rPr lang="en-GB" dirty="0"/>
            <a:t>Query Validation</a:t>
          </a:r>
        </a:p>
      </dgm:t>
    </dgm:pt>
    <dgm:pt modelId="{61DFFE02-8961-2B46-A5C9-93A368C43E03}" type="parTrans" cxnId="{259CBF64-238F-3B42-8550-F35B159829B1}">
      <dgm:prSet/>
      <dgm:spPr/>
      <dgm:t>
        <a:bodyPr/>
        <a:lstStyle/>
        <a:p>
          <a:endParaRPr lang="en-GB"/>
        </a:p>
      </dgm:t>
    </dgm:pt>
    <dgm:pt modelId="{182FF3AA-681F-F145-9F30-AD6D23A404E3}" type="sibTrans" cxnId="{259CBF64-238F-3B42-8550-F35B159829B1}">
      <dgm:prSet/>
      <dgm:spPr/>
      <dgm:t>
        <a:bodyPr/>
        <a:lstStyle/>
        <a:p>
          <a:endParaRPr lang="en-GB"/>
        </a:p>
      </dgm:t>
    </dgm:pt>
    <dgm:pt modelId="{C757731C-C02F-7141-8F67-EC456F5A20D9}">
      <dgm:prSet phldrT="[Text]"/>
      <dgm:spPr/>
      <dgm:t>
        <a:bodyPr/>
        <a:lstStyle/>
        <a:p>
          <a:r>
            <a:rPr lang="en-GB" dirty="0"/>
            <a:t>Error Response</a:t>
          </a:r>
        </a:p>
      </dgm:t>
    </dgm:pt>
    <dgm:pt modelId="{19668892-7217-0B47-B951-C94B8887AB4B}" type="parTrans" cxnId="{ADDB3E44-4B29-4541-93D2-6D66D709B49E}">
      <dgm:prSet/>
      <dgm:spPr/>
      <dgm:t>
        <a:bodyPr/>
        <a:lstStyle/>
        <a:p>
          <a:endParaRPr lang="en-GB"/>
        </a:p>
      </dgm:t>
    </dgm:pt>
    <dgm:pt modelId="{232DCDCE-28EC-E94A-A4EB-DA636E64A765}" type="sibTrans" cxnId="{ADDB3E44-4B29-4541-93D2-6D66D709B49E}">
      <dgm:prSet/>
      <dgm:spPr/>
      <dgm:t>
        <a:bodyPr/>
        <a:lstStyle/>
        <a:p>
          <a:endParaRPr lang="en-GB"/>
        </a:p>
      </dgm:t>
    </dgm:pt>
    <dgm:pt modelId="{BBA47B60-21A1-DE47-B744-89DA3566B181}">
      <dgm:prSet phldrT="[Text]"/>
      <dgm:spPr/>
      <dgm:t>
        <a:bodyPr/>
        <a:lstStyle/>
        <a:p>
          <a:r>
            <a:rPr lang="en-GB" dirty="0"/>
            <a:t>Moving Query in working thread</a:t>
          </a:r>
        </a:p>
      </dgm:t>
    </dgm:pt>
    <dgm:pt modelId="{67E890D7-FE3A-0E4D-A50F-CAF9565B3F41}" type="parTrans" cxnId="{C23486CF-0BBE-3349-9861-2E42304F900B}">
      <dgm:prSet/>
      <dgm:spPr/>
      <dgm:t>
        <a:bodyPr/>
        <a:lstStyle/>
        <a:p>
          <a:endParaRPr lang="en-GB"/>
        </a:p>
      </dgm:t>
    </dgm:pt>
    <dgm:pt modelId="{B90F1410-8A14-8C4C-8DC2-65E85F32E951}" type="sibTrans" cxnId="{C23486CF-0BBE-3349-9861-2E42304F900B}">
      <dgm:prSet/>
      <dgm:spPr/>
      <dgm:t>
        <a:bodyPr/>
        <a:lstStyle/>
        <a:p>
          <a:endParaRPr lang="en-GB"/>
        </a:p>
      </dgm:t>
    </dgm:pt>
    <dgm:pt modelId="{0933327E-52E2-9B41-9F2B-D1D2C5163735}">
      <dgm:prSet phldrT="[Text]"/>
      <dgm:spPr/>
      <dgm:t>
        <a:bodyPr/>
        <a:lstStyle/>
        <a:p>
          <a:r>
            <a:rPr lang="en-GB" dirty="0"/>
            <a:t>DB API-Call</a:t>
          </a:r>
        </a:p>
      </dgm:t>
    </dgm:pt>
    <dgm:pt modelId="{2682DCDE-A971-9947-A7D5-FD2185E78C24}" type="parTrans" cxnId="{00BC7C47-11E0-D641-8951-20BD98E922AC}">
      <dgm:prSet/>
      <dgm:spPr/>
      <dgm:t>
        <a:bodyPr/>
        <a:lstStyle/>
        <a:p>
          <a:endParaRPr lang="en-GB"/>
        </a:p>
      </dgm:t>
    </dgm:pt>
    <dgm:pt modelId="{7408F843-4D0A-1C47-84D2-1B83F2C98FB9}" type="sibTrans" cxnId="{00BC7C47-11E0-D641-8951-20BD98E922AC}">
      <dgm:prSet/>
      <dgm:spPr/>
      <dgm:t>
        <a:bodyPr/>
        <a:lstStyle/>
        <a:p>
          <a:endParaRPr lang="en-GB"/>
        </a:p>
      </dgm:t>
    </dgm:pt>
    <dgm:pt modelId="{9E3FEDB1-63CC-CA4C-A31D-3A02AB9D17AC}">
      <dgm:prSet phldrT="[Text]"/>
      <dgm:spPr/>
      <dgm:t>
        <a:bodyPr/>
        <a:lstStyle/>
        <a:p>
          <a:r>
            <a:rPr lang="en-GB" dirty="0"/>
            <a:t>Success Response</a:t>
          </a:r>
        </a:p>
      </dgm:t>
    </dgm:pt>
    <dgm:pt modelId="{7B105CBA-0B8B-F54C-BEBF-74B9EE2E5AD2}" type="parTrans" cxnId="{1C6FF02A-F219-C44C-9622-185ECF73ACC4}">
      <dgm:prSet/>
      <dgm:spPr/>
      <dgm:t>
        <a:bodyPr/>
        <a:lstStyle/>
        <a:p>
          <a:endParaRPr lang="en-GB"/>
        </a:p>
      </dgm:t>
    </dgm:pt>
    <dgm:pt modelId="{8CE76C2D-3D7D-C648-B168-96681402E8CE}" type="sibTrans" cxnId="{1C6FF02A-F219-C44C-9622-185ECF73ACC4}">
      <dgm:prSet/>
      <dgm:spPr/>
      <dgm:t>
        <a:bodyPr/>
        <a:lstStyle/>
        <a:p>
          <a:endParaRPr lang="en-GB"/>
        </a:p>
      </dgm:t>
    </dgm:pt>
    <dgm:pt modelId="{80D8895A-8529-4A4F-BCFD-4B90D26CECFD}">
      <dgm:prSet phldrT="[Text]"/>
      <dgm:spPr/>
      <dgm:t>
        <a:bodyPr/>
        <a:lstStyle/>
        <a:p>
          <a:r>
            <a:rPr lang="en-GB" dirty="0"/>
            <a:t>Error Response</a:t>
          </a:r>
        </a:p>
      </dgm:t>
    </dgm:pt>
    <dgm:pt modelId="{9B690B19-BF11-6247-B99B-58BB31CF74C9}" type="parTrans" cxnId="{ABF65E9A-FE2F-7A4D-8592-F8B6983158EB}">
      <dgm:prSet/>
      <dgm:spPr/>
      <dgm:t>
        <a:bodyPr/>
        <a:lstStyle/>
        <a:p>
          <a:endParaRPr lang="en-GB"/>
        </a:p>
      </dgm:t>
    </dgm:pt>
    <dgm:pt modelId="{68D8571E-26E9-2546-ACCD-898A04F17B52}" type="sibTrans" cxnId="{ABF65E9A-FE2F-7A4D-8592-F8B6983158EB}">
      <dgm:prSet/>
      <dgm:spPr/>
      <dgm:t>
        <a:bodyPr/>
        <a:lstStyle/>
        <a:p>
          <a:endParaRPr lang="en-GB"/>
        </a:p>
      </dgm:t>
    </dgm:pt>
    <dgm:pt modelId="{2E49EE2D-1F24-3041-A94F-8DF8C43685AE}">
      <dgm:prSet phldrT="[Text]"/>
      <dgm:spPr/>
      <dgm:t>
        <a:bodyPr/>
        <a:lstStyle/>
        <a:p>
          <a:r>
            <a:rPr lang="en-GB" dirty="0"/>
            <a:t>Query Validation</a:t>
          </a:r>
        </a:p>
      </dgm:t>
    </dgm:pt>
    <dgm:pt modelId="{B28C187C-A8B5-894E-B769-8B5BB8B7EB68}" type="parTrans" cxnId="{ABE6E856-7C2D-FB4C-97AE-C8675CC2AE39}">
      <dgm:prSet/>
      <dgm:spPr/>
      <dgm:t>
        <a:bodyPr/>
        <a:lstStyle/>
        <a:p>
          <a:endParaRPr lang="en-GB"/>
        </a:p>
      </dgm:t>
    </dgm:pt>
    <dgm:pt modelId="{680F6F4D-1A9C-7A40-BA10-109ED5B83642}" type="sibTrans" cxnId="{ABE6E856-7C2D-FB4C-97AE-C8675CC2AE39}">
      <dgm:prSet/>
      <dgm:spPr/>
      <dgm:t>
        <a:bodyPr/>
        <a:lstStyle/>
        <a:p>
          <a:endParaRPr lang="en-GB"/>
        </a:p>
      </dgm:t>
    </dgm:pt>
    <dgm:pt modelId="{925ED191-3B3C-7D4F-9CE1-3B41FD83D1EF}">
      <dgm:prSet phldrT="[Text]"/>
      <dgm:spPr/>
      <dgm:t>
        <a:bodyPr/>
        <a:lstStyle/>
        <a:p>
          <a:r>
            <a:rPr lang="en-GB" dirty="0"/>
            <a:t>Moving Quey in working thread</a:t>
          </a:r>
        </a:p>
      </dgm:t>
    </dgm:pt>
    <dgm:pt modelId="{A8873DFD-79E2-F346-9441-B6B6833E3C9E}" type="parTrans" cxnId="{40E12C5B-DEBE-1945-8D84-D5F3EDC771FE}">
      <dgm:prSet/>
      <dgm:spPr/>
      <dgm:t>
        <a:bodyPr/>
        <a:lstStyle/>
        <a:p>
          <a:endParaRPr lang="en-GB"/>
        </a:p>
      </dgm:t>
    </dgm:pt>
    <dgm:pt modelId="{E85FB675-D525-8F4E-92CA-ED46CE8F6B46}" type="sibTrans" cxnId="{40E12C5B-DEBE-1945-8D84-D5F3EDC771FE}">
      <dgm:prSet/>
      <dgm:spPr/>
      <dgm:t>
        <a:bodyPr/>
        <a:lstStyle/>
        <a:p>
          <a:endParaRPr lang="en-GB"/>
        </a:p>
      </dgm:t>
    </dgm:pt>
    <dgm:pt modelId="{F0D9161F-62F5-404A-9B07-5F5BD86CE6E7}">
      <dgm:prSet phldrT="[Text]"/>
      <dgm:spPr/>
      <dgm:t>
        <a:bodyPr/>
        <a:lstStyle/>
        <a:p>
          <a:r>
            <a:rPr lang="en-GB" dirty="0"/>
            <a:t>DB API-Call</a:t>
          </a:r>
        </a:p>
      </dgm:t>
    </dgm:pt>
    <dgm:pt modelId="{0B567B36-5C16-5449-92FE-4F85B880B588}" type="parTrans" cxnId="{D9F8045A-4C35-5D4C-905C-A0C5732CBBB7}">
      <dgm:prSet/>
      <dgm:spPr/>
      <dgm:t>
        <a:bodyPr/>
        <a:lstStyle/>
        <a:p>
          <a:endParaRPr lang="en-GB"/>
        </a:p>
      </dgm:t>
    </dgm:pt>
    <dgm:pt modelId="{4970C497-63CB-0A4E-B7CC-9F31975C373C}" type="sibTrans" cxnId="{D9F8045A-4C35-5D4C-905C-A0C5732CBBB7}">
      <dgm:prSet/>
      <dgm:spPr/>
      <dgm:t>
        <a:bodyPr/>
        <a:lstStyle/>
        <a:p>
          <a:endParaRPr lang="en-GB"/>
        </a:p>
      </dgm:t>
    </dgm:pt>
    <dgm:pt modelId="{5930CA4E-9568-834E-9B63-A4B77A592EFB}">
      <dgm:prSet phldrT="[Text]"/>
      <dgm:spPr/>
      <dgm:t>
        <a:bodyPr/>
        <a:lstStyle/>
        <a:p>
          <a:r>
            <a:rPr lang="en-GB" dirty="0"/>
            <a:t>Success Response</a:t>
          </a:r>
        </a:p>
      </dgm:t>
    </dgm:pt>
    <dgm:pt modelId="{56D928C0-C524-6D4F-8475-4B4EC673A1D0}" type="parTrans" cxnId="{1F6D6EDB-2857-2542-A6D8-ECCDB57EF66C}">
      <dgm:prSet/>
      <dgm:spPr/>
      <dgm:t>
        <a:bodyPr/>
        <a:lstStyle/>
        <a:p>
          <a:endParaRPr lang="en-GB"/>
        </a:p>
      </dgm:t>
    </dgm:pt>
    <dgm:pt modelId="{C52383E3-ACE3-C046-901C-FBA2586F4C0F}" type="sibTrans" cxnId="{1F6D6EDB-2857-2542-A6D8-ECCDB57EF66C}">
      <dgm:prSet/>
      <dgm:spPr/>
      <dgm:t>
        <a:bodyPr/>
        <a:lstStyle/>
        <a:p>
          <a:endParaRPr lang="en-GB"/>
        </a:p>
      </dgm:t>
    </dgm:pt>
    <dgm:pt modelId="{77A7E0B7-50B8-C146-A7CA-35FB41987CB4}">
      <dgm:prSet phldrT="[Text]"/>
      <dgm:spPr/>
      <dgm:t>
        <a:bodyPr/>
        <a:lstStyle/>
        <a:p>
          <a:r>
            <a:rPr lang="en-GB" dirty="0"/>
            <a:t>Error Response</a:t>
          </a:r>
        </a:p>
      </dgm:t>
    </dgm:pt>
    <dgm:pt modelId="{869D2DAB-88AC-A24F-B058-21217A74A179}" type="parTrans" cxnId="{113E3D3B-5AE1-AA46-9B48-D5F0C98982DA}">
      <dgm:prSet/>
      <dgm:spPr/>
      <dgm:t>
        <a:bodyPr/>
        <a:lstStyle/>
        <a:p>
          <a:endParaRPr lang="en-GB"/>
        </a:p>
      </dgm:t>
    </dgm:pt>
    <dgm:pt modelId="{B1B5CA4E-158D-7942-98B0-1875BE41D523}" type="sibTrans" cxnId="{113E3D3B-5AE1-AA46-9B48-D5F0C98982DA}">
      <dgm:prSet/>
      <dgm:spPr/>
      <dgm:t>
        <a:bodyPr/>
        <a:lstStyle/>
        <a:p>
          <a:endParaRPr lang="en-GB"/>
        </a:p>
      </dgm:t>
    </dgm:pt>
    <dgm:pt modelId="{EE25B3A6-3BB8-DE42-AADB-16E225B32170}">
      <dgm:prSet phldrT="[Text]"/>
      <dgm:spPr/>
      <dgm:t>
        <a:bodyPr/>
        <a:lstStyle/>
        <a:p>
          <a:r>
            <a:rPr lang="en-GB" dirty="0"/>
            <a:t>Error Response</a:t>
          </a:r>
        </a:p>
      </dgm:t>
    </dgm:pt>
    <dgm:pt modelId="{31F7FBCB-8711-434B-ABA0-2432CEB1587E}" type="parTrans" cxnId="{89383ADA-2171-5D43-AEE3-4927DE976242}">
      <dgm:prSet/>
      <dgm:spPr/>
      <dgm:t>
        <a:bodyPr/>
        <a:lstStyle/>
        <a:p>
          <a:endParaRPr lang="en-GB"/>
        </a:p>
      </dgm:t>
    </dgm:pt>
    <dgm:pt modelId="{E9821647-36AD-DC49-9D40-4A734BBB8BB2}" type="sibTrans" cxnId="{89383ADA-2171-5D43-AEE3-4927DE976242}">
      <dgm:prSet/>
      <dgm:spPr/>
      <dgm:t>
        <a:bodyPr/>
        <a:lstStyle/>
        <a:p>
          <a:endParaRPr lang="en-GB"/>
        </a:p>
      </dgm:t>
    </dgm:pt>
    <dgm:pt modelId="{A361836D-F59F-CE4E-A439-C72EACE994B6}" type="pres">
      <dgm:prSet presAssocID="{8E3EA4CB-B735-5347-970A-22E2B62827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BA3121-E6FA-324A-BA57-225CFC12278B}" type="pres">
      <dgm:prSet presAssocID="{0AFCE7EB-E5C8-884A-B6DF-CDDCFE863C8A}" presName="root1" presStyleCnt="0"/>
      <dgm:spPr/>
    </dgm:pt>
    <dgm:pt modelId="{37CFF979-D7FA-4047-A281-987E677700F5}" type="pres">
      <dgm:prSet presAssocID="{0AFCE7EB-E5C8-884A-B6DF-CDDCFE863C8A}" presName="LevelOneTextNode" presStyleLbl="node0" presStyleIdx="0" presStyleCnt="1">
        <dgm:presLayoutVars>
          <dgm:chPref val="3"/>
        </dgm:presLayoutVars>
      </dgm:prSet>
      <dgm:spPr/>
    </dgm:pt>
    <dgm:pt modelId="{B1852097-5AFE-F24D-8BAE-A538199DD9C1}" type="pres">
      <dgm:prSet presAssocID="{0AFCE7EB-E5C8-884A-B6DF-CDDCFE863C8A}" presName="level2hierChild" presStyleCnt="0"/>
      <dgm:spPr/>
    </dgm:pt>
    <dgm:pt modelId="{F90DE7CE-D165-9F45-AA4C-B00DB9BE5795}" type="pres">
      <dgm:prSet presAssocID="{E7D97BDA-CD39-8941-BD27-65CA85203CFC}" presName="conn2-1" presStyleLbl="parChTrans1D2" presStyleIdx="0" presStyleCnt="2"/>
      <dgm:spPr/>
    </dgm:pt>
    <dgm:pt modelId="{1625C910-4F63-F14F-A53D-33095B057C30}" type="pres">
      <dgm:prSet presAssocID="{E7D97BDA-CD39-8941-BD27-65CA85203CFC}" presName="connTx" presStyleLbl="parChTrans1D2" presStyleIdx="0" presStyleCnt="2"/>
      <dgm:spPr/>
    </dgm:pt>
    <dgm:pt modelId="{B665A9AC-46AE-4D4C-BB4D-0D2CF3803260}" type="pres">
      <dgm:prSet presAssocID="{07BD1725-6488-A648-AF8C-C51ACC5C62EA}" presName="root2" presStyleCnt="0"/>
      <dgm:spPr/>
    </dgm:pt>
    <dgm:pt modelId="{C29428DC-D1A5-C44C-93E2-C3155CA334D4}" type="pres">
      <dgm:prSet presAssocID="{07BD1725-6488-A648-AF8C-C51ACC5C62EA}" presName="LevelTwoTextNode" presStyleLbl="node2" presStyleIdx="0" presStyleCnt="2">
        <dgm:presLayoutVars>
          <dgm:chPref val="3"/>
        </dgm:presLayoutVars>
      </dgm:prSet>
      <dgm:spPr/>
    </dgm:pt>
    <dgm:pt modelId="{BBFDB6EB-4E42-A44F-BDFE-617CF5708D72}" type="pres">
      <dgm:prSet presAssocID="{07BD1725-6488-A648-AF8C-C51ACC5C62EA}" presName="level3hierChild" presStyleCnt="0"/>
      <dgm:spPr/>
    </dgm:pt>
    <dgm:pt modelId="{94AC531B-0EC7-D54B-90CF-A7D5E3D14591}" type="pres">
      <dgm:prSet presAssocID="{1BFED5B8-6848-634F-8D64-4ECCC4E1D635}" presName="conn2-1" presStyleLbl="parChTrans1D3" presStyleIdx="0" presStyleCnt="4"/>
      <dgm:spPr/>
    </dgm:pt>
    <dgm:pt modelId="{A8B6D5EC-121A-3C4C-8038-D3709DE02048}" type="pres">
      <dgm:prSet presAssocID="{1BFED5B8-6848-634F-8D64-4ECCC4E1D635}" presName="connTx" presStyleLbl="parChTrans1D3" presStyleIdx="0" presStyleCnt="4"/>
      <dgm:spPr/>
    </dgm:pt>
    <dgm:pt modelId="{3B848CF4-5241-8042-892D-19420A802821}" type="pres">
      <dgm:prSet presAssocID="{E2A45D5D-BBBD-6847-B536-5CCBA8B0D200}" presName="root2" presStyleCnt="0"/>
      <dgm:spPr/>
    </dgm:pt>
    <dgm:pt modelId="{743D2CB5-CB4E-B14F-9008-696B8EE6BC70}" type="pres">
      <dgm:prSet presAssocID="{E2A45D5D-BBBD-6847-B536-5CCBA8B0D200}" presName="LevelTwoTextNode" presStyleLbl="node3" presStyleIdx="0" presStyleCnt="4">
        <dgm:presLayoutVars>
          <dgm:chPref val="3"/>
        </dgm:presLayoutVars>
      </dgm:prSet>
      <dgm:spPr/>
    </dgm:pt>
    <dgm:pt modelId="{1B353DF8-2A33-7F4D-B9C0-210E79DBC206}" type="pres">
      <dgm:prSet presAssocID="{E2A45D5D-BBBD-6847-B536-5CCBA8B0D200}" presName="level3hierChild" presStyleCnt="0"/>
      <dgm:spPr/>
    </dgm:pt>
    <dgm:pt modelId="{2E550876-D4BF-4845-B227-AAAAD82D8CE1}" type="pres">
      <dgm:prSet presAssocID="{1513B216-98D2-C044-9F05-08FF7320EDE6}" presName="conn2-1" presStyleLbl="parChTrans1D4" presStyleIdx="0" presStyleCnt="18"/>
      <dgm:spPr/>
    </dgm:pt>
    <dgm:pt modelId="{A46F4D58-D516-9B43-ADA0-232C13CD98FC}" type="pres">
      <dgm:prSet presAssocID="{1513B216-98D2-C044-9F05-08FF7320EDE6}" presName="connTx" presStyleLbl="parChTrans1D4" presStyleIdx="0" presStyleCnt="18"/>
      <dgm:spPr/>
    </dgm:pt>
    <dgm:pt modelId="{D9700D7A-FC86-7B4F-B4C5-3BA7D7C3BB7B}" type="pres">
      <dgm:prSet presAssocID="{E3DE78D0-745A-6E48-8F21-C62008BC061D}" presName="root2" presStyleCnt="0"/>
      <dgm:spPr/>
    </dgm:pt>
    <dgm:pt modelId="{9A61A289-0A90-524C-AB02-A2328101B43A}" type="pres">
      <dgm:prSet presAssocID="{E3DE78D0-745A-6E48-8F21-C62008BC061D}" presName="LevelTwoTextNode" presStyleLbl="node4" presStyleIdx="0" presStyleCnt="18">
        <dgm:presLayoutVars>
          <dgm:chPref val="3"/>
        </dgm:presLayoutVars>
      </dgm:prSet>
      <dgm:spPr/>
    </dgm:pt>
    <dgm:pt modelId="{3357932D-1800-AC4B-8208-EE50F145E8A1}" type="pres">
      <dgm:prSet presAssocID="{E3DE78D0-745A-6E48-8F21-C62008BC061D}" presName="level3hierChild" presStyleCnt="0"/>
      <dgm:spPr/>
    </dgm:pt>
    <dgm:pt modelId="{2AC02ED1-19B5-2A46-88E6-0113A8AC2920}" type="pres">
      <dgm:prSet presAssocID="{ED506597-EA01-3D44-8B07-196927B31B76}" presName="conn2-1" presStyleLbl="parChTrans1D4" presStyleIdx="1" presStyleCnt="18"/>
      <dgm:spPr/>
    </dgm:pt>
    <dgm:pt modelId="{B2D0D6FE-396A-1844-A529-96BD9EAC9086}" type="pres">
      <dgm:prSet presAssocID="{ED506597-EA01-3D44-8B07-196927B31B76}" presName="connTx" presStyleLbl="parChTrans1D4" presStyleIdx="1" presStyleCnt="18"/>
      <dgm:spPr/>
    </dgm:pt>
    <dgm:pt modelId="{B21B2219-4DD4-F745-83B8-B891C3BCA611}" type="pres">
      <dgm:prSet presAssocID="{C350A7DF-6C3E-0347-A1D4-4DD08118FC7B}" presName="root2" presStyleCnt="0"/>
      <dgm:spPr/>
    </dgm:pt>
    <dgm:pt modelId="{68BB80A0-1774-0A42-8695-E8868D3ECA1D}" type="pres">
      <dgm:prSet presAssocID="{C350A7DF-6C3E-0347-A1D4-4DD08118FC7B}" presName="LevelTwoTextNode" presStyleLbl="node4" presStyleIdx="1" presStyleCnt="18">
        <dgm:presLayoutVars>
          <dgm:chPref val="3"/>
        </dgm:presLayoutVars>
      </dgm:prSet>
      <dgm:spPr/>
    </dgm:pt>
    <dgm:pt modelId="{0A30D8A5-D7D1-B04D-BF75-951AFBA7D0F0}" type="pres">
      <dgm:prSet presAssocID="{C350A7DF-6C3E-0347-A1D4-4DD08118FC7B}" presName="level3hierChild" presStyleCnt="0"/>
      <dgm:spPr/>
    </dgm:pt>
    <dgm:pt modelId="{B6C594D5-3373-0748-8159-570F7AD353B4}" type="pres">
      <dgm:prSet presAssocID="{CC084D3C-53EE-2A48-ADB4-33248DA9DB39}" presName="conn2-1" presStyleLbl="parChTrans1D4" presStyleIdx="2" presStyleCnt="18"/>
      <dgm:spPr/>
    </dgm:pt>
    <dgm:pt modelId="{6E541784-3F84-3346-BA6D-84BB37012457}" type="pres">
      <dgm:prSet presAssocID="{CC084D3C-53EE-2A48-ADB4-33248DA9DB39}" presName="connTx" presStyleLbl="parChTrans1D4" presStyleIdx="2" presStyleCnt="18"/>
      <dgm:spPr/>
    </dgm:pt>
    <dgm:pt modelId="{C6AD2D34-9FD6-7F4B-AE64-CFADD7ABB408}" type="pres">
      <dgm:prSet presAssocID="{A36C6AA4-3670-BB46-83FF-F3EE1041CFBF}" presName="root2" presStyleCnt="0"/>
      <dgm:spPr/>
    </dgm:pt>
    <dgm:pt modelId="{DC5FB08E-F302-7944-9F11-38360492F2EF}" type="pres">
      <dgm:prSet presAssocID="{A36C6AA4-3670-BB46-83FF-F3EE1041CFBF}" presName="LevelTwoTextNode" presStyleLbl="node4" presStyleIdx="2" presStyleCnt="18">
        <dgm:presLayoutVars>
          <dgm:chPref val="3"/>
        </dgm:presLayoutVars>
      </dgm:prSet>
      <dgm:spPr/>
    </dgm:pt>
    <dgm:pt modelId="{D2AA187E-BEE7-9B47-81C4-7C5C49BF439F}" type="pres">
      <dgm:prSet presAssocID="{A36C6AA4-3670-BB46-83FF-F3EE1041CFBF}" presName="level3hierChild" presStyleCnt="0"/>
      <dgm:spPr/>
    </dgm:pt>
    <dgm:pt modelId="{74B881C8-17B1-554A-822A-0E043EE8209F}" type="pres">
      <dgm:prSet presAssocID="{D972E8F3-34CE-4745-840B-3F582B32CF2B}" presName="conn2-1" presStyleLbl="parChTrans1D4" presStyleIdx="3" presStyleCnt="18"/>
      <dgm:spPr/>
    </dgm:pt>
    <dgm:pt modelId="{224E05E0-FB8F-F84D-935D-CCE1757B6503}" type="pres">
      <dgm:prSet presAssocID="{D972E8F3-34CE-4745-840B-3F582B32CF2B}" presName="connTx" presStyleLbl="parChTrans1D4" presStyleIdx="3" presStyleCnt="18"/>
      <dgm:spPr/>
    </dgm:pt>
    <dgm:pt modelId="{B3BC8C68-E4D0-5C4A-AAC8-E09F84E4E72D}" type="pres">
      <dgm:prSet presAssocID="{1EBE2B7E-40F4-CE4D-A8A0-2EAD340614C6}" presName="root2" presStyleCnt="0"/>
      <dgm:spPr/>
    </dgm:pt>
    <dgm:pt modelId="{B3EF1E56-9D7C-1F48-9E1A-45BF7B539DAC}" type="pres">
      <dgm:prSet presAssocID="{1EBE2B7E-40F4-CE4D-A8A0-2EAD340614C6}" presName="LevelTwoTextNode" presStyleLbl="node4" presStyleIdx="3" presStyleCnt="18">
        <dgm:presLayoutVars>
          <dgm:chPref val="3"/>
        </dgm:presLayoutVars>
      </dgm:prSet>
      <dgm:spPr/>
    </dgm:pt>
    <dgm:pt modelId="{0F605BCC-F6D0-F24B-8845-E8B4FF3C681E}" type="pres">
      <dgm:prSet presAssocID="{1EBE2B7E-40F4-CE4D-A8A0-2EAD340614C6}" presName="level3hierChild" presStyleCnt="0"/>
      <dgm:spPr/>
    </dgm:pt>
    <dgm:pt modelId="{A430EB4F-44EE-C246-A36E-624801572282}" type="pres">
      <dgm:prSet presAssocID="{A6CA6FAE-4D00-8B46-966F-D5C1E8A55A88}" presName="conn2-1" presStyleLbl="parChTrans1D4" presStyleIdx="4" presStyleCnt="18"/>
      <dgm:spPr/>
    </dgm:pt>
    <dgm:pt modelId="{88EF0B01-19AA-464F-9037-5331102BD1AB}" type="pres">
      <dgm:prSet presAssocID="{A6CA6FAE-4D00-8B46-966F-D5C1E8A55A88}" presName="connTx" presStyleLbl="parChTrans1D4" presStyleIdx="4" presStyleCnt="18"/>
      <dgm:spPr/>
    </dgm:pt>
    <dgm:pt modelId="{39E813E9-2AD2-3244-A281-01D380F2B117}" type="pres">
      <dgm:prSet presAssocID="{51E35075-43D1-E44F-8F6E-1A331F53EA7F}" presName="root2" presStyleCnt="0"/>
      <dgm:spPr/>
    </dgm:pt>
    <dgm:pt modelId="{62434441-5537-DC46-A334-98C46CB64FCB}" type="pres">
      <dgm:prSet presAssocID="{51E35075-43D1-E44F-8F6E-1A331F53EA7F}" presName="LevelTwoTextNode" presStyleLbl="node4" presStyleIdx="4" presStyleCnt="18">
        <dgm:presLayoutVars>
          <dgm:chPref val="3"/>
        </dgm:presLayoutVars>
      </dgm:prSet>
      <dgm:spPr/>
    </dgm:pt>
    <dgm:pt modelId="{D8F524AF-ADFA-654E-ABF1-3AD862394AD7}" type="pres">
      <dgm:prSet presAssocID="{51E35075-43D1-E44F-8F6E-1A331F53EA7F}" presName="level3hierChild" presStyleCnt="0"/>
      <dgm:spPr/>
    </dgm:pt>
    <dgm:pt modelId="{4B879C97-8379-9242-ABA6-199058C5D7A3}" type="pres">
      <dgm:prSet presAssocID="{23F8A893-5286-674D-BD84-0F2AB14EFA4D}" presName="conn2-1" presStyleLbl="parChTrans1D4" presStyleIdx="5" presStyleCnt="18"/>
      <dgm:spPr/>
    </dgm:pt>
    <dgm:pt modelId="{18C790F9-BDE0-C749-8407-DB94E9D3CE0A}" type="pres">
      <dgm:prSet presAssocID="{23F8A893-5286-674D-BD84-0F2AB14EFA4D}" presName="connTx" presStyleLbl="parChTrans1D4" presStyleIdx="5" presStyleCnt="18"/>
      <dgm:spPr/>
    </dgm:pt>
    <dgm:pt modelId="{E362AAED-21D3-A24C-9234-D60B3CE4FB19}" type="pres">
      <dgm:prSet presAssocID="{D9A10A47-853A-714E-AB11-F5C5A32DA7DC}" presName="root2" presStyleCnt="0"/>
      <dgm:spPr/>
    </dgm:pt>
    <dgm:pt modelId="{A410A4D5-B0B2-1B45-AA22-F7C9DE29012A}" type="pres">
      <dgm:prSet presAssocID="{D9A10A47-853A-714E-AB11-F5C5A32DA7DC}" presName="LevelTwoTextNode" presStyleLbl="node4" presStyleIdx="5" presStyleCnt="18">
        <dgm:presLayoutVars>
          <dgm:chPref val="3"/>
        </dgm:presLayoutVars>
      </dgm:prSet>
      <dgm:spPr/>
    </dgm:pt>
    <dgm:pt modelId="{1A98237E-2D72-C74D-B0C9-69872FEBEA00}" type="pres">
      <dgm:prSet presAssocID="{D9A10A47-853A-714E-AB11-F5C5A32DA7DC}" presName="level3hierChild" presStyleCnt="0"/>
      <dgm:spPr/>
    </dgm:pt>
    <dgm:pt modelId="{BDD90945-5DBB-684D-8288-1B3BA3B254EB}" type="pres">
      <dgm:prSet presAssocID="{862E5DBC-9339-F046-BC90-91FB84BAE439}" presName="conn2-1" presStyleLbl="parChTrans1D3" presStyleIdx="1" presStyleCnt="4"/>
      <dgm:spPr/>
    </dgm:pt>
    <dgm:pt modelId="{CBC3B2F3-F996-BE4E-BC22-1BF7DA594EFF}" type="pres">
      <dgm:prSet presAssocID="{862E5DBC-9339-F046-BC90-91FB84BAE439}" presName="connTx" presStyleLbl="parChTrans1D3" presStyleIdx="1" presStyleCnt="4"/>
      <dgm:spPr/>
    </dgm:pt>
    <dgm:pt modelId="{573D7035-50E3-F048-ADAF-4DBC16BB614E}" type="pres">
      <dgm:prSet presAssocID="{182924AD-E23B-9548-A77A-5B84DFCAC5FA}" presName="root2" presStyleCnt="0"/>
      <dgm:spPr/>
    </dgm:pt>
    <dgm:pt modelId="{728AFAB5-9C66-1D4C-BEA5-0BA76996B8D7}" type="pres">
      <dgm:prSet presAssocID="{182924AD-E23B-9548-A77A-5B84DFCAC5FA}" presName="LevelTwoTextNode" presStyleLbl="node3" presStyleIdx="1" presStyleCnt="4">
        <dgm:presLayoutVars>
          <dgm:chPref val="3"/>
        </dgm:presLayoutVars>
      </dgm:prSet>
      <dgm:spPr/>
    </dgm:pt>
    <dgm:pt modelId="{F97C809A-33FE-D643-892C-D52BF935475C}" type="pres">
      <dgm:prSet presAssocID="{182924AD-E23B-9548-A77A-5B84DFCAC5FA}" presName="level3hierChild" presStyleCnt="0"/>
      <dgm:spPr/>
    </dgm:pt>
    <dgm:pt modelId="{4A74DDD0-7DD6-D241-93CB-87A5218566A0}" type="pres">
      <dgm:prSet presAssocID="{61DFFE02-8961-2B46-A5C9-93A368C43E03}" presName="conn2-1" presStyleLbl="parChTrans1D4" presStyleIdx="6" presStyleCnt="18"/>
      <dgm:spPr/>
    </dgm:pt>
    <dgm:pt modelId="{D6F0E9FF-C642-B449-B69A-764C0FBB4BC2}" type="pres">
      <dgm:prSet presAssocID="{61DFFE02-8961-2B46-A5C9-93A368C43E03}" presName="connTx" presStyleLbl="parChTrans1D4" presStyleIdx="6" presStyleCnt="18"/>
      <dgm:spPr/>
    </dgm:pt>
    <dgm:pt modelId="{DB254195-E674-3E48-95EC-44C9D54C448A}" type="pres">
      <dgm:prSet presAssocID="{DA53A4F7-A10E-EE41-A5D9-FF605C9568E5}" presName="root2" presStyleCnt="0"/>
      <dgm:spPr/>
    </dgm:pt>
    <dgm:pt modelId="{75741358-F039-5C40-ACEC-22B7BBE533E1}" type="pres">
      <dgm:prSet presAssocID="{DA53A4F7-A10E-EE41-A5D9-FF605C9568E5}" presName="LevelTwoTextNode" presStyleLbl="node4" presStyleIdx="6" presStyleCnt="18">
        <dgm:presLayoutVars>
          <dgm:chPref val="3"/>
        </dgm:presLayoutVars>
      </dgm:prSet>
      <dgm:spPr/>
    </dgm:pt>
    <dgm:pt modelId="{443FF4C2-B2C9-5E48-A9D8-BC6C63B9EB93}" type="pres">
      <dgm:prSet presAssocID="{DA53A4F7-A10E-EE41-A5D9-FF605C9568E5}" presName="level3hierChild" presStyleCnt="0"/>
      <dgm:spPr/>
    </dgm:pt>
    <dgm:pt modelId="{5456EAC9-0722-8649-BC6D-DD394A6A3033}" type="pres">
      <dgm:prSet presAssocID="{19668892-7217-0B47-B951-C94B8887AB4B}" presName="conn2-1" presStyleLbl="parChTrans1D4" presStyleIdx="7" presStyleCnt="18"/>
      <dgm:spPr/>
    </dgm:pt>
    <dgm:pt modelId="{ACAF623A-BA42-D54A-82E6-1E2256315FCA}" type="pres">
      <dgm:prSet presAssocID="{19668892-7217-0B47-B951-C94B8887AB4B}" presName="connTx" presStyleLbl="parChTrans1D4" presStyleIdx="7" presStyleCnt="18"/>
      <dgm:spPr/>
    </dgm:pt>
    <dgm:pt modelId="{BA32BEB7-8758-7A41-B0A6-FB5EF1FF6FE1}" type="pres">
      <dgm:prSet presAssocID="{C757731C-C02F-7141-8F67-EC456F5A20D9}" presName="root2" presStyleCnt="0"/>
      <dgm:spPr/>
    </dgm:pt>
    <dgm:pt modelId="{A0ED701C-2118-8341-9EBC-C24F8DAF6509}" type="pres">
      <dgm:prSet presAssocID="{C757731C-C02F-7141-8F67-EC456F5A20D9}" presName="LevelTwoTextNode" presStyleLbl="node4" presStyleIdx="7" presStyleCnt="18">
        <dgm:presLayoutVars>
          <dgm:chPref val="3"/>
        </dgm:presLayoutVars>
      </dgm:prSet>
      <dgm:spPr/>
    </dgm:pt>
    <dgm:pt modelId="{3F25F487-FB0D-2241-AEC6-6F6E93AEEC00}" type="pres">
      <dgm:prSet presAssocID="{C757731C-C02F-7141-8F67-EC456F5A20D9}" presName="level3hierChild" presStyleCnt="0"/>
      <dgm:spPr/>
    </dgm:pt>
    <dgm:pt modelId="{519186C5-460C-FA46-ABF1-E82142D91374}" type="pres">
      <dgm:prSet presAssocID="{67E890D7-FE3A-0E4D-A50F-CAF9565B3F41}" presName="conn2-1" presStyleLbl="parChTrans1D4" presStyleIdx="8" presStyleCnt="18"/>
      <dgm:spPr/>
    </dgm:pt>
    <dgm:pt modelId="{8D598ACB-3CDD-F14E-BAD8-9441E01C59C2}" type="pres">
      <dgm:prSet presAssocID="{67E890D7-FE3A-0E4D-A50F-CAF9565B3F41}" presName="connTx" presStyleLbl="parChTrans1D4" presStyleIdx="8" presStyleCnt="18"/>
      <dgm:spPr/>
    </dgm:pt>
    <dgm:pt modelId="{913B458F-9C9F-B44F-A0C9-96EA1D77842F}" type="pres">
      <dgm:prSet presAssocID="{BBA47B60-21A1-DE47-B744-89DA3566B181}" presName="root2" presStyleCnt="0"/>
      <dgm:spPr/>
    </dgm:pt>
    <dgm:pt modelId="{FE482F8C-0BBE-994C-8803-8BE8CE44A0DB}" type="pres">
      <dgm:prSet presAssocID="{BBA47B60-21A1-DE47-B744-89DA3566B181}" presName="LevelTwoTextNode" presStyleLbl="node4" presStyleIdx="8" presStyleCnt="18">
        <dgm:presLayoutVars>
          <dgm:chPref val="3"/>
        </dgm:presLayoutVars>
      </dgm:prSet>
      <dgm:spPr/>
    </dgm:pt>
    <dgm:pt modelId="{D46750F6-9C4A-4B45-8679-FF591003AF17}" type="pres">
      <dgm:prSet presAssocID="{BBA47B60-21A1-DE47-B744-89DA3566B181}" presName="level3hierChild" presStyleCnt="0"/>
      <dgm:spPr/>
    </dgm:pt>
    <dgm:pt modelId="{7FC5A82F-5FA3-924F-A4F6-0E5E413B1D5C}" type="pres">
      <dgm:prSet presAssocID="{2682DCDE-A971-9947-A7D5-FD2185E78C24}" presName="conn2-1" presStyleLbl="parChTrans1D4" presStyleIdx="9" presStyleCnt="18"/>
      <dgm:spPr/>
    </dgm:pt>
    <dgm:pt modelId="{00FA0B49-A5DE-8B49-AD81-5D8749C3B243}" type="pres">
      <dgm:prSet presAssocID="{2682DCDE-A971-9947-A7D5-FD2185E78C24}" presName="connTx" presStyleLbl="parChTrans1D4" presStyleIdx="9" presStyleCnt="18"/>
      <dgm:spPr/>
    </dgm:pt>
    <dgm:pt modelId="{B3A1EBA9-2E09-0942-B3A5-6C2CFA0266FA}" type="pres">
      <dgm:prSet presAssocID="{0933327E-52E2-9B41-9F2B-D1D2C5163735}" presName="root2" presStyleCnt="0"/>
      <dgm:spPr/>
    </dgm:pt>
    <dgm:pt modelId="{FFDBCD2B-B80A-1B4C-BD39-7D7F6AB4BFAB}" type="pres">
      <dgm:prSet presAssocID="{0933327E-52E2-9B41-9F2B-D1D2C5163735}" presName="LevelTwoTextNode" presStyleLbl="node4" presStyleIdx="9" presStyleCnt="18">
        <dgm:presLayoutVars>
          <dgm:chPref val="3"/>
        </dgm:presLayoutVars>
      </dgm:prSet>
      <dgm:spPr/>
    </dgm:pt>
    <dgm:pt modelId="{DCBCB368-745A-F041-872F-4BFA924D3068}" type="pres">
      <dgm:prSet presAssocID="{0933327E-52E2-9B41-9F2B-D1D2C5163735}" presName="level3hierChild" presStyleCnt="0"/>
      <dgm:spPr/>
    </dgm:pt>
    <dgm:pt modelId="{55B9F906-6963-B44E-8B2D-06DFB4C1B5D5}" type="pres">
      <dgm:prSet presAssocID="{7B105CBA-0B8B-F54C-BEBF-74B9EE2E5AD2}" presName="conn2-1" presStyleLbl="parChTrans1D4" presStyleIdx="10" presStyleCnt="18"/>
      <dgm:spPr/>
    </dgm:pt>
    <dgm:pt modelId="{DDAABDBF-3802-7145-B09C-868872F871CA}" type="pres">
      <dgm:prSet presAssocID="{7B105CBA-0B8B-F54C-BEBF-74B9EE2E5AD2}" presName="connTx" presStyleLbl="parChTrans1D4" presStyleIdx="10" presStyleCnt="18"/>
      <dgm:spPr/>
    </dgm:pt>
    <dgm:pt modelId="{DA8FB358-B516-544F-8E78-793BD16570B2}" type="pres">
      <dgm:prSet presAssocID="{9E3FEDB1-63CC-CA4C-A31D-3A02AB9D17AC}" presName="root2" presStyleCnt="0"/>
      <dgm:spPr/>
    </dgm:pt>
    <dgm:pt modelId="{6C09472F-5EB1-CB4E-B432-CE4B98B0AB2B}" type="pres">
      <dgm:prSet presAssocID="{9E3FEDB1-63CC-CA4C-A31D-3A02AB9D17AC}" presName="LevelTwoTextNode" presStyleLbl="node4" presStyleIdx="10" presStyleCnt="18">
        <dgm:presLayoutVars>
          <dgm:chPref val="3"/>
        </dgm:presLayoutVars>
      </dgm:prSet>
      <dgm:spPr/>
    </dgm:pt>
    <dgm:pt modelId="{DE2DC682-1E8D-B747-B80C-BDB4758D54AA}" type="pres">
      <dgm:prSet presAssocID="{9E3FEDB1-63CC-CA4C-A31D-3A02AB9D17AC}" presName="level3hierChild" presStyleCnt="0"/>
      <dgm:spPr/>
    </dgm:pt>
    <dgm:pt modelId="{2149C7D9-A911-B840-A1B1-0506DF506FA9}" type="pres">
      <dgm:prSet presAssocID="{9B690B19-BF11-6247-B99B-58BB31CF74C9}" presName="conn2-1" presStyleLbl="parChTrans1D4" presStyleIdx="11" presStyleCnt="18"/>
      <dgm:spPr/>
    </dgm:pt>
    <dgm:pt modelId="{9D121DA9-411F-0D4A-AEAA-500F7AD7EE65}" type="pres">
      <dgm:prSet presAssocID="{9B690B19-BF11-6247-B99B-58BB31CF74C9}" presName="connTx" presStyleLbl="parChTrans1D4" presStyleIdx="11" presStyleCnt="18"/>
      <dgm:spPr/>
    </dgm:pt>
    <dgm:pt modelId="{463002AD-66C8-DF42-8B2C-E5DD8CFB9CE9}" type="pres">
      <dgm:prSet presAssocID="{80D8895A-8529-4A4F-BCFD-4B90D26CECFD}" presName="root2" presStyleCnt="0"/>
      <dgm:spPr/>
    </dgm:pt>
    <dgm:pt modelId="{4110C17D-A849-7949-B0A6-41B72D899520}" type="pres">
      <dgm:prSet presAssocID="{80D8895A-8529-4A4F-BCFD-4B90D26CECFD}" presName="LevelTwoTextNode" presStyleLbl="node4" presStyleIdx="11" presStyleCnt="18">
        <dgm:presLayoutVars>
          <dgm:chPref val="3"/>
        </dgm:presLayoutVars>
      </dgm:prSet>
      <dgm:spPr/>
    </dgm:pt>
    <dgm:pt modelId="{05089545-7045-1148-B141-CC9B1A210EB1}" type="pres">
      <dgm:prSet presAssocID="{80D8895A-8529-4A4F-BCFD-4B90D26CECFD}" presName="level3hierChild" presStyleCnt="0"/>
      <dgm:spPr/>
    </dgm:pt>
    <dgm:pt modelId="{6EAE77FC-1414-AD46-A08F-B3F235AB20D7}" type="pres">
      <dgm:prSet presAssocID="{D357A93A-FA44-8C42-AB0E-77F24DAB19A6}" presName="conn2-1" presStyleLbl="parChTrans1D3" presStyleIdx="2" presStyleCnt="4"/>
      <dgm:spPr/>
    </dgm:pt>
    <dgm:pt modelId="{29859A6B-9E2E-4D42-B45A-D17D6D16FE60}" type="pres">
      <dgm:prSet presAssocID="{D357A93A-FA44-8C42-AB0E-77F24DAB19A6}" presName="connTx" presStyleLbl="parChTrans1D3" presStyleIdx="2" presStyleCnt="4"/>
      <dgm:spPr/>
    </dgm:pt>
    <dgm:pt modelId="{57EFD611-B66D-AC43-9990-9AD33917E35C}" type="pres">
      <dgm:prSet presAssocID="{6E743DB7-A437-CB48-AC9D-7307034D0111}" presName="root2" presStyleCnt="0"/>
      <dgm:spPr/>
    </dgm:pt>
    <dgm:pt modelId="{7688660D-144B-9546-B458-13A7DE73030A}" type="pres">
      <dgm:prSet presAssocID="{6E743DB7-A437-CB48-AC9D-7307034D0111}" presName="LevelTwoTextNode" presStyleLbl="node3" presStyleIdx="2" presStyleCnt="4">
        <dgm:presLayoutVars>
          <dgm:chPref val="3"/>
        </dgm:presLayoutVars>
      </dgm:prSet>
      <dgm:spPr/>
    </dgm:pt>
    <dgm:pt modelId="{FBEF8F40-5BC3-2642-B540-5EFBE478C64D}" type="pres">
      <dgm:prSet presAssocID="{6E743DB7-A437-CB48-AC9D-7307034D0111}" presName="level3hierChild" presStyleCnt="0"/>
      <dgm:spPr/>
    </dgm:pt>
    <dgm:pt modelId="{6255C210-D96A-BC44-B4AF-2799C33AC128}" type="pres">
      <dgm:prSet presAssocID="{B28C187C-A8B5-894E-B769-8B5BB8B7EB68}" presName="conn2-1" presStyleLbl="parChTrans1D4" presStyleIdx="12" presStyleCnt="18"/>
      <dgm:spPr/>
    </dgm:pt>
    <dgm:pt modelId="{90C58945-B0EC-F743-953B-5A0AEABF6ED3}" type="pres">
      <dgm:prSet presAssocID="{B28C187C-A8B5-894E-B769-8B5BB8B7EB68}" presName="connTx" presStyleLbl="parChTrans1D4" presStyleIdx="12" presStyleCnt="18"/>
      <dgm:spPr/>
    </dgm:pt>
    <dgm:pt modelId="{7ED0E76C-14BA-4040-BDDA-85C653D3F36C}" type="pres">
      <dgm:prSet presAssocID="{2E49EE2D-1F24-3041-A94F-8DF8C43685AE}" presName="root2" presStyleCnt="0"/>
      <dgm:spPr/>
    </dgm:pt>
    <dgm:pt modelId="{873DC103-92D6-C945-9E28-7F2F63EA7108}" type="pres">
      <dgm:prSet presAssocID="{2E49EE2D-1F24-3041-A94F-8DF8C43685AE}" presName="LevelTwoTextNode" presStyleLbl="node4" presStyleIdx="12" presStyleCnt="18">
        <dgm:presLayoutVars>
          <dgm:chPref val="3"/>
        </dgm:presLayoutVars>
      </dgm:prSet>
      <dgm:spPr/>
    </dgm:pt>
    <dgm:pt modelId="{BCDFDB55-BCEB-7642-B549-208DA6ABF688}" type="pres">
      <dgm:prSet presAssocID="{2E49EE2D-1F24-3041-A94F-8DF8C43685AE}" presName="level3hierChild" presStyleCnt="0"/>
      <dgm:spPr/>
    </dgm:pt>
    <dgm:pt modelId="{3032B7E9-48F6-094C-93D4-3C5BA6F46550}" type="pres">
      <dgm:prSet presAssocID="{31F7FBCB-8711-434B-ABA0-2432CEB1587E}" presName="conn2-1" presStyleLbl="parChTrans1D4" presStyleIdx="13" presStyleCnt="18"/>
      <dgm:spPr/>
    </dgm:pt>
    <dgm:pt modelId="{C6854938-138F-BA49-ACD6-E820F73F9F51}" type="pres">
      <dgm:prSet presAssocID="{31F7FBCB-8711-434B-ABA0-2432CEB1587E}" presName="connTx" presStyleLbl="parChTrans1D4" presStyleIdx="13" presStyleCnt="18"/>
      <dgm:spPr/>
    </dgm:pt>
    <dgm:pt modelId="{960C83FC-886E-8143-92C7-996F26DB28E2}" type="pres">
      <dgm:prSet presAssocID="{EE25B3A6-3BB8-DE42-AADB-16E225B32170}" presName="root2" presStyleCnt="0"/>
      <dgm:spPr/>
    </dgm:pt>
    <dgm:pt modelId="{E30E5DD1-84E1-F14E-AF3B-B4546B94F601}" type="pres">
      <dgm:prSet presAssocID="{EE25B3A6-3BB8-DE42-AADB-16E225B32170}" presName="LevelTwoTextNode" presStyleLbl="node4" presStyleIdx="13" presStyleCnt="18">
        <dgm:presLayoutVars>
          <dgm:chPref val="3"/>
        </dgm:presLayoutVars>
      </dgm:prSet>
      <dgm:spPr/>
    </dgm:pt>
    <dgm:pt modelId="{A13204D7-4B49-5049-BD8F-5AB68878A6DE}" type="pres">
      <dgm:prSet presAssocID="{EE25B3A6-3BB8-DE42-AADB-16E225B32170}" presName="level3hierChild" presStyleCnt="0"/>
      <dgm:spPr/>
    </dgm:pt>
    <dgm:pt modelId="{3545773A-B239-2C4E-A332-D2E0308AC1DF}" type="pres">
      <dgm:prSet presAssocID="{A8873DFD-79E2-F346-9441-B6B6833E3C9E}" presName="conn2-1" presStyleLbl="parChTrans1D4" presStyleIdx="14" presStyleCnt="18"/>
      <dgm:spPr/>
    </dgm:pt>
    <dgm:pt modelId="{AD2C692B-FFE3-B443-8538-7FF9E297A125}" type="pres">
      <dgm:prSet presAssocID="{A8873DFD-79E2-F346-9441-B6B6833E3C9E}" presName="connTx" presStyleLbl="parChTrans1D4" presStyleIdx="14" presStyleCnt="18"/>
      <dgm:spPr/>
    </dgm:pt>
    <dgm:pt modelId="{53306823-B214-C145-AB79-5C4D8ACAABA4}" type="pres">
      <dgm:prSet presAssocID="{925ED191-3B3C-7D4F-9CE1-3B41FD83D1EF}" presName="root2" presStyleCnt="0"/>
      <dgm:spPr/>
    </dgm:pt>
    <dgm:pt modelId="{86E5DC93-02D0-6349-BE46-B0C19D8B081A}" type="pres">
      <dgm:prSet presAssocID="{925ED191-3B3C-7D4F-9CE1-3B41FD83D1EF}" presName="LevelTwoTextNode" presStyleLbl="node4" presStyleIdx="14" presStyleCnt="18">
        <dgm:presLayoutVars>
          <dgm:chPref val="3"/>
        </dgm:presLayoutVars>
      </dgm:prSet>
      <dgm:spPr/>
    </dgm:pt>
    <dgm:pt modelId="{91C8CE20-E12B-4745-BA3B-68BB78F476B5}" type="pres">
      <dgm:prSet presAssocID="{925ED191-3B3C-7D4F-9CE1-3B41FD83D1EF}" presName="level3hierChild" presStyleCnt="0"/>
      <dgm:spPr/>
    </dgm:pt>
    <dgm:pt modelId="{9CADDEE6-5B98-464E-A674-F85CAE25278E}" type="pres">
      <dgm:prSet presAssocID="{0B567B36-5C16-5449-92FE-4F85B880B588}" presName="conn2-1" presStyleLbl="parChTrans1D4" presStyleIdx="15" presStyleCnt="18"/>
      <dgm:spPr/>
    </dgm:pt>
    <dgm:pt modelId="{1EEB4525-37DC-C24B-BBFD-CA17FD0A268D}" type="pres">
      <dgm:prSet presAssocID="{0B567B36-5C16-5449-92FE-4F85B880B588}" presName="connTx" presStyleLbl="parChTrans1D4" presStyleIdx="15" presStyleCnt="18"/>
      <dgm:spPr/>
    </dgm:pt>
    <dgm:pt modelId="{236F190D-D389-1E4E-A896-449D98F4130C}" type="pres">
      <dgm:prSet presAssocID="{F0D9161F-62F5-404A-9B07-5F5BD86CE6E7}" presName="root2" presStyleCnt="0"/>
      <dgm:spPr/>
    </dgm:pt>
    <dgm:pt modelId="{7288E6AA-784F-AC40-864D-AB6CE25BC3BE}" type="pres">
      <dgm:prSet presAssocID="{F0D9161F-62F5-404A-9B07-5F5BD86CE6E7}" presName="LevelTwoTextNode" presStyleLbl="node4" presStyleIdx="15" presStyleCnt="18">
        <dgm:presLayoutVars>
          <dgm:chPref val="3"/>
        </dgm:presLayoutVars>
      </dgm:prSet>
      <dgm:spPr/>
    </dgm:pt>
    <dgm:pt modelId="{A8C6514F-72D7-0C4D-B021-2C8CAAAA68CC}" type="pres">
      <dgm:prSet presAssocID="{F0D9161F-62F5-404A-9B07-5F5BD86CE6E7}" presName="level3hierChild" presStyleCnt="0"/>
      <dgm:spPr/>
    </dgm:pt>
    <dgm:pt modelId="{E84967BE-8F62-2D41-8F20-4C77E70245CA}" type="pres">
      <dgm:prSet presAssocID="{56D928C0-C524-6D4F-8475-4B4EC673A1D0}" presName="conn2-1" presStyleLbl="parChTrans1D4" presStyleIdx="16" presStyleCnt="18"/>
      <dgm:spPr/>
    </dgm:pt>
    <dgm:pt modelId="{B8A7B15A-D1CD-0E4E-9F54-B0F81A323568}" type="pres">
      <dgm:prSet presAssocID="{56D928C0-C524-6D4F-8475-4B4EC673A1D0}" presName="connTx" presStyleLbl="parChTrans1D4" presStyleIdx="16" presStyleCnt="18"/>
      <dgm:spPr/>
    </dgm:pt>
    <dgm:pt modelId="{F1E578E9-6DFF-EE4D-93C5-FDD7098BA94D}" type="pres">
      <dgm:prSet presAssocID="{5930CA4E-9568-834E-9B63-A4B77A592EFB}" presName="root2" presStyleCnt="0"/>
      <dgm:spPr/>
    </dgm:pt>
    <dgm:pt modelId="{0890AC29-8334-DB41-A882-C536B417DDEC}" type="pres">
      <dgm:prSet presAssocID="{5930CA4E-9568-834E-9B63-A4B77A592EFB}" presName="LevelTwoTextNode" presStyleLbl="node4" presStyleIdx="16" presStyleCnt="18">
        <dgm:presLayoutVars>
          <dgm:chPref val="3"/>
        </dgm:presLayoutVars>
      </dgm:prSet>
      <dgm:spPr/>
    </dgm:pt>
    <dgm:pt modelId="{CE29A34B-6562-E340-86C3-02B7B8017AB1}" type="pres">
      <dgm:prSet presAssocID="{5930CA4E-9568-834E-9B63-A4B77A592EFB}" presName="level3hierChild" presStyleCnt="0"/>
      <dgm:spPr/>
    </dgm:pt>
    <dgm:pt modelId="{C201DBD3-DD93-EA48-8973-AD94072EE0EB}" type="pres">
      <dgm:prSet presAssocID="{869D2DAB-88AC-A24F-B058-21217A74A179}" presName="conn2-1" presStyleLbl="parChTrans1D4" presStyleIdx="17" presStyleCnt="18"/>
      <dgm:spPr/>
    </dgm:pt>
    <dgm:pt modelId="{F58406AE-8916-AD4E-B5CE-BF32CEAF7A31}" type="pres">
      <dgm:prSet presAssocID="{869D2DAB-88AC-A24F-B058-21217A74A179}" presName="connTx" presStyleLbl="parChTrans1D4" presStyleIdx="17" presStyleCnt="18"/>
      <dgm:spPr/>
    </dgm:pt>
    <dgm:pt modelId="{3027D315-F2FA-824A-B256-F10DDAC9073D}" type="pres">
      <dgm:prSet presAssocID="{77A7E0B7-50B8-C146-A7CA-35FB41987CB4}" presName="root2" presStyleCnt="0"/>
      <dgm:spPr/>
    </dgm:pt>
    <dgm:pt modelId="{71C3E6DC-9856-D149-A65E-6E7D1171D1F1}" type="pres">
      <dgm:prSet presAssocID="{77A7E0B7-50B8-C146-A7CA-35FB41987CB4}" presName="LevelTwoTextNode" presStyleLbl="node4" presStyleIdx="17" presStyleCnt="18">
        <dgm:presLayoutVars>
          <dgm:chPref val="3"/>
        </dgm:presLayoutVars>
      </dgm:prSet>
      <dgm:spPr/>
    </dgm:pt>
    <dgm:pt modelId="{4B38156D-9361-A345-87E1-24FDBF70C21C}" type="pres">
      <dgm:prSet presAssocID="{77A7E0B7-50B8-C146-A7CA-35FB41987CB4}" presName="level3hierChild" presStyleCnt="0"/>
      <dgm:spPr/>
    </dgm:pt>
    <dgm:pt modelId="{E072DF44-3ECF-1D45-B39E-D96B597CF330}" type="pres">
      <dgm:prSet presAssocID="{2D9CFFAE-0783-ED48-9EB1-41999133F889}" presName="conn2-1" presStyleLbl="parChTrans1D2" presStyleIdx="1" presStyleCnt="2"/>
      <dgm:spPr/>
    </dgm:pt>
    <dgm:pt modelId="{9C4A688A-549E-B248-A7B6-1E445AA8230F}" type="pres">
      <dgm:prSet presAssocID="{2D9CFFAE-0783-ED48-9EB1-41999133F889}" presName="connTx" presStyleLbl="parChTrans1D2" presStyleIdx="1" presStyleCnt="2"/>
      <dgm:spPr/>
    </dgm:pt>
    <dgm:pt modelId="{94B19A0F-BF81-BC45-8AFF-42B0327DB0A9}" type="pres">
      <dgm:prSet presAssocID="{CD793CD1-EA37-EC4B-B11F-F724D14597EA}" presName="root2" presStyleCnt="0"/>
      <dgm:spPr/>
    </dgm:pt>
    <dgm:pt modelId="{BC293537-F01A-4C45-AB6A-A069DF19A739}" type="pres">
      <dgm:prSet presAssocID="{CD793CD1-EA37-EC4B-B11F-F724D14597EA}" presName="LevelTwoTextNode" presStyleLbl="node2" presStyleIdx="1" presStyleCnt="2">
        <dgm:presLayoutVars>
          <dgm:chPref val="3"/>
        </dgm:presLayoutVars>
      </dgm:prSet>
      <dgm:spPr/>
    </dgm:pt>
    <dgm:pt modelId="{72FAA179-0B3A-0046-8CB6-E9FA63FA5EF3}" type="pres">
      <dgm:prSet presAssocID="{CD793CD1-EA37-EC4B-B11F-F724D14597EA}" presName="level3hierChild" presStyleCnt="0"/>
      <dgm:spPr/>
    </dgm:pt>
    <dgm:pt modelId="{33FCDD63-C777-A243-96BC-E8FF933D6A30}" type="pres">
      <dgm:prSet presAssocID="{1669097A-07C6-A445-AA15-022141A01958}" presName="conn2-1" presStyleLbl="parChTrans1D3" presStyleIdx="3" presStyleCnt="4"/>
      <dgm:spPr/>
    </dgm:pt>
    <dgm:pt modelId="{5C5678E8-0E19-774F-8A25-687C992D127B}" type="pres">
      <dgm:prSet presAssocID="{1669097A-07C6-A445-AA15-022141A01958}" presName="connTx" presStyleLbl="parChTrans1D3" presStyleIdx="3" presStyleCnt="4"/>
      <dgm:spPr/>
    </dgm:pt>
    <dgm:pt modelId="{16358425-FC09-644C-AB21-A93394D864EB}" type="pres">
      <dgm:prSet presAssocID="{89E8ABF7-6CCF-374C-8724-42BA58DB1921}" presName="root2" presStyleCnt="0"/>
      <dgm:spPr/>
    </dgm:pt>
    <dgm:pt modelId="{DD9843D9-B022-074D-82FF-41A5771A3941}" type="pres">
      <dgm:prSet presAssocID="{89E8ABF7-6CCF-374C-8724-42BA58DB1921}" presName="LevelTwoTextNode" presStyleLbl="node3" presStyleIdx="3" presStyleCnt="4">
        <dgm:presLayoutVars>
          <dgm:chPref val="3"/>
        </dgm:presLayoutVars>
      </dgm:prSet>
      <dgm:spPr/>
    </dgm:pt>
    <dgm:pt modelId="{ED707CFE-B38E-C644-87F4-9E854F7BA89D}" type="pres">
      <dgm:prSet presAssocID="{89E8ABF7-6CCF-374C-8724-42BA58DB1921}" presName="level3hierChild" presStyleCnt="0"/>
      <dgm:spPr/>
    </dgm:pt>
  </dgm:ptLst>
  <dgm:cxnLst>
    <dgm:cxn modelId="{7E2C0B06-8F0C-1249-A23A-BCCE38C11DB4}" type="presOf" srcId="{61DFFE02-8961-2B46-A5C9-93A368C43E03}" destId="{D6F0E9FF-C642-B449-B69A-764C0FBB4BC2}" srcOrd="1" destOrd="0" presId="urn:microsoft.com/office/officeart/2005/8/layout/hierarchy2"/>
    <dgm:cxn modelId="{00A8D907-1833-E348-BC2A-FA3FFF0B6CFC}" type="presOf" srcId="{2E49EE2D-1F24-3041-A94F-8DF8C43685AE}" destId="{873DC103-92D6-C945-9E28-7F2F63EA7108}" srcOrd="0" destOrd="0" presId="urn:microsoft.com/office/officeart/2005/8/layout/hierarchy2"/>
    <dgm:cxn modelId="{6C37E508-FCAF-4941-B087-6326F24273E3}" srcId="{8E3EA4CB-B735-5347-970A-22E2B62827F2}" destId="{0AFCE7EB-E5C8-884A-B6DF-CDDCFE863C8A}" srcOrd="0" destOrd="0" parTransId="{26AF5B4A-B4F4-BA49-8228-D8146A056062}" sibTransId="{08C334C9-08B7-4342-9945-737363FB2EAB}"/>
    <dgm:cxn modelId="{ECB99511-9471-A94E-99CC-51EBEF0922A1}" srcId="{07BD1725-6488-A648-AF8C-C51ACC5C62EA}" destId="{6E743DB7-A437-CB48-AC9D-7307034D0111}" srcOrd="2" destOrd="0" parTransId="{D357A93A-FA44-8C42-AB0E-77F24DAB19A6}" sibTransId="{F22BAC89-ED7C-5B4E-A26D-2D9324FC2529}"/>
    <dgm:cxn modelId="{DDEE9611-C306-8E48-A42D-9D6C928080EE}" srcId="{07BD1725-6488-A648-AF8C-C51ACC5C62EA}" destId="{E2A45D5D-BBBD-6847-B536-5CCBA8B0D200}" srcOrd="0" destOrd="0" parTransId="{1BFED5B8-6848-634F-8D64-4ECCC4E1D635}" sibTransId="{446F286C-726B-344D-9C6B-513CCA4DCF89}"/>
    <dgm:cxn modelId="{79A7EC11-AFE7-2445-A180-C99028DF8134}" type="presOf" srcId="{56D928C0-C524-6D4F-8475-4B4EC673A1D0}" destId="{B8A7B15A-D1CD-0E4E-9F54-B0F81A323568}" srcOrd="1" destOrd="0" presId="urn:microsoft.com/office/officeart/2005/8/layout/hierarchy2"/>
    <dgm:cxn modelId="{0F88DB15-1693-6246-A8CC-C88BB3DB0BB0}" srcId="{E3DE78D0-745A-6E48-8F21-C62008BC061D}" destId="{C350A7DF-6C3E-0347-A1D4-4DD08118FC7B}" srcOrd="0" destOrd="0" parTransId="{ED506597-EA01-3D44-8B07-196927B31B76}" sibTransId="{8923B34D-7DC2-3141-9F98-D06339916755}"/>
    <dgm:cxn modelId="{55844D17-80E4-D048-93B4-755038CC137C}" type="presOf" srcId="{2D9CFFAE-0783-ED48-9EB1-41999133F889}" destId="{9C4A688A-549E-B248-A7B6-1E445AA8230F}" srcOrd="1" destOrd="0" presId="urn:microsoft.com/office/officeart/2005/8/layout/hierarchy2"/>
    <dgm:cxn modelId="{E8CB781E-634C-E74C-A101-7186B993E891}" type="presOf" srcId="{B28C187C-A8B5-894E-B769-8B5BB8B7EB68}" destId="{6255C210-D96A-BC44-B4AF-2799C33AC128}" srcOrd="0" destOrd="0" presId="urn:microsoft.com/office/officeart/2005/8/layout/hierarchy2"/>
    <dgm:cxn modelId="{E965901F-0463-CF4C-987A-60D4383690C4}" type="presOf" srcId="{A6CA6FAE-4D00-8B46-966F-D5C1E8A55A88}" destId="{88EF0B01-19AA-464F-9037-5331102BD1AB}" srcOrd="1" destOrd="0" presId="urn:microsoft.com/office/officeart/2005/8/layout/hierarchy2"/>
    <dgm:cxn modelId="{B32DDB1F-CCC2-CE4F-A1C8-A94C2CAA3880}" type="presOf" srcId="{9E3FEDB1-63CC-CA4C-A31D-3A02AB9D17AC}" destId="{6C09472F-5EB1-CB4E-B432-CE4B98B0AB2B}" srcOrd="0" destOrd="0" presId="urn:microsoft.com/office/officeart/2005/8/layout/hierarchy2"/>
    <dgm:cxn modelId="{26A09F20-53A7-EF4C-97D7-C8018F433C30}" srcId="{A36C6AA4-3670-BB46-83FF-F3EE1041CFBF}" destId="{1EBE2B7E-40F4-CE4D-A8A0-2EAD340614C6}" srcOrd="0" destOrd="0" parTransId="{D972E8F3-34CE-4745-840B-3F582B32CF2B}" sibTransId="{B3B1340D-F38B-EC4C-88F8-F16B22AAA0C5}"/>
    <dgm:cxn modelId="{120EA128-1521-8244-81A9-430ED29669EC}" type="presOf" srcId="{89E8ABF7-6CCF-374C-8724-42BA58DB1921}" destId="{DD9843D9-B022-074D-82FF-41A5771A3941}" srcOrd="0" destOrd="0" presId="urn:microsoft.com/office/officeart/2005/8/layout/hierarchy2"/>
    <dgm:cxn modelId="{1C6FF02A-F219-C44C-9622-185ECF73ACC4}" srcId="{0933327E-52E2-9B41-9F2B-D1D2C5163735}" destId="{9E3FEDB1-63CC-CA4C-A31D-3A02AB9D17AC}" srcOrd="0" destOrd="0" parTransId="{7B105CBA-0B8B-F54C-BEBF-74B9EE2E5AD2}" sibTransId="{8CE76C2D-3D7D-C648-B168-96681402E8CE}"/>
    <dgm:cxn modelId="{9910F32F-AC31-D342-A279-45FE0648F0A3}" type="presOf" srcId="{862E5DBC-9339-F046-BC90-91FB84BAE439}" destId="{BDD90945-5DBB-684D-8288-1B3BA3B254EB}" srcOrd="0" destOrd="0" presId="urn:microsoft.com/office/officeart/2005/8/layout/hierarchy2"/>
    <dgm:cxn modelId="{113E3D3B-5AE1-AA46-9B48-D5F0C98982DA}" srcId="{F0D9161F-62F5-404A-9B07-5F5BD86CE6E7}" destId="{77A7E0B7-50B8-C146-A7CA-35FB41987CB4}" srcOrd="1" destOrd="0" parTransId="{869D2DAB-88AC-A24F-B058-21217A74A179}" sibTransId="{B1B5CA4E-158D-7942-98B0-1875BE41D523}"/>
    <dgm:cxn modelId="{0388513C-ECD0-C64E-BC5F-8FA166D5954F}" type="presOf" srcId="{0933327E-52E2-9B41-9F2B-D1D2C5163735}" destId="{FFDBCD2B-B80A-1B4C-BD39-7D7F6AB4BFAB}" srcOrd="0" destOrd="0" presId="urn:microsoft.com/office/officeart/2005/8/layout/hierarchy2"/>
    <dgm:cxn modelId="{F119343D-59A5-2649-B3A0-1BBBA73EEF54}" type="presOf" srcId="{C757731C-C02F-7141-8F67-EC456F5A20D9}" destId="{A0ED701C-2118-8341-9EBC-C24F8DAF6509}" srcOrd="0" destOrd="0" presId="urn:microsoft.com/office/officeart/2005/8/layout/hierarchy2"/>
    <dgm:cxn modelId="{C8C4543E-752A-704B-B954-970DBFA98780}" type="presOf" srcId="{23F8A893-5286-674D-BD84-0F2AB14EFA4D}" destId="{4B879C97-8379-9242-ABA6-199058C5D7A3}" srcOrd="0" destOrd="0" presId="urn:microsoft.com/office/officeart/2005/8/layout/hierarchy2"/>
    <dgm:cxn modelId="{D843E33E-1872-B04C-ABC5-CFFA1C1A4374}" type="presOf" srcId="{F0D9161F-62F5-404A-9B07-5F5BD86CE6E7}" destId="{7288E6AA-784F-AC40-864D-AB6CE25BC3BE}" srcOrd="0" destOrd="0" presId="urn:microsoft.com/office/officeart/2005/8/layout/hierarchy2"/>
    <dgm:cxn modelId="{30F02C3F-9ECE-D94E-AA94-B3A1FDAF4199}" type="presOf" srcId="{869D2DAB-88AC-A24F-B058-21217A74A179}" destId="{F58406AE-8916-AD4E-B5CE-BF32CEAF7A31}" srcOrd="1" destOrd="0" presId="urn:microsoft.com/office/officeart/2005/8/layout/hierarchy2"/>
    <dgm:cxn modelId="{ADDB3E44-4B29-4541-93D2-6D66D709B49E}" srcId="{DA53A4F7-A10E-EE41-A5D9-FF605C9568E5}" destId="{C757731C-C02F-7141-8F67-EC456F5A20D9}" srcOrd="0" destOrd="0" parTransId="{19668892-7217-0B47-B951-C94B8887AB4B}" sibTransId="{232DCDCE-28EC-E94A-A4EB-DA636E64A765}"/>
    <dgm:cxn modelId="{00BC7C47-11E0-D641-8951-20BD98E922AC}" srcId="{BBA47B60-21A1-DE47-B744-89DA3566B181}" destId="{0933327E-52E2-9B41-9F2B-D1D2C5163735}" srcOrd="0" destOrd="0" parTransId="{2682DCDE-A971-9947-A7D5-FD2185E78C24}" sibTransId="{7408F843-4D0A-1C47-84D2-1B83F2C98FB9}"/>
    <dgm:cxn modelId="{DA92894A-9BCB-E14E-9D0B-1794320EB0CA}" type="presOf" srcId="{E2A45D5D-BBBD-6847-B536-5CCBA8B0D200}" destId="{743D2CB5-CB4E-B14F-9008-696B8EE6BC70}" srcOrd="0" destOrd="0" presId="urn:microsoft.com/office/officeart/2005/8/layout/hierarchy2"/>
    <dgm:cxn modelId="{7191A54A-213C-D74D-94E9-6ED57694C8EB}" type="presOf" srcId="{1669097A-07C6-A445-AA15-022141A01958}" destId="{33FCDD63-C777-A243-96BC-E8FF933D6A30}" srcOrd="0" destOrd="0" presId="urn:microsoft.com/office/officeart/2005/8/layout/hierarchy2"/>
    <dgm:cxn modelId="{E02D7751-B1D3-2648-9C90-D3BCDBD096C4}" type="presOf" srcId="{9B690B19-BF11-6247-B99B-58BB31CF74C9}" destId="{2149C7D9-A911-B840-A1B1-0506DF506FA9}" srcOrd="0" destOrd="0" presId="urn:microsoft.com/office/officeart/2005/8/layout/hierarchy2"/>
    <dgm:cxn modelId="{9B4E9D56-CA85-5446-A85A-605A0EE0CD0D}" type="presOf" srcId="{77A7E0B7-50B8-C146-A7CA-35FB41987CB4}" destId="{71C3E6DC-9856-D149-A65E-6E7D1171D1F1}" srcOrd="0" destOrd="0" presId="urn:microsoft.com/office/officeart/2005/8/layout/hierarchy2"/>
    <dgm:cxn modelId="{ABE6E856-7C2D-FB4C-97AE-C8675CC2AE39}" srcId="{6E743DB7-A437-CB48-AC9D-7307034D0111}" destId="{2E49EE2D-1F24-3041-A94F-8DF8C43685AE}" srcOrd="0" destOrd="0" parTransId="{B28C187C-A8B5-894E-B769-8B5BB8B7EB68}" sibTransId="{680F6F4D-1A9C-7A40-BA10-109ED5B83642}"/>
    <dgm:cxn modelId="{289C2158-64BF-BF4B-AFAE-ADEBC4522E14}" type="presOf" srcId="{0B567B36-5C16-5449-92FE-4F85B880B588}" destId="{9CADDEE6-5B98-464E-A674-F85CAE25278E}" srcOrd="0" destOrd="0" presId="urn:microsoft.com/office/officeart/2005/8/layout/hierarchy2"/>
    <dgm:cxn modelId="{D9F8045A-4C35-5D4C-905C-A0C5732CBBB7}" srcId="{925ED191-3B3C-7D4F-9CE1-3B41FD83D1EF}" destId="{F0D9161F-62F5-404A-9B07-5F5BD86CE6E7}" srcOrd="0" destOrd="0" parTransId="{0B567B36-5C16-5449-92FE-4F85B880B588}" sibTransId="{4970C497-63CB-0A4E-B7CC-9F31975C373C}"/>
    <dgm:cxn modelId="{2934395A-5725-CD4B-8546-26CC0335EE08}" type="presOf" srcId="{B28C187C-A8B5-894E-B769-8B5BB8B7EB68}" destId="{90C58945-B0EC-F743-953B-5A0AEABF6ED3}" srcOrd="1" destOrd="0" presId="urn:microsoft.com/office/officeart/2005/8/layout/hierarchy2"/>
    <dgm:cxn modelId="{40E12C5B-DEBE-1945-8D84-D5F3EDC771FE}" srcId="{2E49EE2D-1F24-3041-A94F-8DF8C43685AE}" destId="{925ED191-3B3C-7D4F-9CE1-3B41FD83D1EF}" srcOrd="1" destOrd="0" parTransId="{A8873DFD-79E2-F346-9441-B6B6833E3C9E}" sibTransId="{E85FB675-D525-8F4E-92CA-ED46CE8F6B46}"/>
    <dgm:cxn modelId="{259CBF64-238F-3B42-8550-F35B159829B1}" srcId="{182924AD-E23B-9548-A77A-5B84DFCAC5FA}" destId="{DA53A4F7-A10E-EE41-A5D9-FF605C9568E5}" srcOrd="0" destOrd="0" parTransId="{61DFFE02-8961-2B46-A5C9-93A368C43E03}" sibTransId="{182FF3AA-681F-F145-9F30-AD6D23A404E3}"/>
    <dgm:cxn modelId="{7E7BB668-CB9D-484C-892C-F60A05BA675C}" type="presOf" srcId="{D972E8F3-34CE-4745-840B-3F582B32CF2B}" destId="{224E05E0-FB8F-F84D-935D-CCE1757B6503}" srcOrd="1" destOrd="0" presId="urn:microsoft.com/office/officeart/2005/8/layout/hierarchy2"/>
    <dgm:cxn modelId="{E0CCD069-1A55-5C4C-B1DE-8C5A6A1A867A}" srcId="{0AFCE7EB-E5C8-884A-B6DF-CDDCFE863C8A}" destId="{CD793CD1-EA37-EC4B-B11F-F724D14597EA}" srcOrd="1" destOrd="0" parTransId="{2D9CFFAE-0783-ED48-9EB1-41999133F889}" sibTransId="{2714BD2A-4F33-5149-9120-F43CBB388F48}"/>
    <dgm:cxn modelId="{C5FD016C-E79C-5B41-B6F4-162273E396B0}" type="presOf" srcId="{182924AD-E23B-9548-A77A-5B84DFCAC5FA}" destId="{728AFAB5-9C66-1D4C-BEA5-0BA76996B8D7}" srcOrd="0" destOrd="0" presId="urn:microsoft.com/office/officeart/2005/8/layout/hierarchy2"/>
    <dgm:cxn modelId="{250BBD6D-D9BD-D14D-9F2C-C17E8A165C6D}" type="presOf" srcId="{C350A7DF-6C3E-0347-A1D4-4DD08118FC7B}" destId="{68BB80A0-1774-0A42-8695-E8868D3ECA1D}" srcOrd="0" destOrd="0" presId="urn:microsoft.com/office/officeart/2005/8/layout/hierarchy2"/>
    <dgm:cxn modelId="{6B447E78-F9AE-C14D-AAB2-674DFE2921B9}" type="presOf" srcId="{862E5DBC-9339-F046-BC90-91FB84BAE439}" destId="{CBC3B2F3-F996-BE4E-BC22-1BF7DA594EFF}" srcOrd="1" destOrd="0" presId="urn:microsoft.com/office/officeart/2005/8/layout/hierarchy2"/>
    <dgm:cxn modelId="{CEE00E7F-7435-2F45-B02E-C0D91DDA45A1}" type="presOf" srcId="{925ED191-3B3C-7D4F-9CE1-3B41FD83D1EF}" destId="{86E5DC93-02D0-6349-BE46-B0C19D8B081A}" srcOrd="0" destOrd="0" presId="urn:microsoft.com/office/officeart/2005/8/layout/hierarchy2"/>
    <dgm:cxn modelId="{138C8184-A544-B848-AE89-E8613CFAFA6D}" type="presOf" srcId="{9B690B19-BF11-6247-B99B-58BB31CF74C9}" destId="{9D121DA9-411F-0D4A-AEAA-500F7AD7EE65}" srcOrd="1" destOrd="0" presId="urn:microsoft.com/office/officeart/2005/8/layout/hierarchy2"/>
    <dgm:cxn modelId="{308C1088-A551-D144-B6C0-CA9584B95A06}" type="presOf" srcId="{56D928C0-C524-6D4F-8475-4B4EC673A1D0}" destId="{E84967BE-8F62-2D41-8F20-4C77E70245CA}" srcOrd="0" destOrd="0" presId="urn:microsoft.com/office/officeart/2005/8/layout/hierarchy2"/>
    <dgm:cxn modelId="{6DA7AD88-5DC8-374B-A795-7058D607DEBD}" type="presOf" srcId="{D357A93A-FA44-8C42-AB0E-77F24DAB19A6}" destId="{6EAE77FC-1414-AD46-A08F-B3F235AB20D7}" srcOrd="0" destOrd="0" presId="urn:microsoft.com/office/officeart/2005/8/layout/hierarchy2"/>
    <dgm:cxn modelId="{FF168889-756A-764F-9B94-A6C91DD0208C}" type="presOf" srcId="{1BFED5B8-6848-634F-8D64-4ECCC4E1D635}" destId="{94AC531B-0EC7-D54B-90CF-A7D5E3D14591}" srcOrd="0" destOrd="0" presId="urn:microsoft.com/office/officeart/2005/8/layout/hierarchy2"/>
    <dgm:cxn modelId="{EF1DB78C-13AB-1C42-B33D-C5F3FF59AC9D}" type="presOf" srcId="{1513B216-98D2-C044-9F05-08FF7320EDE6}" destId="{2E550876-D4BF-4845-B227-AAAAD82D8CE1}" srcOrd="0" destOrd="0" presId="urn:microsoft.com/office/officeart/2005/8/layout/hierarchy2"/>
    <dgm:cxn modelId="{BA0D0E90-2984-7146-9562-00E0E055BEE9}" type="presOf" srcId="{67E890D7-FE3A-0E4D-A50F-CAF9565B3F41}" destId="{519186C5-460C-FA46-ABF1-E82142D91374}" srcOrd="0" destOrd="0" presId="urn:microsoft.com/office/officeart/2005/8/layout/hierarchy2"/>
    <dgm:cxn modelId="{1371F692-6128-DC47-9DE3-89123611E9B2}" srcId="{CD793CD1-EA37-EC4B-B11F-F724D14597EA}" destId="{89E8ABF7-6CCF-374C-8724-42BA58DB1921}" srcOrd="0" destOrd="0" parTransId="{1669097A-07C6-A445-AA15-022141A01958}" sibTransId="{DE9215CA-37EA-6842-99B3-62206FBB54EA}"/>
    <dgm:cxn modelId="{BEB92194-F902-2C49-BB6F-36E054AAD002}" type="presOf" srcId="{1513B216-98D2-C044-9F05-08FF7320EDE6}" destId="{A46F4D58-D516-9B43-ADA0-232C13CD98FC}" srcOrd="1" destOrd="0" presId="urn:microsoft.com/office/officeart/2005/8/layout/hierarchy2"/>
    <dgm:cxn modelId="{848E2494-4746-9F4C-AD7F-40216FD35107}" srcId="{0AFCE7EB-E5C8-884A-B6DF-CDDCFE863C8A}" destId="{07BD1725-6488-A648-AF8C-C51ACC5C62EA}" srcOrd="0" destOrd="0" parTransId="{E7D97BDA-CD39-8941-BD27-65CA85203CFC}" sibTransId="{E8B4AB7C-5DDD-E54F-AE3D-7353E0E6197E}"/>
    <dgm:cxn modelId="{9A11AE96-4F66-314D-A291-AA9F1A81AC31}" type="presOf" srcId="{19668892-7217-0B47-B951-C94B8887AB4B}" destId="{5456EAC9-0722-8649-BC6D-DD394A6A3033}" srcOrd="0" destOrd="0" presId="urn:microsoft.com/office/officeart/2005/8/layout/hierarchy2"/>
    <dgm:cxn modelId="{B7A4F296-29F6-C34E-8647-7F1220BB19D3}" type="presOf" srcId="{D972E8F3-34CE-4745-840B-3F582B32CF2B}" destId="{74B881C8-17B1-554A-822A-0E043EE8209F}" srcOrd="0" destOrd="0" presId="urn:microsoft.com/office/officeart/2005/8/layout/hierarchy2"/>
    <dgm:cxn modelId="{ABF65E9A-FE2F-7A4D-8592-F8B6983158EB}" srcId="{0933327E-52E2-9B41-9F2B-D1D2C5163735}" destId="{80D8895A-8529-4A4F-BCFD-4B90D26CECFD}" srcOrd="1" destOrd="0" parTransId="{9B690B19-BF11-6247-B99B-58BB31CF74C9}" sibTransId="{68D8571E-26E9-2546-ACCD-898A04F17B52}"/>
    <dgm:cxn modelId="{DB35769C-274D-C54D-87B2-89D7CA3BE41E}" type="presOf" srcId="{E3DE78D0-745A-6E48-8F21-C62008BC061D}" destId="{9A61A289-0A90-524C-AB02-A2328101B43A}" srcOrd="0" destOrd="0" presId="urn:microsoft.com/office/officeart/2005/8/layout/hierarchy2"/>
    <dgm:cxn modelId="{59A4C39D-EC1D-8F4E-BDDB-77295D541F5C}" type="presOf" srcId="{1BFED5B8-6848-634F-8D64-4ECCC4E1D635}" destId="{A8B6D5EC-121A-3C4C-8038-D3709DE02048}" srcOrd="1" destOrd="0" presId="urn:microsoft.com/office/officeart/2005/8/layout/hierarchy2"/>
    <dgm:cxn modelId="{1928EF9D-67EA-6C48-8C0A-2DB4A556BE61}" type="presOf" srcId="{19668892-7217-0B47-B951-C94B8887AB4B}" destId="{ACAF623A-BA42-D54A-82E6-1E2256315FCA}" srcOrd="1" destOrd="0" presId="urn:microsoft.com/office/officeart/2005/8/layout/hierarchy2"/>
    <dgm:cxn modelId="{3A35669E-49D2-C04C-8DBB-ACB1393A13E0}" type="presOf" srcId="{2D9CFFAE-0783-ED48-9EB1-41999133F889}" destId="{E072DF44-3ECF-1D45-B39E-D96B597CF330}" srcOrd="0" destOrd="0" presId="urn:microsoft.com/office/officeart/2005/8/layout/hierarchy2"/>
    <dgm:cxn modelId="{04759F9E-9234-2B47-A7AB-0C96EA39E4FE}" type="presOf" srcId="{BBA47B60-21A1-DE47-B744-89DA3566B181}" destId="{FE482F8C-0BBE-994C-8803-8BE8CE44A0DB}" srcOrd="0" destOrd="0" presId="urn:microsoft.com/office/officeart/2005/8/layout/hierarchy2"/>
    <dgm:cxn modelId="{70B64A9F-5F1A-7C48-9CE0-65FB78AD464B}" type="presOf" srcId="{A36C6AA4-3670-BB46-83FF-F3EE1041CFBF}" destId="{DC5FB08E-F302-7944-9F11-38360492F2EF}" srcOrd="0" destOrd="0" presId="urn:microsoft.com/office/officeart/2005/8/layout/hierarchy2"/>
    <dgm:cxn modelId="{13D1C09F-0708-8F4A-8A13-698D4CD13B2F}" type="presOf" srcId="{1EBE2B7E-40F4-CE4D-A8A0-2EAD340614C6}" destId="{B3EF1E56-9D7C-1F48-9E1A-45BF7B539DAC}" srcOrd="0" destOrd="0" presId="urn:microsoft.com/office/officeart/2005/8/layout/hierarchy2"/>
    <dgm:cxn modelId="{5BF1E5A3-0424-F84E-9CD3-4B5F9F0D9E59}" type="presOf" srcId="{D357A93A-FA44-8C42-AB0E-77F24DAB19A6}" destId="{29859A6B-9E2E-4D42-B45A-D17D6D16FE60}" srcOrd="1" destOrd="0" presId="urn:microsoft.com/office/officeart/2005/8/layout/hierarchy2"/>
    <dgm:cxn modelId="{C9C92CA8-B95E-0A46-A9B8-DAFC835B8185}" type="presOf" srcId="{ED506597-EA01-3D44-8B07-196927B31B76}" destId="{2AC02ED1-19B5-2A46-88E6-0113A8AC2920}" srcOrd="0" destOrd="0" presId="urn:microsoft.com/office/officeart/2005/8/layout/hierarchy2"/>
    <dgm:cxn modelId="{EA2EC6A8-F473-F642-BC37-55CC8A89BA62}" type="presOf" srcId="{E7D97BDA-CD39-8941-BD27-65CA85203CFC}" destId="{F90DE7CE-D165-9F45-AA4C-B00DB9BE5795}" srcOrd="0" destOrd="0" presId="urn:microsoft.com/office/officeart/2005/8/layout/hierarchy2"/>
    <dgm:cxn modelId="{FD3578A9-01DB-704A-A7C4-433BE1318407}" type="presOf" srcId="{CC084D3C-53EE-2A48-ADB4-33248DA9DB39}" destId="{6E541784-3F84-3346-BA6D-84BB37012457}" srcOrd="1" destOrd="0" presId="urn:microsoft.com/office/officeart/2005/8/layout/hierarchy2"/>
    <dgm:cxn modelId="{1A2D59AA-DD6C-6B45-B233-5676601D8682}" type="presOf" srcId="{869D2DAB-88AC-A24F-B058-21217A74A179}" destId="{C201DBD3-DD93-EA48-8973-AD94072EE0EB}" srcOrd="0" destOrd="0" presId="urn:microsoft.com/office/officeart/2005/8/layout/hierarchy2"/>
    <dgm:cxn modelId="{682D08AE-631C-634C-A825-EA86FA059FE5}" type="presOf" srcId="{51E35075-43D1-E44F-8F6E-1A331F53EA7F}" destId="{62434441-5537-DC46-A334-98C46CB64FCB}" srcOrd="0" destOrd="0" presId="urn:microsoft.com/office/officeart/2005/8/layout/hierarchy2"/>
    <dgm:cxn modelId="{191B56B3-AFD9-664D-B66A-B2512A28850E}" type="presOf" srcId="{0AFCE7EB-E5C8-884A-B6DF-CDDCFE863C8A}" destId="{37CFF979-D7FA-4047-A281-987E677700F5}" srcOrd="0" destOrd="0" presId="urn:microsoft.com/office/officeart/2005/8/layout/hierarchy2"/>
    <dgm:cxn modelId="{DC5DFDB3-709C-B04B-AE6A-528366DF3438}" type="presOf" srcId="{2682DCDE-A971-9947-A7D5-FD2185E78C24}" destId="{7FC5A82F-5FA3-924F-A4F6-0E5E413B1D5C}" srcOrd="0" destOrd="0" presId="urn:microsoft.com/office/officeart/2005/8/layout/hierarchy2"/>
    <dgm:cxn modelId="{0029CFB4-0C5A-BB4E-BD31-232BA582107D}" srcId="{1EBE2B7E-40F4-CE4D-A8A0-2EAD340614C6}" destId="{51E35075-43D1-E44F-8F6E-1A331F53EA7F}" srcOrd="0" destOrd="0" parTransId="{A6CA6FAE-4D00-8B46-966F-D5C1E8A55A88}" sibTransId="{1BEDC108-A8A5-7F4B-B62A-0BD3431FC87A}"/>
    <dgm:cxn modelId="{CFE73CC0-7741-C84E-9406-6CE4A31B16A6}" type="presOf" srcId="{31F7FBCB-8711-434B-ABA0-2432CEB1587E}" destId="{C6854938-138F-BA49-ACD6-E820F73F9F51}" srcOrd="1" destOrd="0" presId="urn:microsoft.com/office/officeart/2005/8/layout/hierarchy2"/>
    <dgm:cxn modelId="{F611F2C0-563A-3040-BFCF-369F5893AF8D}" srcId="{E3DE78D0-745A-6E48-8F21-C62008BC061D}" destId="{A36C6AA4-3670-BB46-83FF-F3EE1041CFBF}" srcOrd="1" destOrd="0" parTransId="{CC084D3C-53EE-2A48-ADB4-33248DA9DB39}" sibTransId="{124B4346-0F07-A644-BF1A-710A520B5D5A}"/>
    <dgm:cxn modelId="{AF7FAAC2-1EBF-3740-AE95-958B4A91B096}" type="presOf" srcId="{DA53A4F7-A10E-EE41-A5D9-FF605C9568E5}" destId="{75741358-F039-5C40-ACEC-22B7BBE533E1}" srcOrd="0" destOrd="0" presId="urn:microsoft.com/office/officeart/2005/8/layout/hierarchy2"/>
    <dgm:cxn modelId="{F49736C4-624B-3845-B6A0-926B7FC3434B}" type="presOf" srcId="{E7D97BDA-CD39-8941-BD27-65CA85203CFC}" destId="{1625C910-4F63-F14F-A53D-33095B057C30}" srcOrd="1" destOrd="0" presId="urn:microsoft.com/office/officeart/2005/8/layout/hierarchy2"/>
    <dgm:cxn modelId="{03ADC9C5-EE50-AB4E-8EB9-DFF162993869}" type="presOf" srcId="{A8873DFD-79E2-F346-9441-B6B6833E3C9E}" destId="{3545773A-B239-2C4E-A332-D2E0308AC1DF}" srcOrd="0" destOrd="0" presId="urn:microsoft.com/office/officeart/2005/8/layout/hierarchy2"/>
    <dgm:cxn modelId="{94AE7DC6-396D-2B4B-8FB0-2B9DBD541651}" type="presOf" srcId="{07BD1725-6488-A648-AF8C-C51ACC5C62EA}" destId="{C29428DC-D1A5-C44C-93E2-C3155CA334D4}" srcOrd="0" destOrd="0" presId="urn:microsoft.com/office/officeart/2005/8/layout/hierarchy2"/>
    <dgm:cxn modelId="{B0C04EC9-A01B-E74D-A642-8D4300140C91}" type="presOf" srcId="{ED506597-EA01-3D44-8B07-196927B31B76}" destId="{B2D0D6FE-396A-1844-A529-96BD9EAC9086}" srcOrd="1" destOrd="0" presId="urn:microsoft.com/office/officeart/2005/8/layout/hierarchy2"/>
    <dgm:cxn modelId="{8805BBCA-5216-7A45-87F1-725FB06383D4}" type="presOf" srcId="{80D8895A-8529-4A4F-BCFD-4B90D26CECFD}" destId="{4110C17D-A849-7949-B0A6-41B72D899520}" srcOrd="0" destOrd="0" presId="urn:microsoft.com/office/officeart/2005/8/layout/hierarchy2"/>
    <dgm:cxn modelId="{556CF1CA-9802-1346-BCF0-0CCCD9837BF1}" type="presOf" srcId="{D9A10A47-853A-714E-AB11-F5C5A32DA7DC}" destId="{A410A4D5-B0B2-1B45-AA22-F7C9DE29012A}" srcOrd="0" destOrd="0" presId="urn:microsoft.com/office/officeart/2005/8/layout/hierarchy2"/>
    <dgm:cxn modelId="{98780DCC-26F7-874E-BEBE-94B035785828}" srcId="{1EBE2B7E-40F4-CE4D-A8A0-2EAD340614C6}" destId="{D9A10A47-853A-714E-AB11-F5C5A32DA7DC}" srcOrd="1" destOrd="0" parTransId="{23F8A893-5286-674D-BD84-0F2AB14EFA4D}" sibTransId="{56FEA3A6-B8F4-DF43-B2FB-C486A816AF6A}"/>
    <dgm:cxn modelId="{50EA14CD-0BBC-294A-9EC1-EC25D5998E52}" type="presOf" srcId="{EE25B3A6-3BB8-DE42-AADB-16E225B32170}" destId="{E30E5DD1-84E1-F14E-AF3B-B4546B94F601}" srcOrd="0" destOrd="0" presId="urn:microsoft.com/office/officeart/2005/8/layout/hierarchy2"/>
    <dgm:cxn modelId="{C23486CF-0BBE-3349-9861-2E42304F900B}" srcId="{DA53A4F7-A10E-EE41-A5D9-FF605C9568E5}" destId="{BBA47B60-21A1-DE47-B744-89DA3566B181}" srcOrd="1" destOrd="0" parTransId="{67E890D7-FE3A-0E4D-A50F-CAF9565B3F41}" sibTransId="{B90F1410-8A14-8C4C-8DC2-65E85F32E951}"/>
    <dgm:cxn modelId="{EDB906D1-1BAD-694C-BA48-63A02DFDA4BD}" type="presOf" srcId="{0B567B36-5C16-5449-92FE-4F85B880B588}" destId="{1EEB4525-37DC-C24B-BBFD-CA17FD0A268D}" srcOrd="1" destOrd="0" presId="urn:microsoft.com/office/officeart/2005/8/layout/hierarchy2"/>
    <dgm:cxn modelId="{8C230CD1-E5EE-9149-BC5F-72BC21435F0A}" type="presOf" srcId="{7B105CBA-0B8B-F54C-BEBF-74B9EE2E5AD2}" destId="{55B9F906-6963-B44E-8B2D-06DFB4C1B5D5}" srcOrd="0" destOrd="0" presId="urn:microsoft.com/office/officeart/2005/8/layout/hierarchy2"/>
    <dgm:cxn modelId="{9D3C33D1-D889-5345-AB23-6CB9141CC536}" type="presOf" srcId="{5930CA4E-9568-834E-9B63-A4B77A592EFB}" destId="{0890AC29-8334-DB41-A882-C536B417DDEC}" srcOrd="0" destOrd="0" presId="urn:microsoft.com/office/officeart/2005/8/layout/hierarchy2"/>
    <dgm:cxn modelId="{5D8A55D6-9F62-7B41-B286-74F962C9FEC8}" type="presOf" srcId="{CC084D3C-53EE-2A48-ADB4-33248DA9DB39}" destId="{B6C594D5-3373-0748-8159-570F7AD353B4}" srcOrd="0" destOrd="0" presId="urn:microsoft.com/office/officeart/2005/8/layout/hierarchy2"/>
    <dgm:cxn modelId="{9C4CC8D6-ABD8-084D-A261-AFE272B173A5}" type="presOf" srcId="{31F7FBCB-8711-434B-ABA0-2432CEB1587E}" destId="{3032B7E9-48F6-094C-93D4-3C5BA6F46550}" srcOrd="0" destOrd="0" presId="urn:microsoft.com/office/officeart/2005/8/layout/hierarchy2"/>
    <dgm:cxn modelId="{CC47F9D6-D4BF-6541-9E29-6A98B86AF353}" type="presOf" srcId="{23F8A893-5286-674D-BD84-0F2AB14EFA4D}" destId="{18C790F9-BDE0-C749-8407-DB94E9D3CE0A}" srcOrd="1" destOrd="0" presId="urn:microsoft.com/office/officeart/2005/8/layout/hierarchy2"/>
    <dgm:cxn modelId="{B6224FD8-0CAA-8A4C-A4A7-0E8842055219}" type="presOf" srcId="{A8873DFD-79E2-F346-9441-B6B6833E3C9E}" destId="{AD2C692B-FFE3-B443-8538-7FF9E297A125}" srcOrd="1" destOrd="0" presId="urn:microsoft.com/office/officeart/2005/8/layout/hierarchy2"/>
    <dgm:cxn modelId="{89383ADA-2171-5D43-AEE3-4927DE976242}" srcId="{2E49EE2D-1F24-3041-A94F-8DF8C43685AE}" destId="{EE25B3A6-3BB8-DE42-AADB-16E225B32170}" srcOrd="0" destOrd="0" parTransId="{31F7FBCB-8711-434B-ABA0-2432CEB1587E}" sibTransId="{E9821647-36AD-DC49-9D40-4A734BBB8BB2}"/>
    <dgm:cxn modelId="{1F6D6EDB-2857-2542-A6D8-ECCDB57EF66C}" srcId="{F0D9161F-62F5-404A-9B07-5F5BD86CE6E7}" destId="{5930CA4E-9568-834E-9B63-A4B77A592EFB}" srcOrd="0" destOrd="0" parTransId="{56D928C0-C524-6D4F-8475-4B4EC673A1D0}" sibTransId="{C52383E3-ACE3-C046-901C-FBA2586F4C0F}"/>
    <dgm:cxn modelId="{5DC36ADE-26B6-0343-B81E-F185A4D8BE8D}" srcId="{E2A45D5D-BBBD-6847-B536-5CCBA8B0D200}" destId="{E3DE78D0-745A-6E48-8F21-C62008BC061D}" srcOrd="0" destOrd="0" parTransId="{1513B216-98D2-C044-9F05-08FF7320EDE6}" sibTransId="{F7E68EF4-B863-0C47-B020-F32BD2F656F1}"/>
    <dgm:cxn modelId="{F8A94EE3-3AD4-0D49-BDF3-764A947BA941}" type="presOf" srcId="{6E743DB7-A437-CB48-AC9D-7307034D0111}" destId="{7688660D-144B-9546-B458-13A7DE73030A}" srcOrd="0" destOrd="0" presId="urn:microsoft.com/office/officeart/2005/8/layout/hierarchy2"/>
    <dgm:cxn modelId="{58A145E7-1ED8-F644-99C2-D5BFF393CF40}" srcId="{07BD1725-6488-A648-AF8C-C51ACC5C62EA}" destId="{182924AD-E23B-9548-A77A-5B84DFCAC5FA}" srcOrd="1" destOrd="0" parTransId="{862E5DBC-9339-F046-BC90-91FB84BAE439}" sibTransId="{238C8149-08FD-6149-BA77-3B9FBD43D58B}"/>
    <dgm:cxn modelId="{1C8979E8-7785-8848-9904-D471AA68042A}" type="presOf" srcId="{67E890D7-FE3A-0E4D-A50F-CAF9565B3F41}" destId="{8D598ACB-3CDD-F14E-BAD8-9441E01C59C2}" srcOrd="1" destOrd="0" presId="urn:microsoft.com/office/officeart/2005/8/layout/hierarchy2"/>
    <dgm:cxn modelId="{A71776EA-935C-E44E-97BD-3846C5638552}" type="presOf" srcId="{2682DCDE-A971-9947-A7D5-FD2185E78C24}" destId="{00FA0B49-A5DE-8B49-AD81-5D8749C3B243}" srcOrd="1" destOrd="0" presId="urn:microsoft.com/office/officeart/2005/8/layout/hierarchy2"/>
    <dgm:cxn modelId="{22D8EDEC-D18A-DD4E-B47B-F116D63BF1DE}" type="presOf" srcId="{CD793CD1-EA37-EC4B-B11F-F724D14597EA}" destId="{BC293537-F01A-4C45-AB6A-A069DF19A739}" srcOrd="0" destOrd="0" presId="urn:microsoft.com/office/officeart/2005/8/layout/hierarchy2"/>
    <dgm:cxn modelId="{8860CFEE-F6ED-6847-A822-0035B0D94952}" type="presOf" srcId="{61DFFE02-8961-2B46-A5C9-93A368C43E03}" destId="{4A74DDD0-7DD6-D241-93CB-87A5218566A0}" srcOrd="0" destOrd="0" presId="urn:microsoft.com/office/officeart/2005/8/layout/hierarchy2"/>
    <dgm:cxn modelId="{0106F1F0-5927-1442-A16E-5235E80C1F4A}" type="presOf" srcId="{A6CA6FAE-4D00-8B46-966F-D5C1E8A55A88}" destId="{A430EB4F-44EE-C246-A36E-624801572282}" srcOrd="0" destOrd="0" presId="urn:microsoft.com/office/officeart/2005/8/layout/hierarchy2"/>
    <dgm:cxn modelId="{B1BF83F8-70C2-854B-8167-8AE18004260C}" type="presOf" srcId="{1669097A-07C6-A445-AA15-022141A01958}" destId="{5C5678E8-0E19-774F-8A25-687C992D127B}" srcOrd="1" destOrd="0" presId="urn:microsoft.com/office/officeart/2005/8/layout/hierarchy2"/>
    <dgm:cxn modelId="{B687DBF9-5AC2-1644-B0A5-DD4194420362}" type="presOf" srcId="{8E3EA4CB-B735-5347-970A-22E2B62827F2}" destId="{A361836D-F59F-CE4E-A439-C72EACE994B6}" srcOrd="0" destOrd="0" presId="urn:microsoft.com/office/officeart/2005/8/layout/hierarchy2"/>
    <dgm:cxn modelId="{2D1B79FF-6ABF-E74D-9523-B1494634E543}" type="presOf" srcId="{7B105CBA-0B8B-F54C-BEBF-74B9EE2E5AD2}" destId="{DDAABDBF-3802-7145-B09C-868872F871CA}" srcOrd="1" destOrd="0" presId="urn:microsoft.com/office/officeart/2005/8/layout/hierarchy2"/>
    <dgm:cxn modelId="{F94C36CC-6C53-5242-8622-BB1B9182E30C}" type="presParOf" srcId="{A361836D-F59F-CE4E-A439-C72EACE994B6}" destId="{FFBA3121-E6FA-324A-BA57-225CFC12278B}" srcOrd="0" destOrd="0" presId="urn:microsoft.com/office/officeart/2005/8/layout/hierarchy2"/>
    <dgm:cxn modelId="{15337245-B9C9-704D-8AC6-3BCB0AD0B314}" type="presParOf" srcId="{FFBA3121-E6FA-324A-BA57-225CFC12278B}" destId="{37CFF979-D7FA-4047-A281-987E677700F5}" srcOrd="0" destOrd="0" presId="urn:microsoft.com/office/officeart/2005/8/layout/hierarchy2"/>
    <dgm:cxn modelId="{85198590-1A06-954B-A72A-9837423F293C}" type="presParOf" srcId="{FFBA3121-E6FA-324A-BA57-225CFC12278B}" destId="{B1852097-5AFE-F24D-8BAE-A538199DD9C1}" srcOrd="1" destOrd="0" presId="urn:microsoft.com/office/officeart/2005/8/layout/hierarchy2"/>
    <dgm:cxn modelId="{F03059E3-B97D-874F-9521-273A70C27A66}" type="presParOf" srcId="{B1852097-5AFE-F24D-8BAE-A538199DD9C1}" destId="{F90DE7CE-D165-9F45-AA4C-B00DB9BE5795}" srcOrd="0" destOrd="0" presId="urn:microsoft.com/office/officeart/2005/8/layout/hierarchy2"/>
    <dgm:cxn modelId="{8F45BAFA-7F9A-F54D-B223-20284CCA958D}" type="presParOf" srcId="{F90DE7CE-D165-9F45-AA4C-B00DB9BE5795}" destId="{1625C910-4F63-F14F-A53D-33095B057C30}" srcOrd="0" destOrd="0" presId="urn:microsoft.com/office/officeart/2005/8/layout/hierarchy2"/>
    <dgm:cxn modelId="{785F8FAB-16BB-E942-B208-150721DA956E}" type="presParOf" srcId="{B1852097-5AFE-F24D-8BAE-A538199DD9C1}" destId="{B665A9AC-46AE-4D4C-BB4D-0D2CF3803260}" srcOrd="1" destOrd="0" presId="urn:microsoft.com/office/officeart/2005/8/layout/hierarchy2"/>
    <dgm:cxn modelId="{7B21ECE0-7AD8-A84A-B8D3-97C3DD0E2EB1}" type="presParOf" srcId="{B665A9AC-46AE-4D4C-BB4D-0D2CF3803260}" destId="{C29428DC-D1A5-C44C-93E2-C3155CA334D4}" srcOrd="0" destOrd="0" presId="urn:microsoft.com/office/officeart/2005/8/layout/hierarchy2"/>
    <dgm:cxn modelId="{8F0012A1-D922-3A48-95A2-E33B093A59AB}" type="presParOf" srcId="{B665A9AC-46AE-4D4C-BB4D-0D2CF3803260}" destId="{BBFDB6EB-4E42-A44F-BDFE-617CF5708D72}" srcOrd="1" destOrd="0" presId="urn:microsoft.com/office/officeart/2005/8/layout/hierarchy2"/>
    <dgm:cxn modelId="{02A5BC26-676E-C148-9068-D16142068BFB}" type="presParOf" srcId="{BBFDB6EB-4E42-A44F-BDFE-617CF5708D72}" destId="{94AC531B-0EC7-D54B-90CF-A7D5E3D14591}" srcOrd="0" destOrd="0" presId="urn:microsoft.com/office/officeart/2005/8/layout/hierarchy2"/>
    <dgm:cxn modelId="{62A6F696-1C06-A548-9470-B84F51F8A9F5}" type="presParOf" srcId="{94AC531B-0EC7-D54B-90CF-A7D5E3D14591}" destId="{A8B6D5EC-121A-3C4C-8038-D3709DE02048}" srcOrd="0" destOrd="0" presId="urn:microsoft.com/office/officeart/2005/8/layout/hierarchy2"/>
    <dgm:cxn modelId="{F76F5008-CB18-8441-828E-2EFF5F66AD79}" type="presParOf" srcId="{BBFDB6EB-4E42-A44F-BDFE-617CF5708D72}" destId="{3B848CF4-5241-8042-892D-19420A802821}" srcOrd="1" destOrd="0" presId="urn:microsoft.com/office/officeart/2005/8/layout/hierarchy2"/>
    <dgm:cxn modelId="{C5DFA7DC-4336-A645-B94B-F66CB8968A30}" type="presParOf" srcId="{3B848CF4-5241-8042-892D-19420A802821}" destId="{743D2CB5-CB4E-B14F-9008-696B8EE6BC70}" srcOrd="0" destOrd="0" presId="urn:microsoft.com/office/officeart/2005/8/layout/hierarchy2"/>
    <dgm:cxn modelId="{380C65D6-69F1-1646-A7B1-6CFFCD392AE9}" type="presParOf" srcId="{3B848CF4-5241-8042-892D-19420A802821}" destId="{1B353DF8-2A33-7F4D-B9C0-210E79DBC206}" srcOrd="1" destOrd="0" presId="urn:microsoft.com/office/officeart/2005/8/layout/hierarchy2"/>
    <dgm:cxn modelId="{6CB573CE-80E3-DB47-A99D-E358E7D1A8D1}" type="presParOf" srcId="{1B353DF8-2A33-7F4D-B9C0-210E79DBC206}" destId="{2E550876-D4BF-4845-B227-AAAAD82D8CE1}" srcOrd="0" destOrd="0" presId="urn:microsoft.com/office/officeart/2005/8/layout/hierarchy2"/>
    <dgm:cxn modelId="{F0C417AF-AEE5-6648-9003-3169BB4F2A70}" type="presParOf" srcId="{2E550876-D4BF-4845-B227-AAAAD82D8CE1}" destId="{A46F4D58-D516-9B43-ADA0-232C13CD98FC}" srcOrd="0" destOrd="0" presId="urn:microsoft.com/office/officeart/2005/8/layout/hierarchy2"/>
    <dgm:cxn modelId="{11B83BC8-72AA-9240-B565-700FC68BC8B8}" type="presParOf" srcId="{1B353DF8-2A33-7F4D-B9C0-210E79DBC206}" destId="{D9700D7A-FC86-7B4F-B4C5-3BA7D7C3BB7B}" srcOrd="1" destOrd="0" presId="urn:microsoft.com/office/officeart/2005/8/layout/hierarchy2"/>
    <dgm:cxn modelId="{C18E6BCB-C616-CD49-A5F3-F7FEB85A5316}" type="presParOf" srcId="{D9700D7A-FC86-7B4F-B4C5-3BA7D7C3BB7B}" destId="{9A61A289-0A90-524C-AB02-A2328101B43A}" srcOrd="0" destOrd="0" presId="urn:microsoft.com/office/officeart/2005/8/layout/hierarchy2"/>
    <dgm:cxn modelId="{E2FA16D4-DF1B-514A-88C4-169775D7CF02}" type="presParOf" srcId="{D9700D7A-FC86-7B4F-B4C5-3BA7D7C3BB7B}" destId="{3357932D-1800-AC4B-8208-EE50F145E8A1}" srcOrd="1" destOrd="0" presId="urn:microsoft.com/office/officeart/2005/8/layout/hierarchy2"/>
    <dgm:cxn modelId="{6800EE95-8158-5343-A3BF-98B5FEBCAFE4}" type="presParOf" srcId="{3357932D-1800-AC4B-8208-EE50F145E8A1}" destId="{2AC02ED1-19B5-2A46-88E6-0113A8AC2920}" srcOrd="0" destOrd="0" presId="urn:microsoft.com/office/officeart/2005/8/layout/hierarchy2"/>
    <dgm:cxn modelId="{78C1BC42-E4A1-9141-927F-2B6915CFB3EC}" type="presParOf" srcId="{2AC02ED1-19B5-2A46-88E6-0113A8AC2920}" destId="{B2D0D6FE-396A-1844-A529-96BD9EAC9086}" srcOrd="0" destOrd="0" presId="urn:microsoft.com/office/officeart/2005/8/layout/hierarchy2"/>
    <dgm:cxn modelId="{74FAECA5-B263-D143-B21E-BB63F90BEC24}" type="presParOf" srcId="{3357932D-1800-AC4B-8208-EE50F145E8A1}" destId="{B21B2219-4DD4-F745-83B8-B891C3BCA611}" srcOrd="1" destOrd="0" presId="urn:microsoft.com/office/officeart/2005/8/layout/hierarchy2"/>
    <dgm:cxn modelId="{99E049F8-F205-6549-82B7-A0AC588088B6}" type="presParOf" srcId="{B21B2219-4DD4-F745-83B8-B891C3BCA611}" destId="{68BB80A0-1774-0A42-8695-E8868D3ECA1D}" srcOrd="0" destOrd="0" presId="urn:microsoft.com/office/officeart/2005/8/layout/hierarchy2"/>
    <dgm:cxn modelId="{01E8113C-39AA-3843-B5A3-9B749F976212}" type="presParOf" srcId="{B21B2219-4DD4-F745-83B8-B891C3BCA611}" destId="{0A30D8A5-D7D1-B04D-BF75-951AFBA7D0F0}" srcOrd="1" destOrd="0" presId="urn:microsoft.com/office/officeart/2005/8/layout/hierarchy2"/>
    <dgm:cxn modelId="{1A140D70-0904-7B4B-BBF0-E417A82FFF62}" type="presParOf" srcId="{3357932D-1800-AC4B-8208-EE50F145E8A1}" destId="{B6C594D5-3373-0748-8159-570F7AD353B4}" srcOrd="2" destOrd="0" presId="urn:microsoft.com/office/officeart/2005/8/layout/hierarchy2"/>
    <dgm:cxn modelId="{D62B6A44-7554-444D-8958-392214D594A6}" type="presParOf" srcId="{B6C594D5-3373-0748-8159-570F7AD353B4}" destId="{6E541784-3F84-3346-BA6D-84BB37012457}" srcOrd="0" destOrd="0" presId="urn:microsoft.com/office/officeart/2005/8/layout/hierarchy2"/>
    <dgm:cxn modelId="{5C49CFED-B3AD-7342-B467-F4C444AB374E}" type="presParOf" srcId="{3357932D-1800-AC4B-8208-EE50F145E8A1}" destId="{C6AD2D34-9FD6-7F4B-AE64-CFADD7ABB408}" srcOrd="3" destOrd="0" presId="urn:microsoft.com/office/officeart/2005/8/layout/hierarchy2"/>
    <dgm:cxn modelId="{B904BADD-FDBC-D841-8ABC-D403ACD5F07A}" type="presParOf" srcId="{C6AD2D34-9FD6-7F4B-AE64-CFADD7ABB408}" destId="{DC5FB08E-F302-7944-9F11-38360492F2EF}" srcOrd="0" destOrd="0" presId="urn:microsoft.com/office/officeart/2005/8/layout/hierarchy2"/>
    <dgm:cxn modelId="{D540DCB4-BD2F-7144-ADEE-A589C2A9E055}" type="presParOf" srcId="{C6AD2D34-9FD6-7F4B-AE64-CFADD7ABB408}" destId="{D2AA187E-BEE7-9B47-81C4-7C5C49BF439F}" srcOrd="1" destOrd="0" presId="urn:microsoft.com/office/officeart/2005/8/layout/hierarchy2"/>
    <dgm:cxn modelId="{AB16235B-4725-A540-9DE1-C745DB013FB2}" type="presParOf" srcId="{D2AA187E-BEE7-9B47-81C4-7C5C49BF439F}" destId="{74B881C8-17B1-554A-822A-0E043EE8209F}" srcOrd="0" destOrd="0" presId="urn:microsoft.com/office/officeart/2005/8/layout/hierarchy2"/>
    <dgm:cxn modelId="{E7C7796F-9081-6148-9265-BFCE697FB1F0}" type="presParOf" srcId="{74B881C8-17B1-554A-822A-0E043EE8209F}" destId="{224E05E0-FB8F-F84D-935D-CCE1757B6503}" srcOrd="0" destOrd="0" presId="urn:microsoft.com/office/officeart/2005/8/layout/hierarchy2"/>
    <dgm:cxn modelId="{827519F2-B2AF-8F4F-840D-1E375E9ACCAB}" type="presParOf" srcId="{D2AA187E-BEE7-9B47-81C4-7C5C49BF439F}" destId="{B3BC8C68-E4D0-5C4A-AAC8-E09F84E4E72D}" srcOrd="1" destOrd="0" presId="urn:microsoft.com/office/officeart/2005/8/layout/hierarchy2"/>
    <dgm:cxn modelId="{79AEC8D9-B256-D54E-B833-321B0B950271}" type="presParOf" srcId="{B3BC8C68-E4D0-5C4A-AAC8-E09F84E4E72D}" destId="{B3EF1E56-9D7C-1F48-9E1A-45BF7B539DAC}" srcOrd="0" destOrd="0" presId="urn:microsoft.com/office/officeart/2005/8/layout/hierarchy2"/>
    <dgm:cxn modelId="{F2A53C5A-D6D1-354E-9D68-928053C9A2CC}" type="presParOf" srcId="{B3BC8C68-E4D0-5C4A-AAC8-E09F84E4E72D}" destId="{0F605BCC-F6D0-F24B-8845-E8B4FF3C681E}" srcOrd="1" destOrd="0" presId="urn:microsoft.com/office/officeart/2005/8/layout/hierarchy2"/>
    <dgm:cxn modelId="{B5D06AD3-9A88-0D4F-A0C7-F64B3735A418}" type="presParOf" srcId="{0F605BCC-F6D0-F24B-8845-E8B4FF3C681E}" destId="{A430EB4F-44EE-C246-A36E-624801572282}" srcOrd="0" destOrd="0" presId="urn:microsoft.com/office/officeart/2005/8/layout/hierarchy2"/>
    <dgm:cxn modelId="{A0969EE7-4439-7E4F-8837-E6AC85F0C6C5}" type="presParOf" srcId="{A430EB4F-44EE-C246-A36E-624801572282}" destId="{88EF0B01-19AA-464F-9037-5331102BD1AB}" srcOrd="0" destOrd="0" presId="urn:microsoft.com/office/officeart/2005/8/layout/hierarchy2"/>
    <dgm:cxn modelId="{D35CC6D4-EFF2-684F-85B1-EF4BDD6B09ED}" type="presParOf" srcId="{0F605BCC-F6D0-F24B-8845-E8B4FF3C681E}" destId="{39E813E9-2AD2-3244-A281-01D380F2B117}" srcOrd="1" destOrd="0" presId="urn:microsoft.com/office/officeart/2005/8/layout/hierarchy2"/>
    <dgm:cxn modelId="{DDD57CD6-7DD1-124F-9BEE-EBECDD58D116}" type="presParOf" srcId="{39E813E9-2AD2-3244-A281-01D380F2B117}" destId="{62434441-5537-DC46-A334-98C46CB64FCB}" srcOrd="0" destOrd="0" presId="urn:microsoft.com/office/officeart/2005/8/layout/hierarchy2"/>
    <dgm:cxn modelId="{CDBBA4A3-79FD-CD4D-9DD9-64B953007EE7}" type="presParOf" srcId="{39E813E9-2AD2-3244-A281-01D380F2B117}" destId="{D8F524AF-ADFA-654E-ABF1-3AD862394AD7}" srcOrd="1" destOrd="0" presId="urn:microsoft.com/office/officeart/2005/8/layout/hierarchy2"/>
    <dgm:cxn modelId="{41EFF0F7-62FB-7A48-89A3-E43BC3CDDC51}" type="presParOf" srcId="{0F605BCC-F6D0-F24B-8845-E8B4FF3C681E}" destId="{4B879C97-8379-9242-ABA6-199058C5D7A3}" srcOrd="2" destOrd="0" presId="urn:microsoft.com/office/officeart/2005/8/layout/hierarchy2"/>
    <dgm:cxn modelId="{F324CB4C-E17C-8C4B-8CC4-0A2E78AC1FD6}" type="presParOf" srcId="{4B879C97-8379-9242-ABA6-199058C5D7A3}" destId="{18C790F9-BDE0-C749-8407-DB94E9D3CE0A}" srcOrd="0" destOrd="0" presId="urn:microsoft.com/office/officeart/2005/8/layout/hierarchy2"/>
    <dgm:cxn modelId="{72A4CB80-61D5-1741-AB99-AE7123CD0BB3}" type="presParOf" srcId="{0F605BCC-F6D0-F24B-8845-E8B4FF3C681E}" destId="{E362AAED-21D3-A24C-9234-D60B3CE4FB19}" srcOrd="3" destOrd="0" presId="urn:microsoft.com/office/officeart/2005/8/layout/hierarchy2"/>
    <dgm:cxn modelId="{11060E5D-71C7-8A4C-8615-5923371FDF41}" type="presParOf" srcId="{E362AAED-21D3-A24C-9234-D60B3CE4FB19}" destId="{A410A4D5-B0B2-1B45-AA22-F7C9DE29012A}" srcOrd="0" destOrd="0" presId="urn:microsoft.com/office/officeart/2005/8/layout/hierarchy2"/>
    <dgm:cxn modelId="{A769DFC4-4227-9649-BC52-A902D3F02149}" type="presParOf" srcId="{E362AAED-21D3-A24C-9234-D60B3CE4FB19}" destId="{1A98237E-2D72-C74D-B0C9-69872FEBEA00}" srcOrd="1" destOrd="0" presId="urn:microsoft.com/office/officeart/2005/8/layout/hierarchy2"/>
    <dgm:cxn modelId="{8F1773E8-8CF4-D442-9781-30E93489C9EC}" type="presParOf" srcId="{BBFDB6EB-4E42-A44F-BDFE-617CF5708D72}" destId="{BDD90945-5DBB-684D-8288-1B3BA3B254EB}" srcOrd="2" destOrd="0" presId="urn:microsoft.com/office/officeart/2005/8/layout/hierarchy2"/>
    <dgm:cxn modelId="{1F22247D-DA84-C245-9F7A-310A337C5001}" type="presParOf" srcId="{BDD90945-5DBB-684D-8288-1B3BA3B254EB}" destId="{CBC3B2F3-F996-BE4E-BC22-1BF7DA594EFF}" srcOrd="0" destOrd="0" presId="urn:microsoft.com/office/officeart/2005/8/layout/hierarchy2"/>
    <dgm:cxn modelId="{0C212E17-BF53-6745-8703-E496458E5C57}" type="presParOf" srcId="{BBFDB6EB-4E42-A44F-BDFE-617CF5708D72}" destId="{573D7035-50E3-F048-ADAF-4DBC16BB614E}" srcOrd="3" destOrd="0" presId="urn:microsoft.com/office/officeart/2005/8/layout/hierarchy2"/>
    <dgm:cxn modelId="{F7EF3520-7532-AD43-BEB1-EF05EABFDBA5}" type="presParOf" srcId="{573D7035-50E3-F048-ADAF-4DBC16BB614E}" destId="{728AFAB5-9C66-1D4C-BEA5-0BA76996B8D7}" srcOrd="0" destOrd="0" presId="urn:microsoft.com/office/officeart/2005/8/layout/hierarchy2"/>
    <dgm:cxn modelId="{84528E66-53A0-E748-9E0C-D4A6FA9FA4D9}" type="presParOf" srcId="{573D7035-50E3-F048-ADAF-4DBC16BB614E}" destId="{F97C809A-33FE-D643-892C-D52BF935475C}" srcOrd="1" destOrd="0" presId="urn:microsoft.com/office/officeart/2005/8/layout/hierarchy2"/>
    <dgm:cxn modelId="{DA8F10B8-6BC7-CE4C-85F6-D303DA903919}" type="presParOf" srcId="{F97C809A-33FE-D643-892C-D52BF935475C}" destId="{4A74DDD0-7DD6-D241-93CB-87A5218566A0}" srcOrd="0" destOrd="0" presId="urn:microsoft.com/office/officeart/2005/8/layout/hierarchy2"/>
    <dgm:cxn modelId="{EFC97B22-D972-104A-83DD-888D8F29CFC7}" type="presParOf" srcId="{4A74DDD0-7DD6-D241-93CB-87A5218566A0}" destId="{D6F0E9FF-C642-B449-B69A-764C0FBB4BC2}" srcOrd="0" destOrd="0" presId="urn:microsoft.com/office/officeart/2005/8/layout/hierarchy2"/>
    <dgm:cxn modelId="{18C9AABB-C898-7243-BB4C-79137DA56FCB}" type="presParOf" srcId="{F97C809A-33FE-D643-892C-D52BF935475C}" destId="{DB254195-E674-3E48-95EC-44C9D54C448A}" srcOrd="1" destOrd="0" presId="urn:microsoft.com/office/officeart/2005/8/layout/hierarchy2"/>
    <dgm:cxn modelId="{784296D6-3DD3-3E42-A4A8-0B7164EE628D}" type="presParOf" srcId="{DB254195-E674-3E48-95EC-44C9D54C448A}" destId="{75741358-F039-5C40-ACEC-22B7BBE533E1}" srcOrd="0" destOrd="0" presId="urn:microsoft.com/office/officeart/2005/8/layout/hierarchy2"/>
    <dgm:cxn modelId="{1E7E840B-B6EF-D849-9B1B-8C045F1A5EDF}" type="presParOf" srcId="{DB254195-E674-3E48-95EC-44C9D54C448A}" destId="{443FF4C2-B2C9-5E48-A9D8-BC6C63B9EB93}" srcOrd="1" destOrd="0" presId="urn:microsoft.com/office/officeart/2005/8/layout/hierarchy2"/>
    <dgm:cxn modelId="{97A1E210-D768-DC4A-AA31-2A78BB085870}" type="presParOf" srcId="{443FF4C2-B2C9-5E48-A9D8-BC6C63B9EB93}" destId="{5456EAC9-0722-8649-BC6D-DD394A6A3033}" srcOrd="0" destOrd="0" presId="urn:microsoft.com/office/officeart/2005/8/layout/hierarchy2"/>
    <dgm:cxn modelId="{FD2244B5-07AC-4F48-957F-1C80CE7B7A9D}" type="presParOf" srcId="{5456EAC9-0722-8649-BC6D-DD394A6A3033}" destId="{ACAF623A-BA42-D54A-82E6-1E2256315FCA}" srcOrd="0" destOrd="0" presId="urn:microsoft.com/office/officeart/2005/8/layout/hierarchy2"/>
    <dgm:cxn modelId="{F83EDEEC-983D-9B48-8E8D-F2805C40262F}" type="presParOf" srcId="{443FF4C2-B2C9-5E48-A9D8-BC6C63B9EB93}" destId="{BA32BEB7-8758-7A41-B0A6-FB5EF1FF6FE1}" srcOrd="1" destOrd="0" presId="urn:microsoft.com/office/officeart/2005/8/layout/hierarchy2"/>
    <dgm:cxn modelId="{8C2A8175-E848-6342-86FB-C34F559D0048}" type="presParOf" srcId="{BA32BEB7-8758-7A41-B0A6-FB5EF1FF6FE1}" destId="{A0ED701C-2118-8341-9EBC-C24F8DAF6509}" srcOrd="0" destOrd="0" presId="urn:microsoft.com/office/officeart/2005/8/layout/hierarchy2"/>
    <dgm:cxn modelId="{4332B247-9D83-2344-B1EC-38725D6750C2}" type="presParOf" srcId="{BA32BEB7-8758-7A41-B0A6-FB5EF1FF6FE1}" destId="{3F25F487-FB0D-2241-AEC6-6F6E93AEEC00}" srcOrd="1" destOrd="0" presId="urn:microsoft.com/office/officeart/2005/8/layout/hierarchy2"/>
    <dgm:cxn modelId="{DD76E200-C477-7446-B19F-62C2C465F836}" type="presParOf" srcId="{443FF4C2-B2C9-5E48-A9D8-BC6C63B9EB93}" destId="{519186C5-460C-FA46-ABF1-E82142D91374}" srcOrd="2" destOrd="0" presId="urn:microsoft.com/office/officeart/2005/8/layout/hierarchy2"/>
    <dgm:cxn modelId="{D1C72AE6-3E58-FB44-9AC7-9DF43EB4AB3C}" type="presParOf" srcId="{519186C5-460C-FA46-ABF1-E82142D91374}" destId="{8D598ACB-3CDD-F14E-BAD8-9441E01C59C2}" srcOrd="0" destOrd="0" presId="urn:microsoft.com/office/officeart/2005/8/layout/hierarchy2"/>
    <dgm:cxn modelId="{E1E79B12-E1C8-EC45-80BA-0781BF53B89C}" type="presParOf" srcId="{443FF4C2-B2C9-5E48-A9D8-BC6C63B9EB93}" destId="{913B458F-9C9F-B44F-A0C9-96EA1D77842F}" srcOrd="3" destOrd="0" presId="urn:microsoft.com/office/officeart/2005/8/layout/hierarchy2"/>
    <dgm:cxn modelId="{16D9FAF4-12AA-054A-98BC-E4016004BC9B}" type="presParOf" srcId="{913B458F-9C9F-B44F-A0C9-96EA1D77842F}" destId="{FE482F8C-0BBE-994C-8803-8BE8CE44A0DB}" srcOrd="0" destOrd="0" presId="urn:microsoft.com/office/officeart/2005/8/layout/hierarchy2"/>
    <dgm:cxn modelId="{B8D04C7E-D6A5-F741-8B38-763CDD85C494}" type="presParOf" srcId="{913B458F-9C9F-B44F-A0C9-96EA1D77842F}" destId="{D46750F6-9C4A-4B45-8679-FF591003AF17}" srcOrd="1" destOrd="0" presId="urn:microsoft.com/office/officeart/2005/8/layout/hierarchy2"/>
    <dgm:cxn modelId="{EF5F798D-5C22-DB42-9491-8F094520462D}" type="presParOf" srcId="{D46750F6-9C4A-4B45-8679-FF591003AF17}" destId="{7FC5A82F-5FA3-924F-A4F6-0E5E413B1D5C}" srcOrd="0" destOrd="0" presId="urn:microsoft.com/office/officeart/2005/8/layout/hierarchy2"/>
    <dgm:cxn modelId="{F1FAB8D0-9419-3E49-B7FD-2FBEC08DEC07}" type="presParOf" srcId="{7FC5A82F-5FA3-924F-A4F6-0E5E413B1D5C}" destId="{00FA0B49-A5DE-8B49-AD81-5D8749C3B243}" srcOrd="0" destOrd="0" presId="urn:microsoft.com/office/officeart/2005/8/layout/hierarchy2"/>
    <dgm:cxn modelId="{26E6BDDE-9113-1E48-9210-49A77C6B1DEB}" type="presParOf" srcId="{D46750F6-9C4A-4B45-8679-FF591003AF17}" destId="{B3A1EBA9-2E09-0942-B3A5-6C2CFA0266FA}" srcOrd="1" destOrd="0" presId="urn:microsoft.com/office/officeart/2005/8/layout/hierarchy2"/>
    <dgm:cxn modelId="{5F5A6DD4-3226-BD45-A7E5-7F3519B740DA}" type="presParOf" srcId="{B3A1EBA9-2E09-0942-B3A5-6C2CFA0266FA}" destId="{FFDBCD2B-B80A-1B4C-BD39-7D7F6AB4BFAB}" srcOrd="0" destOrd="0" presId="urn:microsoft.com/office/officeart/2005/8/layout/hierarchy2"/>
    <dgm:cxn modelId="{965C9E6A-2C52-DC48-A42D-62DC09EFE527}" type="presParOf" srcId="{B3A1EBA9-2E09-0942-B3A5-6C2CFA0266FA}" destId="{DCBCB368-745A-F041-872F-4BFA924D3068}" srcOrd="1" destOrd="0" presId="urn:microsoft.com/office/officeart/2005/8/layout/hierarchy2"/>
    <dgm:cxn modelId="{1BE5725F-B3BD-0E4C-84DD-1D9F08DEAF0C}" type="presParOf" srcId="{DCBCB368-745A-F041-872F-4BFA924D3068}" destId="{55B9F906-6963-B44E-8B2D-06DFB4C1B5D5}" srcOrd="0" destOrd="0" presId="urn:microsoft.com/office/officeart/2005/8/layout/hierarchy2"/>
    <dgm:cxn modelId="{A5689767-E721-C145-9B71-4CE58A53041D}" type="presParOf" srcId="{55B9F906-6963-B44E-8B2D-06DFB4C1B5D5}" destId="{DDAABDBF-3802-7145-B09C-868872F871CA}" srcOrd="0" destOrd="0" presId="urn:microsoft.com/office/officeart/2005/8/layout/hierarchy2"/>
    <dgm:cxn modelId="{6B2D48A5-A8AB-4045-B7E8-9C170F774915}" type="presParOf" srcId="{DCBCB368-745A-F041-872F-4BFA924D3068}" destId="{DA8FB358-B516-544F-8E78-793BD16570B2}" srcOrd="1" destOrd="0" presId="urn:microsoft.com/office/officeart/2005/8/layout/hierarchy2"/>
    <dgm:cxn modelId="{78358C48-BC33-4842-A026-857301D7D762}" type="presParOf" srcId="{DA8FB358-B516-544F-8E78-793BD16570B2}" destId="{6C09472F-5EB1-CB4E-B432-CE4B98B0AB2B}" srcOrd="0" destOrd="0" presId="urn:microsoft.com/office/officeart/2005/8/layout/hierarchy2"/>
    <dgm:cxn modelId="{FC985439-81B1-1448-B4BA-A6203157D4B5}" type="presParOf" srcId="{DA8FB358-B516-544F-8E78-793BD16570B2}" destId="{DE2DC682-1E8D-B747-B80C-BDB4758D54AA}" srcOrd="1" destOrd="0" presId="urn:microsoft.com/office/officeart/2005/8/layout/hierarchy2"/>
    <dgm:cxn modelId="{2A659F37-EF0C-1F44-9DDD-C23D784200F9}" type="presParOf" srcId="{DCBCB368-745A-F041-872F-4BFA924D3068}" destId="{2149C7D9-A911-B840-A1B1-0506DF506FA9}" srcOrd="2" destOrd="0" presId="urn:microsoft.com/office/officeart/2005/8/layout/hierarchy2"/>
    <dgm:cxn modelId="{8869F9A4-8FFB-C94C-8507-FC2EDC3AED8C}" type="presParOf" srcId="{2149C7D9-A911-B840-A1B1-0506DF506FA9}" destId="{9D121DA9-411F-0D4A-AEAA-500F7AD7EE65}" srcOrd="0" destOrd="0" presId="urn:microsoft.com/office/officeart/2005/8/layout/hierarchy2"/>
    <dgm:cxn modelId="{EFAF1B92-D948-CB45-AD82-1AE1D1937B31}" type="presParOf" srcId="{DCBCB368-745A-F041-872F-4BFA924D3068}" destId="{463002AD-66C8-DF42-8B2C-E5DD8CFB9CE9}" srcOrd="3" destOrd="0" presId="urn:microsoft.com/office/officeart/2005/8/layout/hierarchy2"/>
    <dgm:cxn modelId="{3E16632B-A9D6-1F42-A748-D76EC1E2FA89}" type="presParOf" srcId="{463002AD-66C8-DF42-8B2C-E5DD8CFB9CE9}" destId="{4110C17D-A849-7949-B0A6-41B72D899520}" srcOrd="0" destOrd="0" presId="urn:microsoft.com/office/officeart/2005/8/layout/hierarchy2"/>
    <dgm:cxn modelId="{DF1AEF98-E5DD-3544-819F-EE69F58FF198}" type="presParOf" srcId="{463002AD-66C8-DF42-8B2C-E5DD8CFB9CE9}" destId="{05089545-7045-1148-B141-CC9B1A210EB1}" srcOrd="1" destOrd="0" presId="urn:microsoft.com/office/officeart/2005/8/layout/hierarchy2"/>
    <dgm:cxn modelId="{0C9E2963-C8B6-A64C-B830-8717251BE4E0}" type="presParOf" srcId="{BBFDB6EB-4E42-A44F-BDFE-617CF5708D72}" destId="{6EAE77FC-1414-AD46-A08F-B3F235AB20D7}" srcOrd="4" destOrd="0" presId="urn:microsoft.com/office/officeart/2005/8/layout/hierarchy2"/>
    <dgm:cxn modelId="{B9264597-C815-FB40-84D3-90F41E66CC23}" type="presParOf" srcId="{6EAE77FC-1414-AD46-A08F-B3F235AB20D7}" destId="{29859A6B-9E2E-4D42-B45A-D17D6D16FE60}" srcOrd="0" destOrd="0" presId="urn:microsoft.com/office/officeart/2005/8/layout/hierarchy2"/>
    <dgm:cxn modelId="{AC062132-82BC-E44E-929E-50A6CDE2BB6F}" type="presParOf" srcId="{BBFDB6EB-4E42-A44F-BDFE-617CF5708D72}" destId="{57EFD611-B66D-AC43-9990-9AD33917E35C}" srcOrd="5" destOrd="0" presId="urn:microsoft.com/office/officeart/2005/8/layout/hierarchy2"/>
    <dgm:cxn modelId="{2D955DD6-FAFA-F54C-88F9-3908C3FA8DD1}" type="presParOf" srcId="{57EFD611-B66D-AC43-9990-9AD33917E35C}" destId="{7688660D-144B-9546-B458-13A7DE73030A}" srcOrd="0" destOrd="0" presId="urn:microsoft.com/office/officeart/2005/8/layout/hierarchy2"/>
    <dgm:cxn modelId="{82068E3B-9D68-7142-BC8D-F442C420512B}" type="presParOf" srcId="{57EFD611-B66D-AC43-9990-9AD33917E35C}" destId="{FBEF8F40-5BC3-2642-B540-5EFBE478C64D}" srcOrd="1" destOrd="0" presId="urn:microsoft.com/office/officeart/2005/8/layout/hierarchy2"/>
    <dgm:cxn modelId="{3340B68A-8600-0643-B81E-C6BA3467ED6D}" type="presParOf" srcId="{FBEF8F40-5BC3-2642-B540-5EFBE478C64D}" destId="{6255C210-D96A-BC44-B4AF-2799C33AC128}" srcOrd="0" destOrd="0" presId="urn:microsoft.com/office/officeart/2005/8/layout/hierarchy2"/>
    <dgm:cxn modelId="{E64D73FF-2733-AE4A-AB28-4E52403024D3}" type="presParOf" srcId="{6255C210-D96A-BC44-B4AF-2799C33AC128}" destId="{90C58945-B0EC-F743-953B-5A0AEABF6ED3}" srcOrd="0" destOrd="0" presId="urn:microsoft.com/office/officeart/2005/8/layout/hierarchy2"/>
    <dgm:cxn modelId="{0DEC2C3F-AF40-C24E-AEDA-7A2F6E6B54B5}" type="presParOf" srcId="{FBEF8F40-5BC3-2642-B540-5EFBE478C64D}" destId="{7ED0E76C-14BA-4040-BDDA-85C653D3F36C}" srcOrd="1" destOrd="0" presId="urn:microsoft.com/office/officeart/2005/8/layout/hierarchy2"/>
    <dgm:cxn modelId="{DCF63B88-CEDA-384E-A020-C38011489D00}" type="presParOf" srcId="{7ED0E76C-14BA-4040-BDDA-85C653D3F36C}" destId="{873DC103-92D6-C945-9E28-7F2F63EA7108}" srcOrd="0" destOrd="0" presId="urn:microsoft.com/office/officeart/2005/8/layout/hierarchy2"/>
    <dgm:cxn modelId="{0FA3FD5E-733C-EC44-85B4-17144B697BAF}" type="presParOf" srcId="{7ED0E76C-14BA-4040-BDDA-85C653D3F36C}" destId="{BCDFDB55-BCEB-7642-B549-208DA6ABF688}" srcOrd="1" destOrd="0" presId="urn:microsoft.com/office/officeart/2005/8/layout/hierarchy2"/>
    <dgm:cxn modelId="{70913DF2-CF93-6342-BCD6-A4D55BBA3F45}" type="presParOf" srcId="{BCDFDB55-BCEB-7642-B549-208DA6ABF688}" destId="{3032B7E9-48F6-094C-93D4-3C5BA6F46550}" srcOrd="0" destOrd="0" presId="urn:microsoft.com/office/officeart/2005/8/layout/hierarchy2"/>
    <dgm:cxn modelId="{F82F9B41-AD5A-D942-A4F2-5C3B0D5AF9D8}" type="presParOf" srcId="{3032B7E9-48F6-094C-93D4-3C5BA6F46550}" destId="{C6854938-138F-BA49-ACD6-E820F73F9F51}" srcOrd="0" destOrd="0" presId="urn:microsoft.com/office/officeart/2005/8/layout/hierarchy2"/>
    <dgm:cxn modelId="{54DD4D28-0619-3C4F-BA82-9DB0673D8D40}" type="presParOf" srcId="{BCDFDB55-BCEB-7642-B549-208DA6ABF688}" destId="{960C83FC-886E-8143-92C7-996F26DB28E2}" srcOrd="1" destOrd="0" presId="urn:microsoft.com/office/officeart/2005/8/layout/hierarchy2"/>
    <dgm:cxn modelId="{708DD785-7BB2-0E46-A5A4-8A7A4AB683EF}" type="presParOf" srcId="{960C83FC-886E-8143-92C7-996F26DB28E2}" destId="{E30E5DD1-84E1-F14E-AF3B-B4546B94F601}" srcOrd="0" destOrd="0" presId="urn:microsoft.com/office/officeart/2005/8/layout/hierarchy2"/>
    <dgm:cxn modelId="{69D6507D-7F38-0042-89F1-3448F926CEEA}" type="presParOf" srcId="{960C83FC-886E-8143-92C7-996F26DB28E2}" destId="{A13204D7-4B49-5049-BD8F-5AB68878A6DE}" srcOrd="1" destOrd="0" presId="urn:microsoft.com/office/officeart/2005/8/layout/hierarchy2"/>
    <dgm:cxn modelId="{B913D40A-C736-0743-99C6-F67213464DE2}" type="presParOf" srcId="{BCDFDB55-BCEB-7642-B549-208DA6ABF688}" destId="{3545773A-B239-2C4E-A332-D2E0308AC1DF}" srcOrd="2" destOrd="0" presId="urn:microsoft.com/office/officeart/2005/8/layout/hierarchy2"/>
    <dgm:cxn modelId="{234BC1BF-2CF7-2245-8C3F-E68682F3D0BC}" type="presParOf" srcId="{3545773A-B239-2C4E-A332-D2E0308AC1DF}" destId="{AD2C692B-FFE3-B443-8538-7FF9E297A125}" srcOrd="0" destOrd="0" presId="urn:microsoft.com/office/officeart/2005/8/layout/hierarchy2"/>
    <dgm:cxn modelId="{DCAF4454-054A-CB40-B6A8-D9E763B95BC2}" type="presParOf" srcId="{BCDFDB55-BCEB-7642-B549-208DA6ABF688}" destId="{53306823-B214-C145-AB79-5C4D8ACAABA4}" srcOrd="3" destOrd="0" presId="urn:microsoft.com/office/officeart/2005/8/layout/hierarchy2"/>
    <dgm:cxn modelId="{33B7C3E9-BD37-9947-B063-A2728F6DD7CD}" type="presParOf" srcId="{53306823-B214-C145-AB79-5C4D8ACAABA4}" destId="{86E5DC93-02D0-6349-BE46-B0C19D8B081A}" srcOrd="0" destOrd="0" presId="urn:microsoft.com/office/officeart/2005/8/layout/hierarchy2"/>
    <dgm:cxn modelId="{355976A9-616A-9848-BF6A-24D93E15005B}" type="presParOf" srcId="{53306823-B214-C145-AB79-5C4D8ACAABA4}" destId="{91C8CE20-E12B-4745-BA3B-68BB78F476B5}" srcOrd="1" destOrd="0" presId="urn:microsoft.com/office/officeart/2005/8/layout/hierarchy2"/>
    <dgm:cxn modelId="{05D69CA0-6257-C446-9E67-3487B1363C30}" type="presParOf" srcId="{91C8CE20-E12B-4745-BA3B-68BB78F476B5}" destId="{9CADDEE6-5B98-464E-A674-F85CAE25278E}" srcOrd="0" destOrd="0" presId="urn:microsoft.com/office/officeart/2005/8/layout/hierarchy2"/>
    <dgm:cxn modelId="{173A52E1-C570-A749-9F5E-858303CFFC72}" type="presParOf" srcId="{9CADDEE6-5B98-464E-A674-F85CAE25278E}" destId="{1EEB4525-37DC-C24B-BBFD-CA17FD0A268D}" srcOrd="0" destOrd="0" presId="urn:microsoft.com/office/officeart/2005/8/layout/hierarchy2"/>
    <dgm:cxn modelId="{4F0F4C1F-980F-634D-8B83-919D1391966C}" type="presParOf" srcId="{91C8CE20-E12B-4745-BA3B-68BB78F476B5}" destId="{236F190D-D389-1E4E-A896-449D98F4130C}" srcOrd="1" destOrd="0" presId="urn:microsoft.com/office/officeart/2005/8/layout/hierarchy2"/>
    <dgm:cxn modelId="{FD828453-9458-404C-836A-98BF51F1D950}" type="presParOf" srcId="{236F190D-D389-1E4E-A896-449D98F4130C}" destId="{7288E6AA-784F-AC40-864D-AB6CE25BC3BE}" srcOrd="0" destOrd="0" presId="urn:microsoft.com/office/officeart/2005/8/layout/hierarchy2"/>
    <dgm:cxn modelId="{CCD5F7FC-8582-DB43-9BF2-ECEF5D9852CF}" type="presParOf" srcId="{236F190D-D389-1E4E-A896-449D98F4130C}" destId="{A8C6514F-72D7-0C4D-B021-2C8CAAAA68CC}" srcOrd="1" destOrd="0" presId="urn:microsoft.com/office/officeart/2005/8/layout/hierarchy2"/>
    <dgm:cxn modelId="{9424D677-B109-1749-853C-454B335B1DA2}" type="presParOf" srcId="{A8C6514F-72D7-0C4D-B021-2C8CAAAA68CC}" destId="{E84967BE-8F62-2D41-8F20-4C77E70245CA}" srcOrd="0" destOrd="0" presId="urn:microsoft.com/office/officeart/2005/8/layout/hierarchy2"/>
    <dgm:cxn modelId="{21F2EDAB-CDD9-EE4A-B4A8-8435112CA605}" type="presParOf" srcId="{E84967BE-8F62-2D41-8F20-4C77E70245CA}" destId="{B8A7B15A-D1CD-0E4E-9F54-B0F81A323568}" srcOrd="0" destOrd="0" presId="urn:microsoft.com/office/officeart/2005/8/layout/hierarchy2"/>
    <dgm:cxn modelId="{25A488DC-B12D-1D4A-802C-17CAF987460B}" type="presParOf" srcId="{A8C6514F-72D7-0C4D-B021-2C8CAAAA68CC}" destId="{F1E578E9-6DFF-EE4D-93C5-FDD7098BA94D}" srcOrd="1" destOrd="0" presId="urn:microsoft.com/office/officeart/2005/8/layout/hierarchy2"/>
    <dgm:cxn modelId="{A8C58F59-FCA6-0947-A3B7-FDA144DAD4A6}" type="presParOf" srcId="{F1E578E9-6DFF-EE4D-93C5-FDD7098BA94D}" destId="{0890AC29-8334-DB41-A882-C536B417DDEC}" srcOrd="0" destOrd="0" presId="urn:microsoft.com/office/officeart/2005/8/layout/hierarchy2"/>
    <dgm:cxn modelId="{D6C5094B-FA6C-4742-8B34-FFE507E7DFF6}" type="presParOf" srcId="{F1E578E9-6DFF-EE4D-93C5-FDD7098BA94D}" destId="{CE29A34B-6562-E340-86C3-02B7B8017AB1}" srcOrd="1" destOrd="0" presId="urn:microsoft.com/office/officeart/2005/8/layout/hierarchy2"/>
    <dgm:cxn modelId="{B197BC92-4889-F745-ACF4-673258A3EFE0}" type="presParOf" srcId="{A8C6514F-72D7-0C4D-B021-2C8CAAAA68CC}" destId="{C201DBD3-DD93-EA48-8973-AD94072EE0EB}" srcOrd="2" destOrd="0" presId="urn:microsoft.com/office/officeart/2005/8/layout/hierarchy2"/>
    <dgm:cxn modelId="{DCB565FA-203C-A34F-A3F5-3B8B2AF3CB78}" type="presParOf" srcId="{C201DBD3-DD93-EA48-8973-AD94072EE0EB}" destId="{F58406AE-8916-AD4E-B5CE-BF32CEAF7A31}" srcOrd="0" destOrd="0" presId="urn:microsoft.com/office/officeart/2005/8/layout/hierarchy2"/>
    <dgm:cxn modelId="{4FDA4BE3-ABEA-0740-AADC-4CC0B3CABE63}" type="presParOf" srcId="{A8C6514F-72D7-0C4D-B021-2C8CAAAA68CC}" destId="{3027D315-F2FA-824A-B256-F10DDAC9073D}" srcOrd="3" destOrd="0" presId="urn:microsoft.com/office/officeart/2005/8/layout/hierarchy2"/>
    <dgm:cxn modelId="{5D6D528D-9D57-E548-9A60-502188B93A66}" type="presParOf" srcId="{3027D315-F2FA-824A-B256-F10DDAC9073D}" destId="{71C3E6DC-9856-D149-A65E-6E7D1171D1F1}" srcOrd="0" destOrd="0" presId="urn:microsoft.com/office/officeart/2005/8/layout/hierarchy2"/>
    <dgm:cxn modelId="{F54AFE0B-7353-4C40-8606-B029304B1B01}" type="presParOf" srcId="{3027D315-F2FA-824A-B256-F10DDAC9073D}" destId="{4B38156D-9361-A345-87E1-24FDBF70C21C}" srcOrd="1" destOrd="0" presId="urn:microsoft.com/office/officeart/2005/8/layout/hierarchy2"/>
    <dgm:cxn modelId="{E5121E06-C270-A548-BD80-13B3B0A1F10E}" type="presParOf" srcId="{B1852097-5AFE-F24D-8BAE-A538199DD9C1}" destId="{E072DF44-3ECF-1D45-B39E-D96B597CF330}" srcOrd="2" destOrd="0" presId="urn:microsoft.com/office/officeart/2005/8/layout/hierarchy2"/>
    <dgm:cxn modelId="{FC5CB0A0-FBF4-5649-B611-344BC734BCBF}" type="presParOf" srcId="{E072DF44-3ECF-1D45-B39E-D96B597CF330}" destId="{9C4A688A-549E-B248-A7B6-1E445AA8230F}" srcOrd="0" destOrd="0" presId="urn:microsoft.com/office/officeart/2005/8/layout/hierarchy2"/>
    <dgm:cxn modelId="{BC7CA0EB-EE76-BA4D-9826-88932CFEFE3B}" type="presParOf" srcId="{B1852097-5AFE-F24D-8BAE-A538199DD9C1}" destId="{94B19A0F-BF81-BC45-8AFF-42B0327DB0A9}" srcOrd="3" destOrd="0" presId="urn:microsoft.com/office/officeart/2005/8/layout/hierarchy2"/>
    <dgm:cxn modelId="{493204B4-A573-BA4E-BA7E-1CDFF15EF7A6}" type="presParOf" srcId="{94B19A0F-BF81-BC45-8AFF-42B0327DB0A9}" destId="{BC293537-F01A-4C45-AB6A-A069DF19A739}" srcOrd="0" destOrd="0" presId="urn:microsoft.com/office/officeart/2005/8/layout/hierarchy2"/>
    <dgm:cxn modelId="{C7E65920-6CA2-7646-BE46-DEF086268472}" type="presParOf" srcId="{94B19A0F-BF81-BC45-8AFF-42B0327DB0A9}" destId="{72FAA179-0B3A-0046-8CB6-E9FA63FA5EF3}" srcOrd="1" destOrd="0" presId="urn:microsoft.com/office/officeart/2005/8/layout/hierarchy2"/>
    <dgm:cxn modelId="{26BD669B-6AEC-D645-B01F-EE64D050F9F8}" type="presParOf" srcId="{72FAA179-0B3A-0046-8CB6-E9FA63FA5EF3}" destId="{33FCDD63-C777-A243-96BC-E8FF933D6A30}" srcOrd="0" destOrd="0" presId="urn:microsoft.com/office/officeart/2005/8/layout/hierarchy2"/>
    <dgm:cxn modelId="{FE972FDB-5B41-6D4D-A5AB-EEF484A27E3D}" type="presParOf" srcId="{33FCDD63-C777-A243-96BC-E8FF933D6A30}" destId="{5C5678E8-0E19-774F-8A25-687C992D127B}" srcOrd="0" destOrd="0" presId="urn:microsoft.com/office/officeart/2005/8/layout/hierarchy2"/>
    <dgm:cxn modelId="{9080BE99-474A-714A-B405-1E04ED6DA718}" type="presParOf" srcId="{72FAA179-0B3A-0046-8CB6-E9FA63FA5EF3}" destId="{16358425-FC09-644C-AB21-A93394D864EB}" srcOrd="1" destOrd="0" presId="urn:microsoft.com/office/officeart/2005/8/layout/hierarchy2"/>
    <dgm:cxn modelId="{9E671AD3-2105-034A-A3AD-2A5ED6A5335C}" type="presParOf" srcId="{16358425-FC09-644C-AB21-A93394D864EB}" destId="{DD9843D9-B022-074D-82FF-41A5771A3941}" srcOrd="0" destOrd="0" presId="urn:microsoft.com/office/officeart/2005/8/layout/hierarchy2"/>
    <dgm:cxn modelId="{BA504305-7E98-7F46-B5BA-07860DBEC5C8}" type="presParOf" srcId="{16358425-FC09-644C-AB21-A93394D864EB}" destId="{ED707CFE-B38E-C644-87F4-9E854F7BA89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FF979-D7FA-4047-A281-987E677700F5}">
      <dsp:nvSpPr>
        <dsp:cNvPr id="0" name=""/>
        <dsp:cNvSpPr/>
      </dsp:nvSpPr>
      <dsp:spPr>
        <a:xfrm>
          <a:off x="747" y="3290576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Method Validation</a:t>
          </a:r>
        </a:p>
      </dsp:txBody>
      <dsp:txXfrm>
        <a:off x="18709" y="3308538"/>
        <a:ext cx="1190619" cy="577347"/>
      </dsp:txXfrm>
    </dsp:sp>
    <dsp:sp modelId="{F90DE7CE-D165-9F45-AA4C-B00DB9BE5795}">
      <dsp:nvSpPr>
        <dsp:cNvPr id="0" name=""/>
        <dsp:cNvSpPr/>
      </dsp:nvSpPr>
      <dsp:spPr>
        <a:xfrm rot="17692822">
          <a:off x="889538" y="3058103"/>
          <a:ext cx="1166124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1166124" y="101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443447" y="3039112"/>
        <a:ext cx="58306" cy="58306"/>
      </dsp:txXfrm>
    </dsp:sp>
    <dsp:sp modelId="{C29428DC-D1A5-C44C-93E2-C3155CA334D4}">
      <dsp:nvSpPr>
        <dsp:cNvPr id="0" name=""/>
        <dsp:cNvSpPr/>
      </dsp:nvSpPr>
      <dsp:spPr>
        <a:xfrm>
          <a:off x="1717909" y="2232682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Valid Method</a:t>
          </a:r>
        </a:p>
      </dsp:txBody>
      <dsp:txXfrm>
        <a:off x="1735871" y="2250644"/>
        <a:ext cx="1190619" cy="577347"/>
      </dsp:txXfrm>
    </dsp:sp>
    <dsp:sp modelId="{94AC531B-0EC7-D54B-90CF-A7D5E3D14591}">
      <dsp:nvSpPr>
        <dsp:cNvPr id="0" name=""/>
        <dsp:cNvSpPr/>
      </dsp:nvSpPr>
      <dsp:spPr>
        <a:xfrm rot="17350740">
          <a:off x="2443054" y="1823893"/>
          <a:ext cx="1493414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1493414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52426" y="1796720"/>
        <a:ext cx="74670" cy="74670"/>
      </dsp:txXfrm>
    </dsp:sp>
    <dsp:sp modelId="{743D2CB5-CB4E-B14F-9008-696B8EE6BC70}">
      <dsp:nvSpPr>
        <dsp:cNvPr id="0" name=""/>
        <dsp:cNvSpPr/>
      </dsp:nvSpPr>
      <dsp:spPr>
        <a:xfrm>
          <a:off x="3435070" y="822157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POST</a:t>
          </a:r>
        </a:p>
      </dsp:txBody>
      <dsp:txXfrm>
        <a:off x="3453032" y="840119"/>
        <a:ext cx="1190619" cy="577347"/>
      </dsp:txXfrm>
    </dsp:sp>
    <dsp:sp modelId="{2E550876-D4BF-4845-B227-AAAAD82D8CE1}">
      <dsp:nvSpPr>
        <dsp:cNvPr id="0" name=""/>
        <dsp:cNvSpPr/>
      </dsp:nvSpPr>
      <dsp:spPr>
        <a:xfrm>
          <a:off x="4661614" y="1118630"/>
          <a:ext cx="49061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49061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894657" y="1116527"/>
        <a:ext cx="24530" cy="24530"/>
      </dsp:txXfrm>
    </dsp:sp>
    <dsp:sp modelId="{9A61A289-0A90-524C-AB02-A2328101B43A}">
      <dsp:nvSpPr>
        <dsp:cNvPr id="0" name=""/>
        <dsp:cNvSpPr/>
      </dsp:nvSpPr>
      <dsp:spPr>
        <a:xfrm>
          <a:off x="5152232" y="822157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Data Validation</a:t>
          </a:r>
        </a:p>
      </dsp:txBody>
      <dsp:txXfrm>
        <a:off x="5170194" y="840119"/>
        <a:ext cx="1190619" cy="577347"/>
      </dsp:txXfrm>
    </dsp:sp>
    <dsp:sp modelId="{2AC02ED1-19B5-2A46-88E6-0113A8AC2920}">
      <dsp:nvSpPr>
        <dsp:cNvPr id="0" name=""/>
        <dsp:cNvSpPr/>
      </dsp:nvSpPr>
      <dsp:spPr>
        <a:xfrm rot="19457599">
          <a:off x="6321986" y="942315"/>
          <a:ext cx="60419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60419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608979" y="937372"/>
        <a:ext cx="30209" cy="30209"/>
      </dsp:txXfrm>
    </dsp:sp>
    <dsp:sp modelId="{68BB80A0-1774-0A42-8695-E8868D3ECA1D}">
      <dsp:nvSpPr>
        <dsp:cNvPr id="0" name=""/>
        <dsp:cNvSpPr/>
      </dsp:nvSpPr>
      <dsp:spPr>
        <a:xfrm>
          <a:off x="6869393" y="469525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Error Response</a:t>
          </a:r>
        </a:p>
      </dsp:txBody>
      <dsp:txXfrm>
        <a:off x="6887355" y="487487"/>
        <a:ext cx="1190619" cy="577347"/>
      </dsp:txXfrm>
    </dsp:sp>
    <dsp:sp modelId="{B6C594D5-3373-0748-8159-570F7AD353B4}">
      <dsp:nvSpPr>
        <dsp:cNvPr id="0" name=""/>
        <dsp:cNvSpPr/>
      </dsp:nvSpPr>
      <dsp:spPr>
        <a:xfrm rot="2142401">
          <a:off x="6321986" y="1294946"/>
          <a:ext cx="60419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60419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608979" y="1290004"/>
        <a:ext cx="30209" cy="30209"/>
      </dsp:txXfrm>
    </dsp:sp>
    <dsp:sp modelId="{DC5FB08E-F302-7944-9F11-38360492F2EF}">
      <dsp:nvSpPr>
        <dsp:cNvPr id="0" name=""/>
        <dsp:cNvSpPr/>
      </dsp:nvSpPr>
      <dsp:spPr>
        <a:xfrm>
          <a:off x="6869393" y="1174788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Moving data into working thread</a:t>
          </a:r>
        </a:p>
      </dsp:txBody>
      <dsp:txXfrm>
        <a:off x="6887355" y="1192750"/>
        <a:ext cx="1190619" cy="577347"/>
      </dsp:txXfrm>
    </dsp:sp>
    <dsp:sp modelId="{74B881C8-17B1-554A-822A-0E043EE8209F}">
      <dsp:nvSpPr>
        <dsp:cNvPr id="0" name=""/>
        <dsp:cNvSpPr/>
      </dsp:nvSpPr>
      <dsp:spPr>
        <a:xfrm>
          <a:off x="8095937" y="1471262"/>
          <a:ext cx="49061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49061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328980" y="1469159"/>
        <a:ext cx="24530" cy="24530"/>
      </dsp:txXfrm>
    </dsp:sp>
    <dsp:sp modelId="{B3EF1E56-9D7C-1F48-9E1A-45BF7B539DAC}">
      <dsp:nvSpPr>
        <dsp:cNvPr id="0" name=""/>
        <dsp:cNvSpPr/>
      </dsp:nvSpPr>
      <dsp:spPr>
        <a:xfrm>
          <a:off x="8586554" y="1174788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DB API-Call</a:t>
          </a:r>
        </a:p>
      </dsp:txBody>
      <dsp:txXfrm>
        <a:off x="8604516" y="1192750"/>
        <a:ext cx="1190619" cy="577347"/>
      </dsp:txXfrm>
    </dsp:sp>
    <dsp:sp modelId="{A430EB4F-44EE-C246-A36E-624801572282}">
      <dsp:nvSpPr>
        <dsp:cNvPr id="0" name=""/>
        <dsp:cNvSpPr/>
      </dsp:nvSpPr>
      <dsp:spPr>
        <a:xfrm rot="19457599">
          <a:off x="9756308" y="1294946"/>
          <a:ext cx="60419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60419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0043302" y="1290004"/>
        <a:ext cx="30209" cy="30209"/>
      </dsp:txXfrm>
    </dsp:sp>
    <dsp:sp modelId="{62434441-5537-DC46-A334-98C46CB64FCB}">
      <dsp:nvSpPr>
        <dsp:cNvPr id="0" name=""/>
        <dsp:cNvSpPr/>
      </dsp:nvSpPr>
      <dsp:spPr>
        <a:xfrm>
          <a:off x="10303716" y="822157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Success Response</a:t>
          </a:r>
        </a:p>
      </dsp:txBody>
      <dsp:txXfrm>
        <a:off x="10321678" y="840119"/>
        <a:ext cx="1190619" cy="577347"/>
      </dsp:txXfrm>
    </dsp:sp>
    <dsp:sp modelId="{4B879C97-8379-9242-ABA6-199058C5D7A3}">
      <dsp:nvSpPr>
        <dsp:cNvPr id="0" name=""/>
        <dsp:cNvSpPr/>
      </dsp:nvSpPr>
      <dsp:spPr>
        <a:xfrm rot="2142401">
          <a:off x="9756308" y="1647578"/>
          <a:ext cx="60419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60419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0043302" y="1642635"/>
        <a:ext cx="30209" cy="30209"/>
      </dsp:txXfrm>
    </dsp:sp>
    <dsp:sp modelId="{A410A4D5-B0B2-1B45-AA22-F7C9DE29012A}">
      <dsp:nvSpPr>
        <dsp:cNvPr id="0" name=""/>
        <dsp:cNvSpPr/>
      </dsp:nvSpPr>
      <dsp:spPr>
        <a:xfrm>
          <a:off x="10303716" y="1527420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Error Response</a:t>
          </a:r>
        </a:p>
      </dsp:txBody>
      <dsp:txXfrm>
        <a:off x="10321678" y="1545382"/>
        <a:ext cx="1190619" cy="577347"/>
      </dsp:txXfrm>
    </dsp:sp>
    <dsp:sp modelId="{BDD90945-5DBB-684D-8288-1B3BA3B254EB}">
      <dsp:nvSpPr>
        <dsp:cNvPr id="0" name=""/>
        <dsp:cNvSpPr/>
      </dsp:nvSpPr>
      <dsp:spPr>
        <a:xfrm>
          <a:off x="2944453" y="2529156"/>
          <a:ext cx="49061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49061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77496" y="2527053"/>
        <a:ext cx="24530" cy="24530"/>
      </dsp:txXfrm>
    </dsp:sp>
    <dsp:sp modelId="{728AFAB5-9C66-1D4C-BEA5-0BA76996B8D7}">
      <dsp:nvSpPr>
        <dsp:cNvPr id="0" name=""/>
        <dsp:cNvSpPr/>
      </dsp:nvSpPr>
      <dsp:spPr>
        <a:xfrm>
          <a:off x="3435070" y="2232682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GET</a:t>
          </a:r>
        </a:p>
      </dsp:txBody>
      <dsp:txXfrm>
        <a:off x="3453032" y="2250644"/>
        <a:ext cx="1190619" cy="577347"/>
      </dsp:txXfrm>
    </dsp:sp>
    <dsp:sp modelId="{4A74DDD0-7DD6-D241-93CB-87A5218566A0}">
      <dsp:nvSpPr>
        <dsp:cNvPr id="0" name=""/>
        <dsp:cNvSpPr/>
      </dsp:nvSpPr>
      <dsp:spPr>
        <a:xfrm>
          <a:off x="4661614" y="2529156"/>
          <a:ext cx="49061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49061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894657" y="2527053"/>
        <a:ext cx="24530" cy="24530"/>
      </dsp:txXfrm>
    </dsp:sp>
    <dsp:sp modelId="{75741358-F039-5C40-ACEC-22B7BBE533E1}">
      <dsp:nvSpPr>
        <dsp:cNvPr id="0" name=""/>
        <dsp:cNvSpPr/>
      </dsp:nvSpPr>
      <dsp:spPr>
        <a:xfrm>
          <a:off x="5152232" y="2232682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Query Validation</a:t>
          </a:r>
        </a:p>
      </dsp:txBody>
      <dsp:txXfrm>
        <a:off x="5170194" y="2250644"/>
        <a:ext cx="1190619" cy="577347"/>
      </dsp:txXfrm>
    </dsp:sp>
    <dsp:sp modelId="{5456EAC9-0722-8649-BC6D-DD394A6A3033}">
      <dsp:nvSpPr>
        <dsp:cNvPr id="0" name=""/>
        <dsp:cNvSpPr/>
      </dsp:nvSpPr>
      <dsp:spPr>
        <a:xfrm rot="19457599">
          <a:off x="6321986" y="2352840"/>
          <a:ext cx="60419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60419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608979" y="2347898"/>
        <a:ext cx="30209" cy="30209"/>
      </dsp:txXfrm>
    </dsp:sp>
    <dsp:sp modelId="{A0ED701C-2118-8341-9EBC-C24F8DAF6509}">
      <dsp:nvSpPr>
        <dsp:cNvPr id="0" name=""/>
        <dsp:cNvSpPr/>
      </dsp:nvSpPr>
      <dsp:spPr>
        <a:xfrm>
          <a:off x="6869393" y="1880051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Error Response</a:t>
          </a:r>
        </a:p>
      </dsp:txBody>
      <dsp:txXfrm>
        <a:off x="6887355" y="1898013"/>
        <a:ext cx="1190619" cy="577347"/>
      </dsp:txXfrm>
    </dsp:sp>
    <dsp:sp modelId="{519186C5-460C-FA46-ABF1-E82142D91374}">
      <dsp:nvSpPr>
        <dsp:cNvPr id="0" name=""/>
        <dsp:cNvSpPr/>
      </dsp:nvSpPr>
      <dsp:spPr>
        <a:xfrm rot="2142401">
          <a:off x="6321986" y="2705472"/>
          <a:ext cx="60419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60419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608979" y="2700529"/>
        <a:ext cx="30209" cy="30209"/>
      </dsp:txXfrm>
    </dsp:sp>
    <dsp:sp modelId="{FE482F8C-0BBE-994C-8803-8BE8CE44A0DB}">
      <dsp:nvSpPr>
        <dsp:cNvPr id="0" name=""/>
        <dsp:cNvSpPr/>
      </dsp:nvSpPr>
      <dsp:spPr>
        <a:xfrm>
          <a:off x="6869393" y="2585314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Moving Query in working thread</a:t>
          </a:r>
        </a:p>
      </dsp:txBody>
      <dsp:txXfrm>
        <a:off x="6887355" y="2603276"/>
        <a:ext cx="1190619" cy="577347"/>
      </dsp:txXfrm>
    </dsp:sp>
    <dsp:sp modelId="{7FC5A82F-5FA3-924F-A4F6-0E5E413B1D5C}">
      <dsp:nvSpPr>
        <dsp:cNvPr id="0" name=""/>
        <dsp:cNvSpPr/>
      </dsp:nvSpPr>
      <dsp:spPr>
        <a:xfrm>
          <a:off x="8095937" y="2881787"/>
          <a:ext cx="49061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49061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328980" y="2879684"/>
        <a:ext cx="24530" cy="24530"/>
      </dsp:txXfrm>
    </dsp:sp>
    <dsp:sp modelId="{FFDBCD2B-B80A-1B4C-BD39-7D7F6AB4BFAB}">
      <dsp:nvSpPr>
        <dsp:cNvPr id="0" name=""/>
        <dsp:cNvSpPr/>
      </dsp:nvSpPr>
      <dsp:spPr>
        <a:xfrm>
          <a:off x="8586554" y="2585314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DB API-Call</a:t>
          </a:r>
        </a:p>
      </dsp:txBody>
      <dsp:txXfrm>
        <a:off x="8604516" y="2603276"/>
        <a:ext cx="1190619" cy="577347"/>
      </dsp:txXfrm>
    </dsp:sp>
    <dsp:sp modelId="{55B9F906-6963-B44E-8B2D-06DFB4C1B5D5}">
      <dsp:nvSpPr>
        <dsp:cNvPr id="0" name=""/>
        <dsp:cNvSpPr/>
      </dsp:nvSpPr>
      <dsp:spPr>
        <a:xfrm rot="19457599">
          <a:off x="9756308" y="2705472"/>
          <a:ext cx="60419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60419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0043302" y="2700529"/>
        <a:ext cx="30209" cy="30209"/>
      </dsp:txXfrm>
    </dsp:sp>
    <dsp:sp modelId="{6C09472F-5EB1-CB4E-B432-CE4B98B0AB2B}">
      <dsp:nvSpPr>
        <dsp:cNvPr id="0" name=""/>
        <dsp:cNvSpPr/>
      </dsp:nvSpPr>
      <dsp:spPr>
        <a:xfrm>
          <a:off x="10303716" y="2232682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Success Response</a:t>
          </a:r>
        </a:p>
      </dsp:txBody>
      <dsp:txXfrm>
        <a:off x="10321678" y="2250644"/>
        <a:ext cx="1190619" cy="577347"/>
      </dsp:txXfrm>
    </dsp:sp>
    <dsp:sp modelId="{2149C7D9-A911-B840-A1B1-0506DF506FA9}">
      <dsp:nvSpPr>
        <dsp:cNvPr id="0" name=""/>
        <dsp:cNvSpPr/>
      </dsp:nvSpPr>
      <dsp:spPr>
        <a:xfrm rot="2142401">
          <a:off x="9756308" y="3058103"/>
          <a:ext cx="60419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60419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0043302" y="3053160"/>
        <a:ext cx="30209" cy="30209"/>
      </dsp:txXfrm>
    </dsp:sp>
    <dsp:sp modelId="{4110C17D-A849-7949-B0A6-41B72D899520}">
      <dsp:nvSpPr>
        <dsp:cNvPr id="0" name=""/>
        <dsp:cNvSpPr/>
      </dsp:nvSpPr>
      <dsp:spPr>
        <a:xfrm>
          <a:off x="10303716" y="2937945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Error Response</a:t>
          </a:r>
        </a:p>
      </dsp:txBody>
      <dsp:txXfrm>
        <a:off x="10321678" y="2955907"/>
        <a:ext cx="1190619" cy="577347"/>
      </dsp:txXfrm>
    </dsp:sp>
    <dsp:sp modelId="{6EAE77FC-1414-AD46-A08F-B3F235AB20D7}">
      <dsp:nvSpPr>
        <dsp:cNvPr id="0" name=""/>
        <dsp:cNvSpPr/>
      </dsp:nvSpPr>
      <dsp:spPr>
        <a:xfrm rot="4249260">
          <a:off x="2443054" y="3234419"/>
          <a:ext cx="1493414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1493414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52426" y="3207246"/>
        <a:ext cx="74670" cy="74670"/>
      </dsp:txXfrm>
    </dsp:sp>
    <dsp:sp modelId="{7688660D-144B-9546-B458-13A7DE73030A}">
      <dsp:nvSpPr>
        <dsp:cNvPr id="0" name=""/>
        <dsp:cNvSpPr/>
      </dsp:nvSpPr>
      <dsp:spPr>
        <a:xfrm>
          <a:off x="3435070" y="3643208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DELETE</a:t>
          </a:r>
        </a:p>
      </dsp:txBody>
      <dsp:txXfrm>
        <a:off x="3453032" y="3661170"/>
        <a:ext cx="1190619" cy="577347"/>
      </dsp:txXfrm>
    </dsp:sp>
    <dsp:sp modelId="{6255C210-D96A-BC44-B4AF-2799C33AC128}">
      <dsp:nvSpPr>
        <dsp:cNvPr id="0" name=""/>
        <dsp:cNvSpPr/>
      </dsp:nvSpPr>
      <dsp:spPr>
        <a:xfrm>
          <a:off x="4661614" y="3939681"/>
          <a:ext cx="49061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49061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894657" y="3937578"/>
        <a:ext cx="24530" cy="24530"/>
      </dsp:txXfrm>
    </dsp:sp>
    <dsp:sp modelId="{873DC103-92D6-C945-9E28-7F2F63EA7108}">
      <dsp:nvSpPr>
        <dsp:cNvPr id="0" name=""/>
        <dsp:cNvSpPr/>
      </dsp:nvSpPr>
      <dsp:spPr>
        <a:xfrm>
          <a:off x="5152232" y="3643208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Query Validation</a:t>
          </a:r>
        </a:p>
      </dsp:txBody>
      <dsp:txXfrm>
        <a:off x="5170194" y="3661170"/>
        <a:ext cx="1190619" cy="577347"/>
      </dsp:txXfrm>
    </dsp:sp>
    <dsp:sp modelId="{3032B7E9-48F6-094C-93D4-3C5BA6F46550}">
      <dsp:nvSpPr>
        <dsp:cNvPr id="0" name=""/>
        <dsp:cNvSpPr/>
      </dsp:nvSpPr>
      <dsp:spPr>
        <a:xfrm rot="19457599">
          <a:off x="6321986" y="3763366"/>
          <a:ext cx="60419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60419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608979" y="3758423"/>
        <a:ext cx="30209" cy="30209"/>
      </dsp:txXfrm>
    </dsp:sp>
    <dsp:sp modelId="{E30E5DD1-84E1-F14E-AF3B-B4546B94F601}">
      <dsp:nvSpPr>
        <dsp:cNvPr id="0" name=""/>
        <dsp:cNvSpPr/>
      </dsp:nvSpPr>
      <dsp:spPr>
        <a:xfrm>
          <a:off x="6869393" y="3290576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Error Response</a:t>
          </a:r>
        </a:p>
      </dsp:txBody>
      <dsp:txXfrm>
        <a:off x="6887355" y="3308538"/>
        <a:ext cx="1190619" cy="577347"/>
      </dsp:txXfrm>
    </dsp:sp>
    <dsp:sp modelId="{3545773A-B239-2C4E-A332-D2E0308AC1DF}">
      <dsp:nvSpPr>
        <dsp:cNvPr id="0" name=""/>
        <dsp:cNvSpPr/>
      </dsp:nvSpPr>
      <dsp:spPr>
        <a:xfrm rot="2142401">
          <a:off x="6321986" y="4115997"/>
          <a:ext cx="60419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60419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608979" y="4111055"/>
        <a:ext cx="30209" cy="30209"/>
      </dsp:txXfrm>
    </dsp:sp>
    <dsp:sp modelId="{86E5DC93-02D0-6349-BE46-B0C19D8B081A}">
      <dsp:nvSpPr>
        <dsp:cNvPr id="0" name=""/>
        <dsp:cNvSpPr/>
      </dsp:nvSpPr>
      <dsp:spPr>
        <a:xfrm>
          <a:off x="6869393" y="3995839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Moving Quey in working thread</a:t>
          </a:r>
        </a:p>
      </dsp:txBody>
      <dsp:txXfrm>
        <a:off x="6887355" y="4013801"/>
        <a:ext cx="1190619" cy="577347"/>
      </dsp:txXfrm>
    </dsp:sp>
    <dsp:sp modelId="{9CADDEE6-5B98-464E-A674-F85CAE25278E}">
      <dsp:nvSpPr>
        <dsp:cNvPr id="0" name=""/>
        <dsp:cNvSpPr/>
      </dsp:nvSpPr>
      <dsp:spPr>
        <a:xfrm>
          <a:off x="8095937" y="4292313"/>
          <a:ext cx="49061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49061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8328980" y="4290210"/>
        <a:ext cx="24530" cy="24530"/>
      </dsp:txXfrm>
    </dsp:sp>
    <dsp:sp modelId="{7288E6AA-784F-AC40-864D-AB6CE25BC3BE}">
      <dsp:nvSpPr>
        <dsp:cNvPr id="0" name=""/>
        <dsp:cNvSpPr/>
      </dsp:nvSpPr>
      <dsp:spPr>
        <a:xfrm>
          <a:off x="8586554" y="3995839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DB API-Call</a:t>
          </a:r>
        </a:p>
      </dsp:txBody>
      <dsp:txXfrm>
        <a:off x="8604516" y="4013801"/>
        <a:ext cx="1190619" cy="577347"/>
      </dsp:txXfrm>
    </dsp:sp>
    <dsp:sp modelId="{E84967BE-8F62-2D41-8F20-4C77E70245CA}">
      <dsp:nvSpPr>
        <dsp:cNvPr id="0" name=""/>
        <dsp:cNvSpPr/>
      </dsp:nvSpPr>
      <dsp:spPr>
        <a:xfrm rot="19457599">
          <a:off x="9756308" y="4115997"/>
          <a:ext cx="60419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60419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0043302" y="4111055"/>
        <a:ext cx="30209" cy="30209"/>
      </dsp:txXfrm>
    </dsp:sp>
    <dsp:sp modelId="{0890AC29-8334-DB41-A882-C536B417DDEC}">
      <dsp:nvSpPr>
        <dsp:cNvPr id="0" name=""/>
        <dsp:cNvSpPr/>
      </dsp:nvSpPr>
      <dsp:spPr>
        <a:xfrm>
          <a:off x="10303716" y="3643208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Success Response</a:t>
          </a:r>
        </a:p>
      </dsp:txBody>
      <dsp:txXfrm>
        <a:off x="10321678" y="3661170"/>
        <a:ext cx="1190619" cy="577347"/>
      </dsp:txXfrm>
    </dsp:sp>
    <dsp:sp modelId="{C201DBD3-DD93-EA48-8973-AD94072EE0EB}">
      <dsp:nvSpPr>
        <dsp:cNvPr id="0" name=""/>
        <dsp:cNvSpPr/>
      </dsp:nvSpPr>
      <dsp:spPr>
        <a:xfrm rot="2142401">
          <a:off x="9756308" y="4468629"/>
          <a:ext cx="60419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60419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0043302" y="4463686"/>
        <a:ext cx="30209" cy="30209"/>
      </dsp:txXfrm>
    </dsp:sp>
    <dsp:sp modelId="{71C3E6DC-9856-D149-A65E-6E7D1171D1F1}">
      <dsp:nvSpPr>
        <dsp:cNvPr id="0" name=""/>
        <dsp:cNvSpPr/>
      </dsp:nvSpPr>
      <dsp:spPr>
        <a:xfrm>
          <a:off x="10303716" y="4348471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Error Response</a:t>
          </a:r>
        </a:p>
      </dsp:txBody>
      <dsp:txXfrm>
        <a:off x="10321678" y="4366433"/>
        <a:ext cx="1190619" cy="577347"/>
      </dsp:txXfrm>
    </dsp:sp>
    <dsp:sp modelId="{E072DF44-3ECF-1D45-B39E-D96B597CF330}">
      <dsp:nvSpPr>
        <dsp:cNvPr id="0" name=""/>
        <dsp:cNvSpPr/>
      </dsp:nvSpPr>
      <dsp:spPr>
        <a:xfrm rot="3907178">
          <a:off x="889538" y="4115997"/>
          <a:ext cx="1166124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1166124" y="101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443447" y="4097006"/>
        <a:ext cx="58306" cy="58306"/>
      </dsp:txXfrm>
    </dsp:sp>
    <dsp:sp modelId="{BC293537-F01A-4C45-AB6A-A069DF19A739}">
      <dsp:nvSpPr>
        <dsp:cNvPr id="0" name=""/>
        <dsp:cNvSpPr/>
      </dsp:nvSpPr>
      <dsp:spPr>
        <a:xfrm>
          <a:off x="1717909" y="4348471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Invalid Method</a:t>
          </a:r>
        </a:p>
      </dsp:txBody>
      <dsp:txXfrm>
        <a:off x="1735871" y="4366433"/>
        <a:ext cx="1190619" cy="577347"/>
      </dsp:txXfrm>
    </dsp:sp>
    <dsp:sp modelId="{33FCDD63-C777-A243-96BC-E8FF933D6A30}">
      <dsp:nvSpPr>
        <dsp:cNvPr id="0" name=""/>
        <dsp:cNvSpPr/>
      </dsp:nvSpPr>
      <dsp:spPr>
        <a:xfrm>
          <a:off x="2944453" y="4644944"/>
          <a:ext cx="490617" cy="20324"/>
        </a:xfrm>
        <a:custGeom>
          <a:avLst/>
          <a:gdLst/>
          <a:ahLst/>
          <a:cxnLst/>
          <a:rect l="0" t="0" r="0" b="0"/>
          <a:pathLst>
            <a:path>
              <a:moveTo>
                <a:pt x="0" y="10162"/>
              </a:moveTo>
              <a:lnTo>
                <a:pt x="490617" y="101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177496" y="4642841"/>
        <a:ext cx="24530" cy="24530"/>
      </dsp:txXfrm>
    </dsp:sp>
    <dsp:sp modelId="{DD9843D9-B022-074D-82FF-41A5771A3941}">
      <dsp:nvSpPr>
        <dsp:cNvPr id="0" name=""/>
        <dsp:cNvSpPr/>
      </dsp:nvSpPr>
      <dsp:spPr>
        <a:xfrm>
          <a:off x="3435070" y="4348471"/>
          <a:ext cx="1226543" cy="6132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Error Response</a:t>
          </a:r>
        </a:p>
      </dsp:txBody>
      <dsp:txXfrm>
        <a:off x="3453032" y="4366433"/>
        <a:ext cx="1190619" cy="5773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465B1-CC6A-FB44-B292-D51CF64D2F0F}" type="datetimeFigureOut">
              <a:rPr lang="en-DE" smtClean="0"/>
              <a:t>15.08.24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BEFB-FEDD-F448-B3B5-31AEFBE8399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0444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BEFB-FEDD-F448-B3B5-31AEFBE83992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461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dirty="0"/>
              <a:t>Data Validation for the post request can already be performed when converting the json to a dataframe due to the type constraints imposed by rust’s type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dirty="0"/>
              <a:t>Query Validation will only check whether this user is permitted to perform a certain action. If the record doesn’t exist the DB API-Call is supposed to return a error response.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BEFB-FEDD-F448-B3B5-31AEFBE83992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1217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BEFB-FEDD-F448-B3B5-31AEFBE83992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476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Postgres already provides tables. Each attribute of the Dataframe gets an own Table. This allows for a high extensibility and scalability. The problem is how do I reconstruct the dataframe in chronological correct ordering.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BEFB-FEDD-F448-B3B5-31AEFBE83992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282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BEFB-FEDD-F448-B3B5-31AEFBE83992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767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110-520E-32AE-1F2C-22B7698F5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94140-E941-12C3-B9D9-0925CD028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4551-5204-8B5A-D644-94F30DBF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33C-D47F-D34D-B303-6B4B34F8E356}" type="datetimeFigureOut">
              <a:rPr lang="en-DE" smtClean="0"/>
              <a:t>15.08.24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5F22-64AE-D627-6B36-28D223F7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CAAAB-C7F8-B1EF-EA1D-EC569B5E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453B-1E9D-C44F-84C5-5A705396A9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526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C0AC-5AF6-572F-71AD-7366CC20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1A6C2-77E6-BE64-5456-9AA7B6632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687D-942C-2B85-2F1C-92629E3B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33C-D47F-D34D-B303-6B4B34F8E356}" type="datetimeFigureOut">
              <a:rPr lang="en-DE" smtClean="0"/>
              <a:t>15.08.24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FB807-0617-23A3-4663-9BAFF03F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D104B-16D9-BE16-17AB-64C94CDE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453B-1E9D-C44F-84C5-5A705396A9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87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C2FAF-47F3-D00E-34E7-0C7C7FB48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6DC86-0E7C-FB41-9FDC-6B00AF133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8CAA-0DFA-A8A2-7693-E8D9F9C3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33C-D47F-D34D-B303-6B4B34F8E356}" type="datetimeFigureOut">
              <a:rPr lang="en-DE" smtClean="0"/>
              <a:t>15.08.24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5215-C981-437C-51F3-F4A32EEF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606ED-0E0A-86E2-90F0-ECD3A4A0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453B-1E9D-C44F-84C5-5A705396A9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2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1A1C-DF94-D6F7-B1E0-75E96A15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4B9E2-7A1A-6475-79BB-8156F38F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CBAC-CC21-C895-A860-3ADE6EF4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33C-D47F-D34D-B303-6B4B34F8E356}" type="datetimeFigureOut">
              <a:rPr lang="en-DE" smtClean="0"/>
              <a:t>15.08.24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30EA9-C228-9C76-DC8D-EC595C4D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2A5CC-F054-54B2-05FB-F98CB8A8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453B-1E9D-C44F-84C5-5A705396A9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437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C224-83D2-58D4-932E-BBB6DA60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9B36F-360A-4082-0E59-16C6D62D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AD6FC-AFE8-5636-1770-6EF166A4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33C-D47F-D34D-B303-6B4B34F8E356}" type="datetimeFigureOut">
              <a:rPr lang="en-DE" smtClean="0"/>
              <a:t>15.08.24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6C0C-A87B-2B25-E2E9-2AD5E41D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80EBA-EECF-D59B-ECB8-100C798B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453B-1E9D-C44F-84C5-5A705396A9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816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063B-F1FA-DC57-7F84-00FD8B3C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1C5BB-71F5-1A76-78AA-90808F638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B5C1F-058A-8ABC-3386-C4C14059A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BC930-56BF-DE20-F919-79A1EAD3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33C-D47F-D34D-B303-6B4B34F8E356}" type="datetimeFigureOut">
              <a:rPr lang="en-DE" smtClean="0"/>
              <a:t>15.08.24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F733B-D61C-F0B3-4422-89CBD9BF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7989E-A05E-FF16-A868-1898130C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453B-1E9D-C44F-84C5-5A705396A9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449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CA40-5ACA-04D5-0024-FA08E2D6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B82E2-B3A0-0EA1-8426-546B0C484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775E9-E020-C9B9-C978-84CFDBDB8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2F19A7-5A9F-142B-2D7F-F60E357FE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B2AD0B-B6B1-6100-9DF3-77E9EED36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C9D5F-FD17-C46E-D76B-7F12538E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33C-D47F-D34D-B303-6B4B34F8E356}" type="datetimeFigureOut">
              <a:rPr lang="en-DE" smtClean="0"/>
              <a:t>15.08.24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4035D-569B-ADA2-1221-A4C7B379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CFCFA-298F-34C9-66A1-FB571A36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453B-1E9D-C44F-84C5-5A705396A9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274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754A-2338-F9D0-DD6B-4E958AFC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D4FC6-DB36-8637-D3AA-CA126AE4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33C-D47F-D34D-B303-6B4B34F8E356}" type="datetimeFigureOut">
              <a:rPr lang="en-DE" smtClean="0"/>
              <a:t>15.08.24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F0E47-1B2A-ABBC-8DC3-750C7510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43BBC-E023-8B00-583A-19BDC3AE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453B-1E9D-C44F-84C5-5A705396A9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835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228FF-16DE-0E5D-C848-6CECB36B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33C-D47F-D34D-B303-6B4B34F8E356}" type="datetimeFigureOut">
              <a:rPr lang="en-DE" smtClean="0"/>
              <a:t>15.08.24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F701C-3214-3DAA-B259-7E8D003C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A7B89-9C11-5002-DE63-F0FF1BF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453B-1E9D-C44F-84C5-5A705396A9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344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020D-E429-98BA-4048-8D39CE9A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5381-3A85-1340-5B45-3830D932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17285-F0F2-0A94-AC9C-B47F7A69A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A5084-508D-31CE-71D8-BF33F7EF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33C-D47F-D34D-B303-6B4B34F8E356}" type="datetimeFigureOut">
              <a:rPr lang="en-DE" smtClean="0"/>
              <a:t>15.08.24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FCE2C-9F1A-55A5-8803-1708699F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280D3-DCEF-96F5-246E-1EBCC8D1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453B-1E9D-C44F-84C5-5A705396A9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206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64E8C-3834-A6FB-62C0-215049D4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355BB-B1F7-78DB-26B6-122B9BD9D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31952-83EC-6B2D-C6FB-0BB4D02EE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10771-6870-CD9C-E4C2-486335FF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F033C-D47F-D34D-B303-6B4B34F8E356}" type="datetimeFigureOut">
              <a:rPr lang="en-DE" smtClean="0"/>
              <a:t>15.08.24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78DFE-B8CE-F459-4A03-0ABEB214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2E45E-28F0-081F-813C-E7AD228D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B453B-1E9D-C44F-84C5-5A705396A9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994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45100-2323-0DA7-B060-7BD428BA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938F-5D68-C3C6-A8A1-7A50EE847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8AC4-A096-C38B-028A-8B7E0A822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F033C-D47F-D34D-B303-6B4B34F8E356}" type="datetimeFigureOut">
              <a:rPr lang="en-DE" smtClean="0"/>
              <a:t>15.08.24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93D7-5A7F-1AEF-A634-CD4697BC7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4A96-8620-2F9E-BA26-6FAEE93F6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B453B-1E9D-C44F-84C5-5A705396A9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297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s/http-auth-basic/latest/http_auth_basic/" TargetMode="External"/><Relationship Id="rId2" Type="http://schemas.openxmlformats.org/officeDocument/2006/relationships/hyperlink" Target="https://crates.io/crates/htt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s/hyper/latest/hype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rs/http-auth-basic/latest/http_auth_basic/" TargetMode="External"/><Relationship Id="rId4" Type="http://schemas.openxmlformats.org/officeDocument/2006/relationships/hyperlink" Target="https://docs.rs/http/1.1.0/htt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D409-57B3-A930-AB1B-134455562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IoT-Service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80979-F4D4-AC96-4784-44708A674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835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0E29-FBDF-0893-7C56-FDCF519D4D0A}"/>
              </a:ext>
            </a:extLst>
          </p:cNvPr>
          <p:cNvSpPr txBox="1">
            <a:spLocks/>
          </p:cNvSpPr>
          <p:nvPr/>
        </p:nvSpPr>
        <p:spPr>
          <a:xfrm>
            <a:off x="2732568" y="0"/>
            <a:ext cx="7767085" cy="79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 IoT-Service – Database Layout Indepth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BD4F2-DF82-D217-C0A1-07301F67CEB7}"/>
              </a:ext>
            </a:extLst>
          </p:cNvPr>
          <p:cNvSpPr txBox="1"/>
          <p:nvPr/>
        </p:nvSpPr>
        <p:spPr>
          <a:xfrm>
            <a:off x="217968" y="845288"/>
            <a:ext cx="117649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Each Dataframe attribute gets its own table. This ensures high flexibility and adaptability.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A Connection Layer connects all tables. When querying you query on top of the connection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 </a:t>
            </a:r>
            <a:r>
              <a:rPr lang="en-DE" dirty="0">
                <a:solidFill>
                  <a:srgbClr val="FF0000"/>
                </a:solidFill>
              </a:rPr>
              <a:t>How can I reconstruct, therefore preserve, the contextual information carried by the dataframe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 </a:t>
            </a:r>
            <a:r>
              <a:rPr lang="en-DE" dirty="0">
                <a:solidFill>
                  <a:schemeClr val="accent6"/>
                </a:solidFill>
              </a:rPr>
              <a:t>Index every entry with an 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 </a:t>
            </a:r>
            <a:r>
              <a:rPr lang="en-DE" dirty="0">
                <a:solidFill>
                  <a:schemeClr val="accent6"/>
                </a:solidFill>
              </a:rPr>
              <a:t>Restoration of contextual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 </a:t>
            </a:r>
            <a:r>
              <a:rPr lang="en-DE" dirty="0">
                <a:solidFill>
                  <a:srgbClr val="FF0000"/>
                </a:solidFill>
              </a:rPr>
              <a:t>Loss of chronological information</a:t>
            </a:r>
            <a:r>
              <a:rPr lang="en-DE" dirty="0"/>
              <a:t> </a:t>
            </a:r>
            <a:endParaRPr lang="en-DE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1617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613F1CD-DC5B-EBB0-E4D1-0834414CAFAF}"/>
              </a:ext>
            </a:extLst>
          </p:cNvPr>
          <p:cNvSpPr txBox="1">
            <a:spLocks/>
          </p:cNvSpPr>
          <p:nvPr/>
        </p:nvSpPr>
        <p:spPr>
          <a:xfrm>
            <a:off x="3365677" y="-1998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Connector Design</a:t>
            </a:r>
          </a:p>
        </p:txBody>
      </p:sp>
      <p:sp>
        <p:nvSpPr>
          <p:cNvPr id="4" name="Preparation 3">
            <a:extLst>
              <a:ext uri="{FF2B5EF4-FFF2-40B4-BE49-F238E27FC236}">
                <a16:creationId xmlns:a16="http://schemas.microsoft.com/office/drawing/2014/main" id="{D7DA5B0A-86FA-53CD-07C8-6B48C6A0E8FC}"/>
              </a:ext>
            </a:extLst>
          </p:cNvPr>
          <p:cNvSpPr/>
          <p:nvPr/>
        </p:nvSpPr>
        <p:spPr>
          <a:xfrm>
            <a:off x="814553" y="2658542"/>
            <a:ext cx="2483067" cy="1204009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Connector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2CB9E3-DCDB-E2AC-BD78-B6A03F122490}"/>
              </a:ext>
            </a:extLst>
          </p:cNvPr>
          <p:cNvCxnSpPr>
            <a:cxnSpLocks/>
          </p:cNvCxnSpPr>
          <p:nvPr/>
        </p:nvCxnSpPr>
        <p:spPr>
          <a:xfrm>
            <a:off x="3689132" y="762001"/>
            <a:ext cx="0" cy="592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B630A5-307D-D4E4-CABF-EA8E600B4236}"/>
              </a:ext>
            </a:extLst>
          </p:cNvPr>
          <p:cNvSpPr txBox="1"/>
          <p:nvPr/>
        </p:nvSpPr>
        <p:spPr>
          <a:xfrm>
            <a:off x="4272455" y="898634"/>
            <a:ext cx="76042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Shared data (Multiple Read only connections)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Exclusively shared data (One write only connection)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Manages API-Endpoint (Querries, Writes)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Data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Client handling (Networking over TCP)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Connection pool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>
                <a:hlinkClick r:id="rId2"/>
              </a:rPr>
              <a:t>http</a:t>
            </a:r>
            <a:r>
              <a:rPr lang="en-DE" dirty="0"/>
              <a:t> + </a:t>
            </a:r>
            <a:r>
              <a:rPr lang="en-DE" dirty="0">
                <a:hlinkClick r:id="rId3"/>
              </a:rPr>
              <a:t>http_auth_basic</a:t>
            </a:r>
            <a:endParaRPr lang="en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All IoT-Devices must be registered -&gt; basic auth will suffice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Multithreading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Connection thread to handle asychronously multiple Connection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Working thread, performs validation and querrying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Cache [</a:t>
            </a:r>
            <a:r>
              <a:rPr lang="en-DE" i="1" dirty="0"/>
              <a:t>Note probably already implemented by the http framework</a:t>
            </a:r>
            <a:r>
              <a:rPr lang="en-DE" dirty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Storing read requests while write is performed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Queuing write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Security by using basic auth</a:t>
            </a:r>
          </a:p>
        </p:txBody>
      </p:sp>
    </p:spTree>
    <p:extLst>
      <p:ext uri="{BB962C8B-B14F-4D97-AF65-F5344CB8AC3E}">
        <p14:creationId xmlns:p14="http://schemas.microsoft.com/office/powerpoint/2010/main" val="18850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2349-10F3-45BE-281B-6B4BF95EF338}"/>
              </a:ext>
            </a:extLst>
          </p:cNvPr>
          <p:cNvSpPr txBox="1">
            <a:spLocks/>
          </p:cNvSpPr>
          <p:nvPr/>
        </p:nvSpPr>
        <p:spPr>
          <a:xfrm>
            <a:off x="2256835" y="-1945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Connector IOT-Device  Connection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DD29C79-528F-2557-93C8-63842D7C72C6}"/>
              </a:ext>
            </a:extLst>
          </p:cNvPr>
          <p:cNvSpPr/>
          <p:nvPr/>
        </p:nvSpPr>
        <p:spPr>
          <a:xfrm>
            <a:off x="1098331" y="3235133"/>
            <a:ext cx="1849820" cy="7830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IOT-Device</a:t>
            </a:r>
          </a:p>
        </p:txBody>
      </p:sp>
      <p:sp>
        <p:nvSpPr>
          <p:cNvPr id="4" name="Preparation 3">
            <a:extLst>
              <a:ext uri="{FF2B5EF4-FFF2-40B4-BE49-F238E27FC236}">
                <a16:creationId xmlns:a16="http://schemas.microsoft.com/office/drawing/2014/main" id="{D53ACBB3-E704-F824-B52C-1F88932621E6}"/>
              </a:ext>
            </a:extLst>
          </p:cNvPr>
          <p:cNvSpPr/>
          <p:nvPr/>
        </p:nvSpPr>
        <p:spPr>
          <a:xfrm>
            <a:off x="1542390" y="2508605"/>
            <a:ext cx="961697" cy="483476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700" dirty="0"/>
              <a:t>Connector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99EC9B-2760-2C50-BD5D-A3F2F68CE256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2023239" y="2992081"/>
            <a:ext cx="2" cy="243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7D9946-DC8E-A089-A312-615DBF545BF8}"/>
              </a:ext>
            </a:extLst>
          </p:cNvPr>
          <p:cNvCxnSpPr>
            <a:cxnSpLocks/>
          </p:cNvCxnSpPr>
          <p:nvPr/>
        </p:nvCxnSpPr>
        <p:spPr>
          <a:xfrm>
            <a:off x="3473669" y="719960"/>
            <a:ext cx="0" cy="592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3C87EF-4640-8352-5870-2A062CD5E8C1}"/>
              </a:ext>
            </a:extLst>
          </p:cNvPr>
          <p:cNvSpPr txBox="1"/>
          <p:nvPr/>
        </p:nvSpPr>
        <p:spPr>
          <a:xfrm>
            <a:off x="3917733" y="867812"/>
            <a:ext cx="84871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Connection over TCP on odd 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Decryption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Tag encodes request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POST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GET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URI Format</a:t>
            </a:r>
          </a:p>
          <a:p>
            <a:pPr lvl="1"/>
            <a:r>
              <a:rPr lang="en-DE" i="1" dirty="0"/>
              <a:t>Servername</a:t>
            </a:r>
            <a:r>
              <a:rPr lang="en-DE" dirty="0"/>
              <a:t>/</a:t>
            </a:r>
            <a:r>
              <a:rPr lang="en-DE" i="1" dirty="0"/>
              <a:t>DB Schema</a:t>
            </a:r>
            <a:r>
              <a:rPr lang="en-DE" dirty="0"/>
              <a:t>/</a:t>
            </a:r>
            <a:r>
              <a:rPr lang="en-DE" i="1" dirty="0"/>
              <a:t>Optional[ID]</a:t>
            </a:r>
          </a:p>
          <a:p>
            <a:pPr lvl="1"/>
            <a:r>
              <a:rPr lang="en-DE" dirty="0">
                <a:solidFill>
                  <a:srgbClr val="FF0000"/>
                </a:solidFill>
              </a:rPr>
              <a:t>Example</a:t>
            </a:r>
            <a:r>
              <a:rPr lang="en-DE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</a:t>
            </a:r>
            <a:r>
              <a:rPr lang="en-DE" dirty="0"/>
              <a:t>ocalhost/Windräder/32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332838-B130-AE2B-D4C2-B6482DAB981F}"/>
              </a:ext>
            </a:extLst>
          </p:cNvPr>
          <p:cNvSpPr/>
          <p:nvPr/>
        </p:nvSpPr>
        <p:spPr>
          <a:xfrm>
            <a:off x="6554322" y="5794466"/>
            <a:ext cx="1684615" cy="6877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IOT-Device</a:t>
            </a:r>
          </a:p>
        </p:txBody>
      </p:sp>
      <p:sp>
        <p:nvSpPr>
          <p:cNvPr id="9" name="Preparation 8">
            <a:extLst>
              <a:ext uri="{FF2B5EF4-FFF2-40B4-BE49-F238E27FC236}">
                <a16:creationId xmlns:a16="http://schemas.microsoft.com/office/drawing/2014/main" id="{6812D0DE-C388-9211-C85B-5F0D828B3245}"/>
              </a:ext>
            </a:extLst>
          </p:cNvPr>
          <p:cNvSpPr/>
          <p:nvPr/>
        </p:nvSpPr>
        <p:spPr>
          <a:xfrm>
            <a:off x="6319285" y="3900751"/>
            <a:ext cx="2154688" cy="1325737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/>
              <a:t>Connector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C437AB-A88A-E295-CDAA-BCDBFA02318E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7396629" y="5226488"/>
            <a:ext cx="1" cy="567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BD21B78-F354-BBD2-00EB-E4EF9A6ACB9F}"/>
              </a:ext>
            </a:extLst>
          </p:cNvPr>
          <p:cNvSpPr/>
          <p:nvPr/>
        </p:nvSpPr>
        <p:spPr>
          <a:xfrm>
            <a:off x="6706722" y="5946866"/>
            <a:ext cx="1684615" cy="6877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IOT-Device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FBDBC02-A478-3489-8488-7E629C71C322}"/>
              </a:ext>
            </a:extLst>
          </p:cNvPr>
          <p:cNvSpPr/>
          <p:nvPr/>
        </p:nvSpPr>
        <p:spPr>
          <a:xfrm>
            <a:off x="6859122" y="6170211"/>
            <a:ext cx="1684615" cy="6877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IOT-Devices</a:t>
            </a:r>
          </a:p>
        </p:txBody>
      </p:sp>
    </p:spTree>
    <p:extLst>
      <p:ext uri="{BB962C8B-B14F-4D97-AF65-F5344CB8AC3E}">
        <p14:creationId xmlns:p14="http://schemas.microsoft.com/office/powerpoint/2010/main" val="280087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F2DB-50A0-4793-D42F-875514B1B112}"/>
              </a:ext>
            </a:extLst>
          </p:cNvPr>
          <p:cNvSpPr txBox="1">
            <a:spLocks/>
          </p:cNvSpPr>
          <p:nvPr/>
        </p:nvSpPr>
        <p:spPr>
          <a:xfrm>
            <a:off x="3798556" y="-269009"/>
            <a:ext cx="51327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IoT-Service Database</a:t>
            </a:r>
          </a:p>
        </p:txBody>
      </p:sp>
    </p:spTree>
    <p:extLst>
      <p:ext uri="{BB962C8B-B14F-4D97-AF65-F5344CB8AC3E}">
        <p14:creationId xmlns:p14="http://schemas.microsoft.com/office/powerpoint/2010/main" val="105477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3106-E1AF-D52D-801E-8D2E5F83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58CC-38D2-AED7-E168-1B5FF57F6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286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FE195F-301E-EE0C-67E8-6F372FF23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26648"/>
              </p:ext>
            </p:extLst>
          </p:nvPr>
        </p:nvGraphicFramePr>
        <p:xfrm>
          <a:off x="2032000" y="719666"/>
          <a:ext cx="8127999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541683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670693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1887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7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hlinkClick r:id="rId3"/>
                        </a:rPr>
                        <a:t>hyper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</a:t>
                      </a:r>
                      <a:r>
                        <a:rPr lang="en-DE" dirty="0"/>
                        <a:t>opular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dirty="0"/>
                        <a:t>High extensibility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dirty="0"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dirty="0"/>
                        <a:t>Lack of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dirty="0"/>
                        <a:t>Complexity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dirty="0"/>
                        <a:t>Makes use of unsafe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dirty="0"/>
                        <a:t>Ships with 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62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>
                          <a:hlinkClick r:id="rId4"/>
                        </a:rPr>
                        <a:t>http</a:t>
                      </a:r>
                      <a:r>
                        <a:rPr lang="en-DE" dirty="0"/>
                        <a:t> + </a:t>
                      </a:r>
                      <a:r>
                        <a:rPr lang="en-DE" dirty="0">
                          <a:hlinkClick r:id="rId5"/>
                        </a:rPr>
                        <a:t>http_auth_basic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dirty="0"/>
                        <a:t>Backbone of every other crate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Lightweight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Low-Level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dirty="0"/>
                        <a:t>Multithreading + async has to be manually implemented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DE" dirty="0"/>
                        <a:t>eqwest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dirty="0"/>
                        <a:t>Popular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dirty="0"/>
                        <a:t>Lack of Controll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dirty="0"/>
                        <a:t>Complexity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DE" dirty="0"/>
                        <a:t>Ships with 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85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09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72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207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95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74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7E63-8511-CDBD-C218-F7A8EB3D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B1EA9-3BB0-7A4F-84EE-7F7689DF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Multiple Sensors monitoring</a:t>
            </a:r>
          </a:p>
          <a:p>
            <a:r>
              <a:rPr lang="en-DE" dirty="0"/>
              <a:t>Database should store data</a:t>
            </a:r>
          </a:p>
          <a:p>
            <a:r>
              <a:rPr lang="en-DE" dirty="0"/>
              <a:t>Protocols for Datatransfer</a:t>
            </a:r>
          </a:p>
          <a:p>
            <a:pPr lvl="1"/>
            <a:r>
              <a:rPr lang="en-DE" dirty="0"/>
              <a:t>Security</a:t>
            </a:r>
          </a:p>
          <a:p>
            <a:pPr lvl="2"/>
            <a:r>
              <a:rPr lang="en-DE" dirty="0"/>
              <a:t>Data from IOT-Device to DB-Connector needs encryption</a:t>
            </a:r>
          </a:p>
          <a:p>
            <a:pPr lvl="2"/>
            <a:r>
              <a:rPr lang="en-DE" dirty="0"/>
              <a:t>Connection form Client to DB-Connector should be encrypted</a:t>
            </a:r>
          </a:p>
          <a:p>
            <a:pPr lvl="2"/>
            <a:r>
              <a:rPr lang="en-DE" dirty="0"/>
              <a:t>Clients should have only read permission</a:t>
            </a:r>
          </a:p>
          <a:p>
            <a:r>
              <a:rPr lang="en-DE" dirty="0"/>
              <a:t>Rule based notification system</a:t>
            </a:r>
          </a:p>
          <a:p>
            <a:pPr lvl="1"/>
            <a:r>
              <a:rPr lang="en-DE" dirty="0"/>
              <a:t>Implemented on the client side -&gt; DB should only distribute the data</a:t>
            </a:r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6003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1FE6-B370-E45C-0DE0-98719A4144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22280" y="35008"/>
            <a:ext cx="10515600" cy="1325563"/>
          </a:xfrm>
        </p:spPr>
        <p:txBody>
          <a:bodyPr/>
          <a:lstStyle/>
          <a:p>
            <a:r>
              <a:rPr lang="en-DE" dirty="0"/>
              <a:t>High level architecture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4695FC4B-C3EF-8C48-BD32-218A6EA8AB0A}"/>
              </a:ext>
            </a:extLst>
          </p:cNvPr>
          <p:cNvSpPr/>
          <p:nvPr/>
        </p:nvSpPr>
        <p:spPr>
          <a:xfrm>
            <a:off x="5636172" y="3200974"/>
            <a:ext cx="1066800" cy="86184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Database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530FF-805D-2781-9F2B-33BD6E8D0FEE}"/>
              </a:ext>
            </a:extLst>
          </p:cNvPr>
          <p:cNvSpPr/>
          <p:nvPr/>
        </p:nvSpPr>
        <p:spPr>
          <a:xfrm>
            <a:off x="5244662" y="5032402"/>
            <a:ext cx="1849820" cy="7830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IoT-Device</a:t>
            </a:r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44B58B77-ABCC-C08C-F5C0-D844029DB6A3}"/>
              </a:ext>
            </a:extLst>
          </p:cNvPr>
          <p:cNvSpPr/>
          <p:nvPr/>
        </p:nvSpPr>
        <p:spPr>
          <a:xfrm>
            <a:off x="3581396" y="6469690"/>
            <a:ext cx="856593" cy="28903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Sensor_1</a:t>
            </a:r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2FF029DA-0450-F642-F6AE-FC3CCA8BF90B}"/>
              </a:ext>
            </a:extLst>
          </p:cNvPr>
          <p:cNvSpPr/>
          <p:nvPr/>
        </p:nvSpPr>
        <p:spPr>
          <a:xfrm>
            <a:off x="7901152" y="6469690"/>
            <a:ext cx="856593" cy="28903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Sensor_n</a:t>
            </a:r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A6216CD0-E1EB-04F6-2845-48FD834D5F06}"/>
              </a:ext>
            </a:extLst>
          </p:cNvPr>
          <p:cNvSpPr/>
          <p:nvPr/>
        </p:nvSpPr>
        <p:spPr>
          <a:xfrm>
            <a:off x="5741275" y="6464436"/>
            <a:ext cx="856593" cy="28903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Sensor_2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7A6150-956D-0BA8-DF04-CFF074FB7DC8}"/>
              </a:ext>
            </a:extLst>
          </p:cNvPr>
          <p:cNvSpPr txBox="1"/>
          <p:nvPr/>
        </p:nvSpPr>
        <p:spPr>
          <a:xfrm>
            <a:off x="4935456" y="63893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094B95-2750-F274-1D1A-066616ACB907}"/>
              </a:ext>
            </a:extLst>
          </p:cNvPr>
          <p:cNvSpPr txBox="1"/>
          <p:nvPr/>
        </p:nvSpPr>
        <p:spPr>
          <a:xfrm>
            <a:off x="7077829" y="63368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279033-CAE0-EE02-DC0E-A1A9B00BC85D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4009693" y="5815423"/>
            <a:ext cx="2159879" cy="654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ACDF83-895A-E5B3-7AB5-F6226DE393BA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6169572" y="5815423"/>
            <a:ext cx="0" cy="649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04AC14-9C70-C0D5-64EB-6DCB68C1450C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169572" y="5815423"/>
            <a:ext cx="2159877" cy="654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7E7658-B7BF-811A-33E0-972933BCC67B}"/>
              </a:ext>
            </a:extLst>
          </p:cNvPr>
          <p:cNvCxnSpPr>
            <a:cxnSpLocks/>
            <a:stCxn id="60" idx="0"/>
            <a:endCxn id="5" idx="3"/>
          </p:cNvCxnSpPr>
          <p:nvPr/>
        </p:nvCxnSpPr>
        <p:spPr>
          <a:xfrm flipV="1">
            <a:off x="6169570" y="4062822"/>
            <a:ext cx="2" cy="243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reparation 37">
            <a:extLst>
              <a:ext uri="{FF2B5EF4-FFF2-40B4-BE49-F238E27FC236}">
                <a16:creationId xmlns:a16="http://schemas.microsoft.com/office/drawing/2014/main" id="{5BA95043-EBF3-E3AC-1F51-0526CFED5ABA}"/>
              </a:ext>
            </a:extLst>
          </p:cNvPr>
          <p:cNvSpPr/>
          <p:nvPr/>
        </p:nvSpPr>
        <p:spPr>
          <a:xfrm>
            <a:off x="5688722" y="2332722"/>
            <a:ext cx="961697" cy="483476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700" dirty="0"/>
              <a:t>Connector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6282ABB-007F-0BA5-2FEB-5A5894478B63}"/>
              </a:ext>
            </a:extLst>
          </p:cNvPr>
          <p:cNvSpPr/>
          <p:nvPr/>
        </p:nvSpPr>
        <p:spPr>
          <a:xfrm>
            <a:off x="3489433" y="1042577"/>
            <a:ext cx="948555" cy="572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Client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16A838-00BB-7DC5-96EC-A8AAF9971A3A}"/>
              </a:ext>
            </a:extLst>
          </p:cNvPr>
          <p:cNvSpPr/>
          <p:nvPr/>
        </p:nvSpPr>
        <p:spPr>
          <a:xfrm>
            <a:off x="5701864" y="1041421"/>
            <a:ext cx="948555" cy="572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Client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517983-7EFC-E53D-C6CF-D4498DE5EBB7}"/>
              </a:ext>
            </a:extLst>
          </p:cNvPr>
          <p:cNvSpPr/>
          <p:nvPr/>
        </p:nvSpPr>
        <p:spPr>
          <a:xfrm>
            <a:off x="7901152" y="1042577"/>
            <a:ext cx="948555" cy="5728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Client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BDD446-2B0B-C7D3-FAAE-7005B9267ED7}"/>
              </a:ext>
            </a:extLst>
          </p:cNvPr>
          <p:cNvCxnSpPr>
            <a:cxnSpLocks/>
            <a:stCxn id="42" idx="2"/>
            <a:endCxn id="38" idx="0"/>
          </p:cNvCxnSpPr>
          <p:nvPr/>
        </p:nvCxnSpPr>
        <p:spPr>
          <a:xfrm>
            <a:off x="3963711" y="1615391"/>
            <a:ext cx="2205860" cy="717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2FC936-4726-C3A2-D3C0-C42CB6F16756}"/>
              </a:ext>
            </a:extLst>
          </p:cNvPr>
          <p:cNvCxnSpPr>
            <a:cxnSpLocks/>
            <a:stCxn id="44" idx="2"/>
            <a:endCxn id="38" idx="0"/>
          </p:cNvCxnSpPr>
          <p:nvPr/>
        </p:nvCxnSpPr>
        <p:spPr>
          <a:xfrm flipH="1">
            <a:off x="6169571" y="1614235"/>
            <a:ext cx="6571" cy="718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3CD188-E2B5-FA07-70BC-27969916F2EE}"/>
              </a:ext>
            </a:extLst>
          </p:cNvPr>
          <p:cNvCxnSpPr>
            <a:cxnSpLocks/>
            <a:stCxn id="45" idx="2"/>
            <a:endCxn id="38" idx="0"/>
          </p:cNvCxnSpPr>
          <p:nvPr/>
        </p:nvCxnSpPr>
        <p:spPr>
          <a:xfrm flipH="1">
            <a:off x="6169571" y="1615391"/>
            <a:ext cx="2205859" cy="717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769CC7D-599E-9AF3-7009-F2F302F53622}"/>
              </a:ext>
            </a:extLst>
          </p:cNvPr>
          <p:cNvCxnSpPr>
            <a:cxnSpLocks/>
            <a:stCxn id="38" idx="2"/>
            <a:endCxn id="5" idx="1"/>
          </p:cNvCxnSpPr>
          <p:nvPr/>
        </p:nvCxnSpPr>
        <p:spPr>
          <a:xfrm>
            <a:off x="6169571" y="2816198"/>
            <a:ext cx="1" cy="384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Preparation 59">
            <a:extLst>
              <a:ext uri="{FF2B5EF4-FFF2-40B4-BE49-F238E27FC236}">
                <a16:creationId xmlns:a16="http://schemas.microsoft.com/office/drawing/2014/main" id="{1B888BA4-F8FD-0415-AA13-056338D22B14}"/>
              </a:ext>
            </a:extLst>
          </p:cNvPr>
          <p:cNvSpPr/>
          <p:nvPr/>
        </p:nvSpPr>
        <p:spPr>
          <a:xfrm>
            <a:off x="5688721" y="4305874"/>
            <a:ext cx="961697" cy="483476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700" dirty="0"/>
              <a:t>Connector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43CECDA-55A3-CC5A-6A52-A9C657E6F486}"/>
              </a:ext>
            </a:extLst>
          </p:cNvPr>
          <p:cNvCxnSpPr>
            <a:cxnSpLocks/>
            <a:stCxn id="6" idx="0"/>
            <a:endCxn id="60" idx="2"/>
          </p:cNvCxnSpPr>
          <p:nvPr/>
        </p:nvCxnSpPr>
        <p:spPr>
          <a:xfrm flipH="1" flipV="1">
            <a:off x="6169570" y="4789350"/>
            <a:ext cx="2" cy="243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96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55F4AC-CC21-3346-265D-B309789C21C6}"/>
              </a:ext>
            </a:extLst>
          </p:cNvPr>
          <p:cNvCxnSpPr>
            <a:cxnSpLocks/>
          </p:cNvCxnSpPr>
          <p:nvPr/>
        </p:nvCxnSpPr>
        <p:spPr>
          <a:xfrm>
            <a:off x="5785945" y="772511"/>
            <a:ext cx="0" cy="592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F7E2A9E-FEDE-AB90-04CB-1E3AE49939C1}"/>
              </a:ext>
            </a:extLst>
          </p:cNvPr>
          <p:cNvSpPr txBox="1">
            <a:spLocks/>
          </p:cNvSpPr>
          <p:nvPr/>
        </p:nvSpPr>
        <p:spPr>
          <a:xfrm>
            <a:off x="1905000" y="-139371"/>
            <a:ext cx="10515600" cy="1143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IoT-Device – API Communication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EE8BE50-4CF7-7615-8E86-2FB7477EB821}"/>
              </a:ext>
            </a:extLst>
          </p:cNvPr>
          <p:cNvSpPr/>
          <p:nvPr/>
        </p:nvSpPr>
        <p:spPr>
          <a:xfrm>
            <a:off x="2065283" y="3093243"/>
            <a:ext cx="1849820" cy="7830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IoT-Device</a:t>
            </a:r>
          </a:p>
        </p:txBody>
      </p:sp>
      <p:sp>
        <p:nvSpPr>
          <p:cNvPr id="18" name="Terminator 17">
            <a:extLst>
              <a:ext uri="{FF2B5EF4-FFF2-40B4-BE49-F238E27FC236}">
                <a16:creationId xmlns:a16="http://schemas.microsoft.com/office/drawing/2014/main" id="{39115100-D74F-E23B-F72D-6C86D9FE5F71}"/>
              </a:ext>
            </a:extLst>
          </p:cNvPr>
          <p:cNvSpPr/>
          <p:nvPr/>
        </p:nvSpPr>
        <p:spPr>
          <a:xfrm>
            <a:off x="402017" y="4530531"/>
            <a:ext cx="856593" cy="28903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Sensor_1</a:t>
            </a:r>
          </a:p>
        </p:txBody>
      </p:sp>
      <p:sp>
        <p:nvSpPr>
          <p:cNvPr id="19" name="Terminator 18">
            <a:extLst>
              <a:ext uri="{FF2B5EF4-FFF2-40B4-BE49-F238E27FC236}">
                <a16:creationId xmlns:a16="http://schemas.microsoft.com/office/drawing/2014/main" id="{FCB3F66B-202D-24B8-7D6A-22DC1B8D7C92}"/>
              </a:ext>
            </a:extLst>
          </p:cNvPr>
          <p:cNvSpPr/>
          <p:nvPr/>
        </p:nvSpPr>
        <p:spPr>
          <a:xfrm>
            <a:off x="4721773" y="4530531"/>
            <a:ext cx="856593" cy="28903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Sensor_n</a:t>
            </a:r>
          </a:p>
        </p:txBody>
      </p:sp>
      <p:sp>
        <p:nvSpPr>
          <p:cNvPr id="20" name="Terminator 19">
            <a:extLst>
              <a:ext uri="{FF2B5EF4-FFF2-40B4-BE49-F238E27FC236}">
                <a16:creationId xmlns:a16="http://schemas.microsoft.com/office/drawing/2014/main" id="{80C5FE12-50F3-74FD-04A8-E357C788811D}"/>
              </a:ext>
            </a:extLst>
          </p:cNvPr>
          <p:cNvSpPr/>
          <p:nvPr/>
        </p:nvSpPr>
        <p:spPr>
          <a:xfrm>
            <a:off x="2561896" y="4525277"/>
            <a:ext cx="856593" cy="28903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200" dirty="0"/>
              <a:t>Sensor_2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5E246-98B7-1D32-DEFF-6A913E9A6AC1}"/>
              </a:ext>
            </a:extLst>
          </p:cNvPr>
          <p:cNvSpPr txBox="1"/>
          <p:nvPr/>
        </p:nvSpPr>
        <p:spPr>
          <a:xfrm>
            <a:off x="1756077" y="44502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CC81F1-8378-144E-0543-9B682A83A8C8}"/>
              </a:ext>
            </a:extLst>
          </p:cNvPr>
          <p:cNvSpPr txBox="1"/>
          <p:nvPr/>
        </p:nvSpPr>
        <p:spPr>
          <a:xfrm>
            <a:off x="3898450" y="43976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A855C-4BD3-D6C6-FD84-1BD27530E593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830314" y="3876264"/>
            <a:ext cx="2159879" cy="654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6FB6AD-E49F-D69E-B941-CDFB1035B0DC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flipV="1">
            <a:off x="2990193" y="3876264"/>
            <a:ext cx="0" cy="6490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CFB20F-686E-6737-C6FC-AEE178BD5432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2990193" y="3876264"/>
            <a:ext cx="2159877" cy="654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Preparation 25">
            <a:extLst>
              <a:ext uri="{FF2B5EF4-FFF2-40B4-BE49-F238E27FC236}">
                <a16:creationId xmlns:a16="http://schemas.microsoft.com/office/drawing/2014/main" id="{C746A73F-2BA9-1B16-E823-959A33AAFA21}"/>
              </a:ext>
            </a:extLst>
          </p:cNvPr>
          <p:cNvSpPr/>
          <p:nvPr/>
        </p:nvSpPr>
        <p:spPr>
          <a:xfrm>
            <a:off x="2509342" y="2334249"/>
            <a:ext cx="961697" cy="483476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700" dirty="0"/>
              <a:t>Connector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B68A28-32F3-0ECF-F0C0-98312DD2707A}"/>
              </a:ext>
            </a:extLst>
          </p:cNvPr>
          <p:cNvCxnSpPr>
            <a:cxnSpLocks/>
            <a:stCxn id="17" idx="0"/>
            <a:endCxn id="26" idx="2"/>
          </p:cNvCxnSpPr>
          <p:nvPr/>
        </p:nvCxnSpPr>
        <p:spPr>
          <a:xfrm flipH="1" flipV="1">
            <a:off x="2990191" y="2817725"/>
            <a:ext cx="2" cy="2755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FEFD6A-27E5-121E-9D9B-DFACD35FE268}"/>
              </a:ext>
            </a:extLst>
          </p:cNvPr>
          <p:cNvSpPr txBox="1"/>
          <p:nvPr/>
        </p:nvSpPr>
        <p:spPr>
          <a:xfrm>
            <a:off x="6316717" y="1186192"/>
            <a:ext cx="533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IOT-Devices sends every </a:t>
            </a:r>
            <a:r>
              <a:rPr lang="en-DE" i="1" dirty="0"/>
              <a:t>t</a:t>
            </a:r>
            <a:r>
              <a:rPr lang="en-DE" dirty="0"/>
              <a:t> time intervals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Sensor are read every </a:t>
            </a:r>
            <a:r>
              <a:rPr lang="en-DE" i="1" dirty="0"/>
              <a:t>t</a:t>
            </a:r>
            <a:r>
              <a:rPr lang="en-DE" dirty="0"/>
              <a:t> time intervals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Connector receives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Communication must be encrypted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Communication over the internet via 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Dataprotocol: IDTLV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BD4EE4-5294-E2D9-88BC-493D702D917E}"/>
              </a:ext>
            </a:extLst>
          </p:cNvPr>
          <p:cNvSpPr/>
          <p:nvPr/>
        </p:nvSpPr>
        <p:spPr>
          <a:xfrm>
            <a:off x="6653048" y="3211717"/>
            <a:ext cx="5050221" cy="601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V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CF4B5A-58DC-28C0-A917-451C231829F9}"/>
              </a:ext>
            </a:extLst>
          </p:cNvPr>
          <p:cNvCxnSpPr>
            <a:cxnSpLocks/>
          </p:cNvCxnSpPr>
          <p:nvPr/>
        </p:nvCxnSpPr>
        <p:spPr>
          <a:xfrm>
            <a:off x="7281045" y="3211717"/>
            <a:ext cx="0" cy="601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180654-561A-B9BE-7EE3-39C6812D7C6F}"/>
              </a:ext>
            </a:extLst>
          </p:cNvPr>
          <p:cNvCxnSpPr>
            <a:cxnSpLocks/>
          </p:cNvCxnSpPr>
          <p:nvPr/>
        </p:nvCxnSpPr>
        <p:spPr>
          <a:xfrm>
            <a:off x="7880135" y="3211717"/>
            <a:ext cx="0" cy="601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F73D58-2620-B153-DD16-5F35CDA1E12A}"/>
              </a:ext>
            </a:extLst>
          </p:cNvPr>
          <p:cNvSpPr txBox="1"/>
          <p:nvPr/>
        </p:nvSpPr>
        <p:spPr>
          <a:xfrm>
            <a:off x="6814649" y="3327622"/>
            <a:ext cx="396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406A79-F40F-4461-9E0F-29C5964077A0}"/>
              </a:ext>
            </a:extLst>
          </p:cNvPr>
          <p:cNvSpPr txBox="1"/>
          <p:nvPr/>
        </p:nvSpPr>
        <p:spPr>
          <a:xfrm>
            <a:off x="7449211" y="3304839"/>
            <a:ext cx="43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80F55A99-6C1B-304B-0F0C-60A0B96B2E7F}"/>
              </a:ext>
            </a:extLst>
          </p:cNvPr>
          <p:cNvSpPr/>
          <p:nvPr/>
        </p:nvSpPr>
        <p:spPr>
          <a:xfrm>
            <a:off x="8265532" y="4582348"/>
            <a:ext cx="2194041" cy="1194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0" rtlCol="0" anchor="ctr"/>
          <a:lstStyle/>
          <a:p>
            <a:pPr algn="ctr"/>
            <a:r>
              <a:rPr lang="en-DE" dirty="0"/>
              <a:t>IoT-Device</a:t>
            </a:r>
          </a:p>
        </p:txBody>
      </p:sp>
      <p:sp>
        <p:nvSpPr>
          <p:cNvPr id="38" name="Terminator 37">
            <a:extLst>
              <a:ext uri="{FF2B5EF4-FFF2-40B4-BE49-F238E27FC236}">
                <a16:creationId xmlns:a16="http://schemas.microsoft.com/office/drawing/2014/main" id="{512D33C0-EC5A-0626-CB8B-5854C570B9C8}"/>
              </a:ext>
            </a:extLst>
          </p:cNvPr>
          <p:cNvSpPr/>
          <p:nvPr/>
        </p:nvSpPr>
        <p:spPr>
          <a:xfrm>
            <a:off x="10909737" y="4141076"/>
            <a:ext cx="1008993" cy="3091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Sensor</a:t>
            </a:r>
          </a:p>
        </p:txBody>
      </p:sp>
      <p:sp>
        <p:nvSpPr>
          <p:cNvPr id="39" name="Terminator 38">
            <a:extLst>
              <a:ext uri="{FF2B5EF4-FFF2-40B4-BE49-F238E27FC236}">
                <a16:creationId xmlns:a16="http://schemas.microsoft.com/office/drawing/2014/main" id="{CCFA3E3C-C83C-FED2-9BEF-EBD758CC17DD}"/>
              </a:ext>
            </a:extLst>
          </p:cNvPr>
          <p:cNvSpPr/>
          <p:nvPr/>
        </p:nvSpPr>
        <p:spPr>
          <a:xfrm>
            <a:off x="10909738" y="5022518"/>
            <a:ext cx="1008993" cy="3091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Sensor</a:t>
            </a:r>
          </a:p>
        </p:txBody>
      </p:sp>
      <p:sp>
        <p:nvSpPr>
          <p:cNvPr id="40" name="Terminator 39">
            <a:extLst>
              <a:ext uri="{FF2B5EF4-FFF2-40B4-BE49-F238E27FC236}">
                <a16:creationId xmlns:a16="http://schemas.microsoft.com/office/drawing/2014/main" id="{F631ED29-C63C-CD69-5A89-44644052D9FB}"/>
              </a:ext>
            </a:extLst>
          </p:cNvPr>
          <p:cNvSpPr/>
          <p:nvPr/>
        </p:nvSpPr>
        <p:spPr>
          <a:xfrm>
            <a:off x="10936013" y="5903960"/>
            <a:ext cx="1008993" cy="3091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Sensor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42EA0C-CDC1-B7F6-099E-8CDCCA37DEC3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10459573" y="4295655"/>
            <a:ext cx="450164" cy="88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19532D-E8CF-385E-27F4-BA20638993BC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10459573" y="5177097"/>
            <a:ext cx="450165" cy="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B56A76-4CC6-14E6-DB30-E0D56E04A3B2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10459573" y="5179837"/>
            <a:ext cx="476440" cy="878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27E9F52-085A-4337-12EA-F404B7035974}"/>
              </a:ext>
            </a:extLst>
          </p:cNvPr>
          <p:cNvSpPr/>
          <p:nvPr/>
        </p:nvSpPr>
        <p:spPr>
          <a:xfrm>
            <a:off x="9138745" y="5121808"/>
            <a:ext cx="919655" cy="47962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TLV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5572F04-A121-550D-6FA9-0CA570E6810F}"/>
              </a:ext>
            </a:extLst>
          </p:cNvPr>
          <p:cNvCxnSpPr>
            <a:cxnSpLocks/>
            <a:stCxn id="38" idx="1"/>
            <a:endCxn id="54" idx="3"/>
          </p:cNvCxnSpPr>
          <p:nvPr/>
        </p:nvCxnSpPr>
        <p:spPr>
          <a:xfrm flipH="1">
            <a:off x="10058400" y="4295655"/>
            <a:ext cx="851337" cy="1065968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C2ABEA-F1A6-9885-C5BF-314704A2AC08}"/>
              </a:ext>
            </a:extLst>
          </p:cNvPr>
          <p:cNvCxnSpPr>
            <a:cxnSpLocks/>
            <a:stCxn id="39" idx="1"/>
            <a:endCxn id="54" idx="3"/>
          </p:cNvCxnSpPr>
          <p:nvPr/>
        </p:nvCxnSpPr>
        <p:spPr>
          <a:xfrm flipH="1">
            <a:off x="10058400" y="5177097"/>
            <a:ext cx="851338" cy="18452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17E4F3-E269-D6DD-D028-C17DD7C8C709}"/>
              </a:ext>
            </a:extLst>
          </p:cNvPr>
          <p:cNvCxnSpPr>
            <a:cxnSpLocks/>
            <a:stCxn id="40" idx="1"/>
            <a:endCxn id="54" idx="3"/>
          </p:cNvCxnSpPr>
          <p:nvPr/>
        </p:nvCxnSpPr>
        <p:spPr>
          <a:xfrm flipH="1" flipV="1">
            <a:off x="10058400" y="5361623"/>
            <a:ext cx="877613" cy="69691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3DF26DB4-7C3C-2CEB-B021-A18DAE0E0299}"/>
              </a:ext>
            </a:extLst>
          </p:cNvPr>
          <p:cNvSpPr/>
          <p:nvPr/>
        </p:nvSpPr>
        <p:spPr>
          <a:xfrm>
            <a:off x="7189529" y="4295655"/>
            <a:ext cx="717335" cy="1687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TCP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852E7E9-4C6D-97C5-BC3E-04BCAC89D250}"/>
              </a:ext>
            </a:extLst>
          </p:cNvPr>
          <p:cNvCxnSpPr>
            <a:cxnSpLocks/>
            <a:stCxn id="54" idx="1"/>
            <a:endCxn id="67" idx="3"/>
          </p:cNvCxnSpPr>
          <p:nvPr/>
        </p:nvCxnSpPr>
        <p:spPr>
          <a:xfrm flipH="1" flipV="1">
            <a:off x="7906864" y="5139559"/>
            <a:ext cx="1231881" cy="222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Preparation 70">
            <a:extLst>
              <a:ext uri="{FF2B5EF4-FFF2-40B4-BE49-F238E27FC236}">
                <a16:creationId xmlns:a16="http://schemas.microsoft.com/office/drawing/2014/main" id="{9B4F7C08-2027-897A-9FEA-4582FA096490}"/>
              </a:ext>
            </a:extLst>
          </p:cNvPr>
          <p:cNvSpPr/>
          <p:nvPr/>
        </p:nvSpPr>
        <p:spPr>
          <a:xfrm>
            <a:off x="5882310" y="4897820"/>
            <a:ext cx="961697" cy="483476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700" dirty="0"/>
              <a:t>Connector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F29C5D-DCDD-E1F1-5779-C68AFD14AD92}"/>
              </a:ext>
            </a:extLst>
          </p:cNvPr>
          <p:cNvCxnSpPr>
            <a:cxnSpLocks/>
            <a:stCxn id="67" idx="1"/>
            <a:endCxn id="71" idx="3"/>
          </p:cNvCxnSpPr>
          <p:nvPr/>
        </p:nvCxnSpPr>
        <p:spPr>
          <a:xfrm flipH="1" flipV="1">
            <a:off x="6844007" y="5139558"/>
            <a:ext cx="34552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E6057F-4FC7-D420-3B9B-A15CC0D3C14E}"/>
              </a:ext>
            </a:extLst>
          </p:cNvPr>
          <p:cNvCxnSpPr>
            <a:cxnSpLocks/>
          </p:cNvCxnSpPr>
          <p:nvPr/>
        </p:nvCxnSpPr>
        <p:spPr>
          <a:xfrm>
            <a:off x="8442439" y="3211717"/>
            <a:ext cx="0" cy="601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36C486F-1150-F37B-4A93-7253E784D456}"/>
              </a:ext>
            </a:extLst>
          </p:cNvPr>
          <p:cNvSpPr txBox="1"/>
          <p:nvPr/>
        </p:nvSpPr>
        <p:spPr>
          <a:xfrm>
            <a:off x="8009347" y="3300087"/>
            <a:ext cx="57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8545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5C0C2F-42C2-7695-4EF3-04A9F4F9145C}"/>
              </a:ext>
            </a:extLst>
          </p:cNvPr>
          <p:cNvSpPr txBox="1">
            <a:spLocks/>
          </p:cNvSpPr>
          <p:nvPr/>
        </p:nvSpPr>
        <p:spPr>
          <a:xfrm>
            <a:off x="1949302" y="46699"/>
            <a:ext cx="8371369" cy="87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IoT-Service – API Controlflow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15558C-8ABC-B786-7B57-C3C2D0F9B077}"/>
              </a:ext>
            </a:extLst>
          </p:cNvPr>
          <p:cNvSpPr/>
          <p:nvPr/>
        </p:nvSpPr>
        <p:spPr>
          <a:xfrm>
            <a:off x="2344479" y="2525232"/>
            <a:ext cx="1297172" cy="712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Request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3CA9C43-503D-932E-3DB4-AE25C8E828ED}"/>
              </a:ext>
            </a:extLst>
          </p:cNvPr>
          <p:cNvSpPr/>
          <p:nvPr/>
        </p:nvSpPr>
        <p:spPr>
          <a:xfrm>
            <a:off x="3988981" y="2333846"/>
            <a:ext cx="1212110" cy="109515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800" dirty="0"/>
              <a:t>Validation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A53844-58C7-6F75-3588-0D36758ED9A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641651" y="2881423"/>
            <a:ext cx="347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4238A216-A1E0-CB54-6753-D08D7BE408C9}"/>
              </a:ext>
            </a:extLst>
          </p:cNvPr>
          <p:cNvSpPr/>
          <p:nvPr/>
        </p:nvSpPr>
        <p:spPr>
          <a:xfrm>
            <a:off x="5548421" y="2333846"/>
            <a:ext cx="1212110" cy="109515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800" dirty="0"/>
              <a:t>Method Validation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A522AA-24BC-9999-681C-1B60BF755B9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01091" y="2881423"/>
            <a:ext cx="347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AE09-17FD-981D-6985-E812E515A07D}"/>
              </a:ext>
            </a:extLst>
          </p:cNvPr>
          <p:cNvSpPr/>
          <p:nvPr/>
        </p:nvSpPr>
        <p:spPr>
          <a:xfrm>
            <a:off x="7183178" y="2525232"/>
            <a:ext cx="1297172" cy="712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Request</a:t>
            </a:r>
          </a:p>
          <a:p>
            <a:pPr algn="ctr"/>
            <a:r>
              <a:rPr lang="en-DE" dirty="0"/>
              <a:t>Serving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ABB278-940F-41CD-1BAC-BF9CCA2DB64A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760531" y="2881423"/>
            <a:ext cx="422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2A7607D-FCBC-A796-57B0-7A09699426ED}"/>
              </a:ext>
            </a:extLst>
          </p:cNvPr>
          <p:cNvSpPr/>
          <p:nvPr/>
        </p:nvSpPr>
        <p:spPr>
          <a:xfrm>
            <a:off x="9127163" y="2525232"/>
            <a:ext cx="1297172" cy="712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Response Generation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985B8D-E65A-AD2A-6EB1-1FE5BCCF5A88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>
            <a:off x="8480350" y="2881423"/>
            <a:ext cx="646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CA5DF28-7181-8D7F-5EC7-8DADB37EE370}"/>
              </a:ext>
            </a:extLst>
          </p:cNvPr>
          <p:cNvCxnSpPr>
            <a:cxnSpLocks/>
            <a:stCxn id="7" idx="2"/>
            <a:endCxn id="19" idx="2"/>
          </p:cNvCxnSpPr>
          <p:nvPr/>
        </p:nvCxnSpPr>
        <p:spPr>
          <a:xfrm rot="5400000" flipH="1" flipV="1">
            <a:off x="7089699" y="742950"/>
            <a:ext cx="191386" cy="5180713"/>
          </a:xfrm>
          <a:prstGeom prst="bentConnector3">
            <a:avLst>
              <a:gd name="adj1" fmla="val -51388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AA69AE3-0E63-4B50-889F-201A96C97F97}"/>
              </a:ext>
            </a:extLst>
          </p:cNvPr>
          <p:cNvCxnSpPr>
            <a:cxnSpLocks/>
            <a:stCxn id="12" idx="2"/>
            <a:endCxn id="19" idx="2"/>
          </p:cNvCxnSpPr>
          <p:nvPr/>
        </p:nvCxnSpPr>
        <p:spPr>
          <a:xfrm rot="5400000" flipH="1" flipV="1">
            <a:off x="7869419" y="1522670"/>
            <a:ext cx="191386" cy="3621273"/>
          </a:xfrm>
          <a:prstGeom prst="bentConnector3">
            <a:avLst>
              <a:gd name="adj1" fmla="val -51666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C271316C-11C7-59C9-40A2-13F4A8972DB1}"/>
              </a:ext>
            </a:extLst>
          </p:cNvPr>
          <p:cNvCxnSpPr>
            <a:cxnSpLocks/>
            <a:stCxn id="14" idx="2"/>
            <a:endCxn id="19" idx="2"/>
          </p:cNvCxnSpPr>
          <p:nvPr/>
        </p:nvCxnSpPr>
        <p:spPr>
          <a:xfrm rot="16200000" flipH="1">
            <a:off x="8803756" y="2265621"/>
            <a:ext cx="12700" cy="1943985"/>
          </a:xfrm>
          <a:prstGeom prst="bentConnector3">
            <a:avLst>
              <a:gd name="adj1" fmla="val 93348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1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6941BC-4646-8C73-27C7-200DE6E803A7}"/>
              </a:ext>
            </a:extLst>
          </p:cNvPr>
          <p:cNvSpPr txBox="1">
            <a:spLocks/>
          </p:cNvSpPr>
          <p:nvPr/>
        </p:nvSpPr>
        <p:spPr>
          <a:xfrm>
            <a:off x="3421911" y="89229"/>
            <a:ext cx="5750441" cy="87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IoT-Service – Request-Validation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291DE921-E72D-D84F-9383-2F8D6271A6C1}"/>
              </a:ext>
            </a:extLst>
          </p:cNvPr>
          <p:cNvSpPr/>
          <p:nvPr/>
        </p:nvSpPr>
        <p:spPr>
          <a:xfrm>
            <a:off x="5434122" y="967563"/>
            <a:ext cx="1047308" cy="87833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6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F782C952-CA77-2D4E-4972-E4889D3B5E77}"/>
              </a:ext>
            </a:extLst>
          </p:cNvPr>
          <p:cNvCxnSpPr>
            <a:cxnSpLocks/>
            <a:stCxn id="4" idx="3"/>
            <a:endCxn id="9" idx="3"/>
          </p:cNvCxnSpPr>
          <p:nvPr/>
        </p:nvCxnSpPr>
        <p:spPr>
          <a:xfrm>
            <a:off x="6481430" y="1406730"/>
            <a:ext cx="3727323" cy="3921879"/>
          </a:xfrm>
          <a:prstGeom prst="bentConnector3">
            <a:avLst>
              <a:gd name="adj1" fmla="val 10613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680D0AB-8C6A-4190-CBDC-1C13627C1C96}"/>
              </a:ext>
            </a:extLst>
          </p:cNvPr>
          <p:cNvSpPr/>
          <p:nvPr/>
        </p:nvSpPr>
        <p:spPr>
          <a:xfrm>
            <a:off x="8911581" y="4972418"/>
            <a:ext cx="1297172" cy="712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Response Generation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52FDF4A-F17A-B429-278C-C759DC4BFEF9}"/>
              </a:ext>
            </a:extLst>
          </p:cNvPr>
          <p:cNvSpPr/>
          <p:nvPr/>
        </p:nvSpPr>
        <p:spPr>
          <a:xfrm>
            <a:off x="5432350" y="2285064"/>
            <a:ext cx="1047308" cy="87833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B3717-A1B8-F4DF-F7D0-3C322A1EDA7C}"/>
              </a:ext>
            </a:extLst>
          </p:cNvPr>
          <p:cNvSpPr txBox="1"/>
          <p:nvPr/>
        </p:nvSpPr>
        <p:spPr>
          <a:xfrm>
            <a:off x="5614876" y="2554954"/>
            <a:ext cx="68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/>
              <a:t>Implements Basic Auth?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57C4E9-C840-2F96-FF19-7342B2D626E3}"/>
              </a:ext>
            </a:extLst>
          </p:cNvPr>
          <p:cNvSpPr txBox="1"/>
          <p:nvPr/>
        </p:nvSpPr>
        <p:spPr>
          <a:xfrm>
            <a:off x="5684874" y="1164648"/>
            <a:ext cx="54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/>
              <a:t>Auth Header exists?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E9D38CC-AC02-5791-54B9-31CE35D0CEE6}"/>
              </a:ext>
            </a:extLst>
          </p:cNvPr>
          <p:cNvCxnSpPr>
            <a:cxnSpLocks/>
            <a:stCxn id="12" idx="3"/>
            <a:endCxn id="9" idx="3"/>
          </p:cNvCxnSpPr>
          <p:nvPr/>
        </p:nvCxnSpPr>
        <p:spPr>
          <a:xfrm>
            <a:off x="6479658" y="2724231"/>
            <a:ext cx="3729095" cy="2604378"/>
          </a:xfrm>
          <a:prstGeom prst="bentConnector3">
            <a:avLst>
              <a:gd name="adj1" fmla="val 1061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BF65F5-C503-4B30-6CA0-3FD1EF870BF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5956004" y="1845897"/>
            <a:ext cx="1772" cy="43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C472CF7-BA5D-806A-A42A-96EB9039B3A9}"/>
              </a:ext>
            </a:extLst>
          </p:cNvPr>
          <p:cNvSpPr/>
          <p:nvPr/>
        </p:nvSpPr>
        <p:spPr>
          <a:xfrm>
            <a:off x="5307418" y="3694603"/>
            <a:ext cx="1297172" cy="712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Base64 decoding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D1DD7B-4BA9-A9D8-EDF4-7D331C46EAD0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5956004" y="3163398"/>
            <a:ext cx="0" cy="53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C9F481DB-C3D9-66B1-2056-092EDC83BA9B}"/>
              </a:ext>
            </a:extLst>
          </p:cNvPr>
          <p:cNvSpPr/>
          <p:nvPr/>
        </p:nvSpPr>
        <p:spPr>
          <a:xfrm>
            <a:off x="5432350" y="5445952"/>
            <a:ext cx="1047308" cy="87833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9B08CF-2E0B-7BAF-C1DD-07231FF35AE0}"/>
              </a:ext>
            </a:extLst>
          </p:cNvPr>
          <p:cNvSpPr txBox="1"/>
          <p:nvPr/>
        </p:nvSpPr>
        <p:spPr>
          <a:xfrm>
            <a:off x="5614876" y="5679485"/>
            <a:ext cx="682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dirty="0"/>
              <a:t>Credentials match?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FAEEB3-F5A5-EA6B-791A-C399F4B0D131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5956004" y="6324286"/>
            <a:ext cx="0" cy="41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E91AFC4F-2726-F6FF-E038-1018FDD85C36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6479658" y="5328609"/>
            <a:ext cx="2431923" cy="55651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35A06C-4E2D-E076-80A9-2EE5A731CAF0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>
            <a:off x="5956004" y="4406985"/>
            <a:ext cx="0" cy="103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Preparation 47">
            <a:extLst>
              <a:ext uri="{FF2B5EF4-FFF2-40B4-BE49-F238E27FC236}">
                <a16:creationId xmlns:a16="http://schemas.microsoft.com/office/drawing/2014/main" id="{6CF58737-FDD1-0BCC-1C7C-F3B2D370E1DC}"/>
              </a:ext>
            </a:extLst>
          </p:cNvPr>
          <p:cNvSpPr/>
          <p:nvPr/>
        </p:nvSpPr>
        <p:spPr>
          <a:xfrm>
            <a:off x="9036513" y="6119037"/>
            <a:ext cx="1047307" cy="495559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700" dirty="0"/>
              <a:t>Termination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F10650-4937-6EA4-667A-47183D3CCEAC}"/>
              </a:ext>
            </a:extLst>
          </p:cNvPr>
          <p:cNvCxnSpPr>
            <a:cxnSpLocks/>
            <a:stCxn id="9" idx="2"/>
            <a:endCxn id="48" idx="0"/>
          </p:cNvCxnSpPr>
          <p:nvPr/>
        </p:nvCxnSpPr>
        <p:spPr>
          <a:xfrm>
            <a:off x="9560167" y="5684800"/>
            <a:ext cx="0" cy="434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587C2A72-386A-4CD4-4A5E-2D1BFB1836DB}"/>
              </a:ext>
            </a:extLst>
          </p:cNvPr>
          <p:cNvSpPr/>
          <p:nvPr/>
        </p:nvSpPr>
        <p:spPr>
          <a:xfrm>
            <a:off x="756778" y="3163398"/>
            <a:ext cx="1212110" cy="109515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800" dirty="0"/>
              <a:t>Validation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84B2A7-C89F-FCDC-4FA4-C8487737E983}"/>
              </a:ext>
            </a:extLst>
          </p:cNvPr>
          <p:cNvCxnSpPr>
            <a:cxnSpLocks/>
          </p:cNvCxnSpPr>
          <p:nvPr/>
        </p:nvCxnSpPr>
        <p:spPr>
          <a:xfrm>
            <a:off x="1968888" y="3710975"/>
            <a:ext cx="347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A049A4-672A-FDB6-8C9B-2CD51FF8E662}"/>
              </a:ext>
            </a:extLst>
          </p:cNvPr>
          <p:cNvCxnSpPr>
            <a:cxnSpLocks/>
          </p:cNvCxnSpPr>
          <p:nvPr/>
        </p:nvCxnSpPr>
        <p:spPr>
          <a:xfrm>
            <a:off x="3297926" y="731999"/>
            <a:ext cx="0" cy="592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4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1D90-4C55-1099-6990-8C31545C63C2}"/>
              </a:ext>
            </a:extLst>
          </p:cNvPr>
          <p:cNvSpPr txBox="1">
            <a:spLocks/>
          </p:cNvSpPr>
          <p:nvPr/>
        </p:nvSpPr>
        <p:spPr>
          <a:xfrm>
            <a:off x="2004238" y="83913"/>
            <a:ext cx="9170582" cy="87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 IoT-Service – Database Communication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06BB080-E026-4052-639A-CA3D235774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763851"/>
              </p:ext>
            </p:extLst>
          </p:nvPr>
        </p:nvGraphicFramePr>
        <p:xfrm>
          <a:off x="318978" y="707065"/>
          <a:ext cx="11531008" cy="5431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366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A03138-CD45-8EAE-BB08-0A4C76FC106C}"/>
              </a:ext>
            </a:extLst>
          </p:cNvPr>
          <p:cNvSpPr txBox="1">
            <a:spLocks/>
          </p:cNvSpPr>
          <p:nvPr/>
        </p:nvSpPr>
        <p:spPr>
          <a:xfrm>
            <a:off x="2882893" y="38402"/>
            <a:ext cx="7255509" cy="87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 IoT-Service – Message Passing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EE66D1-5BA6-EE5F-1B48-F0A052B6EA00}"/>
              </a:ext>
            </a:extLst>
          </p:cNvPr>
          <p:cNvCxnSpPr>
            <a:cxnSpLocks/>
          </p:cNvCxnSpPr>
          <p:nvPr/>
        </p:nvCxnSpPr>
        <p:spPr>
          <a:xfrm>
            <a:off x="3112731" y="824597"/>
            <a:ext cx="0" cy="5925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C1B23DD-0DEF-7ED1-38D5-E4D0FF821E81}"/>
              </a:ext>
            </a:extLst>
          </p:cNvPr>
          <p:cNvSpPr txBox="1"/>
          <p:nvPr/>
        </p:nvSpPr>
        <p:spPr>
          <a:xfrm>
            <a:off x="196770" y="962247"/>
            <a:ext cx="30557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Database handling is on a working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I/O – Tasks run asynchronously over the main thread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Every authorized request gets a channel to communicate to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Channels work unidirectional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Data is not shared, data is transfer</a:t>
            </a:r>
            <a:r>
              <a:rPr lang="en-GB" dirty="0"/>
              <a:t>r</a:t>
            </a:r>
            <a:r>
              <a:rPr lang="en-DE" dirty="0"/>
              <a:t>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err="1"/>
              <a:t>n:m</a:t>
            </a:r>
            <a:r>
              <a:rPr lang="en-GB" i="1" dirty="0"/>
              <a:t> </a:t>
            </a:r>
            <a:r>
              <a:rPr lang="en-GB" dirty="0"/>
              <a:t>relation; multiple requests one data base</a:t>
            </a:r>
            <a:endParaRPr lang="en-DE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36270D-F030-EE2A-5105-AC9F99091EAE}"/>
              </a:ext>
            </a:extLst>
          </p:cNvPr>
          <p:cNvSpPr/>
          <p:nvPr/>
        </p:nvSpPr>
        <p:spPr>
          <a:xfrm>
            <a:off x="3914060" y="962247"/>
            <a:ext cx="2291788" cy="5278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Main Thread</a:t>
            </a:r>
          </a:p>
          <a:p>
            <a:pPr algn="ctr"/>
            <a:r>
              <a:rPr lang="en-DE" dirty="0"/>
              <a:t>I/O Tasks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D9831-14C2-A3F1-1AC1-02DD44EB0DBE}"/>
              </a:ext>
            </a:extLst>
          </p:cNvPr>
          <p:cNvSpPr/>
          <p:nvPr/>
        </p:nvSpPr>
        <p:spPr>
          <a:xfrm>
            <a:off x="9527894" y="1273215"/>
            <a:ext cx="2291788" cy="5278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Working Thread</a:t>
            </a:r>
          </a:p>
          <a:p>
            <a:pPr algn="ctr"/>
            <a:r>
              <a:rPr lang="en-DE" dirty="0"/>
              <a:t>Database handling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54B6BA-0BF9-67E5-B919-96B97C6039D7}"/>
              </a:ext>
            </a:extLst>
          </p:cNvPr>
          <p:cNvSpPr/>
          <p:nvPr/>
        </p:nvSpPr>
        <p:spPr>
          <a:xfrm>
            <a:off x="4101614" y="1213148"/>
            <a:ext cx="1986987" cy="6481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Request 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39F2EC-D14D-4D3E-B1F9-3E0F912E1920}"/>
              </a:ext>
            </a:extLst>
          </p:cNvPr>
          <p:cNvSpPr/>
          <p:nvPr/>
        </p:nvSpPr>
        <p:spPr>
          <a:xfrm>
            <a:off x="4098937" y="2192583"/>
            <a:ext cx="1986987" cy="6481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Method Handler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579799-C4A9-0DFB-CA8E-AD5DD4F702B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092430" y="1861330"/>
            <a:ext cx="1" cy="33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7AA4C76-49F3-CC7D-6EE2-BD70B67BE8F2}"/>
              </a:ext>
            </a:extLst>
          </p:cNvPr>
          <p:cNvSpPr/>
          <p:nvPr/>
        </p:nvSpPr>
        <p:spPr>
          <a:xfrm>
            <a:off x="9680294" y="2484815"/>
            <a:ext cx="1986987" cy="6481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Message Handler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7F2C3C-39A6-774D-1D8A-B1D5F061830F}"/>
              </a:ext>
            </a:extLst>
          </p:cNvPr>
          <p:cNvSpPr/>
          <p:nvPr/>
        </p:nvSpPr>
        <p:spPr>
          <a:xfrm>
            <a:off x="4066460" y="1114647"/>
            <a:ext cx="2291788" cy="5278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Main Thread</a:t>
            </a:r>
          </a:p>
          <a:p>
            <a:pPr algn="ctr"/>
            <a:r>
              <a:rPr lang="en-DE" dirty="0"/>
              <a:t>I/O Tasks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5A0225-4E01-A93B-0D25-3977EB583A6F}"/>
              </a:ext>
            </a:extLst>
          </p:cNvPr>
          <p:cNvSpPr/>
          <p:nvPr/>
        </p:nvSpPr>
        <p:spPr>
          <a:xfrm>
            <a:off x="4254014" y="1365548"/>
            <a:ext cx="1986987" cy="6481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Request Validation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20B539-4204-5CCD-1143-5A754BBF706C}"/>
              </a:ext>
            </a:extLst>
          </p:cNvPr>
          <p:cNvSpPr/>
          <p:nvPr/>
        </p:nvSpPr>
        <p:spPr>
          <a:xfrm>
            <a:off x="4251337" y="2344983"/>
            <a:ext cx="1986987" cy="6481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Method Handler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1F6630-9239-E6B6-B349-3C5514BF62D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244830" y="2013730"/>
            <a:ext cx="1" cy="33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F3370-3D3A-11A4-8C12-0142F49CF4B6}"/>
              </a:ext>
            </a:extLst>
          </p:cNvPr>
          <p:cNvSpPr/>
          <p:nvPr/>
        </p:nvSpPr>
        <p:spPr>
          <a:xfrm>
            <a:off x="4218860" y="1267047"/>
            <a:ext cx="2291788" cy="52780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Main Thread</a:t>
            </a:r>
          </a:p>
          <a:p>
            <a:pPr algn="ctr"/>
            <a:r>
              <a:rPr lang="en-DE" dirty="0"/>
              <a:t>I/O Tasks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D8F093-3320-25BF-A0FA-CC2D3DDB51DD}"/>
              </a:ext>
            </a:extLst>
          </p:cNvPr>
          <p:cNvSpPr/>
          <p:nvPr/>
        </p:nvSpPr>
        <p:spPr>
          <a:xfrm>
            <a:off x="4406414" y="1517948"/>
            <a:ext cx="1986987" cy="6481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Request Validation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7B0881-2597-1820-0740-FF3B3419B7D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423201" y="2808906"/>
            <a:ext cx="3257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BC9631D-D12E-26F4-06D1-AFDA7DAB4D93}"/>
              </a:ext>
            </a:extLst>
          </p:cNvPr>
          <p:cNvSpPr/>
          <p:nvPr/>
        </p:nvSpPr>
        <p:spPr>
          <a:xfrm>
            <a:off x="4403737" y="2497383"/>
            <a:ext cx="1986987" cy="6481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Method Handler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9170A-9D02-9C0A-4E35-475318D1455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397230" y="2166130"/>
            <a:ext cx="1" cy="33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5C581F-5721-71BE-3EE2-754D2F1F49EE}"/>
              </a:ext>
            </a:extLst>
          </p:cNvPr>
          <p:cNvCxnSpPr>
            <a:cxnSpLocks/>
            <a:stCxn id="17" idx="2"/>
            <a:endCxn id="32" idx="0"/>
          </p:cNvCxnSpPr>
          <p:nvPr/>
        </p:nvCxnSpPr>
        <p:spPr>
          <a:xfrm>
            <a:off x="10673788" y="3132997"/>
            <a:ext cx="0" cy="121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626A269-6433-EE37-B424-10AED7751C25}"/>
              </a:ext>
            </a:extLst>
          </p:cNvPr>
          <p:cNvSpPr/>
          <p:nvPr/>
        </p:nvSpPr>
        <p:spPr>
          <a:xfrm>
            <a:off x="9680294" y="5517615"/>
            <a:ext cx="1986987" cy="6481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Response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2C542A-8041-05C0-4B16-05CDE57E0D89}"/>
              </a:ext>
            </a:extLst>
          </p:cNvPr>
          <p:cNvSpPr/>
          <p:nvPr/>
        </p:nvSpPr>
        <p:spPr>
          <a:xfrm>
            <a:off x="9680294" y="4344597"/>
            <a:ext cx="1986987" cy="6481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Message Handler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5BE48F-4F6C-9671-E3A6-FE6E78EBB5DA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10673788" y="4992779"/>
            <a:ext cx="0" cy="52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1F33F1E-0C65-2CD9-142F-9FB642A06C77}"/>
              </a:ext>
            </a:extLst>
          </p:cNvPr>
          <p:cNvSpPr/>
          <p:nvPr/>
        </p:nvSpPr>
        <p:spPr>
          <a:xfrm>
            <a:off x="4412466" y="5514106"/>
            <a:ext cx="1986987" cy="6481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Method Handler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40C505-DAEE-AFAF-C822-D652A78F3748}"/>
              </a:ext>
            </a:extLst>
          </p:cNvPr>
          <p:cNvCxnSpPr>
            <a:cxnSpLocks/>
            <a:stCxn id="31" idx="1"/>
            <a:endCxn id="43" idx="3"/>
          </p:cNvCxnSpPr>
          <p:nvPr/>
        </p:nvCxnSpPr>
        <p:spPr>
          <a:xfrm flipH="1" flipV="1">
            <a:off x="6399453" y="5838197"/>
            <a:ext cx="3280841" cy="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BEE28C-367E-3BC1-1E2D-D3FBD3DE73A6}"/>
              </a:ext>
            </a:extLst>
          </p:cNvPr>
          <p:cNvSpPr/>
          <p:nvPr/>
        </p:nvSpPr>
        <p:spPr>
          <a:xfrm>
            <a:off x="7054366" y="5519220"/>
            <a:ext cx="1929810" cy="63795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Response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35C0DA6-8F5A-A972-336A-65E94DADC58F}"/>
              </a:ext>
            </a:extLst>
          </p:cNvPr>
          <p:cNvSpPr/>
          <p:nvPr/>
        </p:nvSpPr>
        <p:spPr>
          <a:xfrm>
            <a:off x="6978166" y="2521788"/>
            <a:ext cx="1929810" cy="63795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Message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F031DA-44C0-05A5-FE25-709B3D67EE41}"/>
              </a:ext>
            </a:extLst>
          </p:cNvPr>
          <p:cNvSpPr/>
          <p:nvPr/>
        </p:nvSpPr>
        <p:spPr>
          <a:xfrm>
            <a:off x="7054366" y="4001917"/>
            <a:ext cx="1929810" cy="64327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None </a:t>
            </a:r>
            <a:r>
              <a:rPr lang="en-DE"/>
              <a:t>Blocking Channels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1497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2C8D5F5-2CB5-0A4E-558C-0B88BD94809D}"/>
              </a:ext>
            </a:extLst>
          </p:cNvPr>
          <p:cNvSpPr txBox="1">
            <a:spLocks/>
          </p:cNvSpPr>
          <p:nvPr/>
        </p:nvSpPr>
        <p:spPr>
          <a:xfrm>
            <a:off x="2732568" y="0"/>
            <a:ext cx="7767085" cy="79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 IoT-Service – Database High Level Layout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E2D4E92-EF48-B164-E955-0A564A6E2C6A}"/>
              </a:ext>
            </a:extLst>
          </p:cNvPr>
          <p:cNvSpPr/>
          <p:nvPr/>
        </p:nvSpPr>
        <p:spPr>
          <a:xfrm>
            <a:off x="240119" y="1435395"/>
            <a:ext cx="2073349" cy="19936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404000" rtlCol="0" anchor="ctr"/>
          <a:lstStyle/>
          <a:p>
            <a:pPr algn="ctr"/>
            <a:r>
              <a:rPr lang="en-DE" dirty="0"/>
              <a:t>Dataframe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995CB-9E1F-CF28-A651-677A5572BB5F}"/>
              </a:ext>
            </a:extLst>
          </p:cNvPr>
          <p:cNvSpPr txBox="1"/>
          <p:nvPr/>
        </p:nvSpPr>
        <p:spPr>
          <a:xfrm>
            <a:off x="786811" y="1967022"/>
            <a:ext cx="962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000" dirty="0"/>
              <a:t>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000" dirty="0"/>
              <a:t>RPM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000" dirty="0"/>
              <a:t>Device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000" dirty="0"/>
              <a:t>...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D3AB4-5EB5-A963-AA95-ACC2085C3E93}"/>
              </a:ext>
            </a:extLst>
          </p:cNvPr>
          <p:cNvSpPr/>
          <p:nvPr/>
        </p:nvSpPr>
        <p:spPr>
          <a:xfrm>
            <a:off x="3514060" y="1461976"/>
            <a:ext cx="2206256" cy="2153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Temp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5BCC6B-0D08-3D6B-1F91-8485F72BE41E}"/>
              </a:ext>
            </a:extLst>
          </p:cNvPr>
          <p:cNvSpPr/>
          <p:nvPr/>
        </p:nvSpPr>
        <p:spPr>
          <a:xfrm>
            <a:off x="5963092" y="1461976"/>
            <a:ext cx="2206256" cy="2153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13155A-BDA3-48B0-1DC3-DA21993A9247}"/>
              </a:ext>
            </a:extLst>
          </p:cNvPr>
          <p:cNvSpPr/>
          <p:nvPr/>
        </p:nvSpPr>
        <p:spPr>
          <a:xfrm>
            <a:off x="8412124" y="1461976"/>
            <a:ext cx="2206256" cy="2153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Device ID</a:t>
            </a:r>
          </a:p>
        </p:txBody>
      </p:sp>
      <p:sp>
        <p:nvSpPr>
          <p:cNvPr id="10" name="Alternative Process 9">
            <a:extLst>
              <a:ext uri="{FF2B5EF4-FFF2-40B4-BE49-F238E27FC236}">
                <a16:creationId xmlns:a16="http://schemas.microsoft.com/office/drawing/2014/main" id="{3286F29A-F295-29CB-EDE2-777CCFE03948}"/>
              </a:ext>
            </a:extLst>
          </p:cNvPr>
          <p:cNvSpPr/>
          <p:nvPr/>
        </p:nvSpPr>
        <p:spPr>
          <a:xfrm>
            <a:off x="3150781" y="3843670"/>
            <a:ext cx="7830878" cy="967563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Connection Layer</a:t>
            </a:r>
          </a:p>
        </p:txBody>
      </p:sp>
    </p:spTree>
    <p:extLst>
      <p:ext uri="{BB962C8B-B14F-4D97-AF65-F5344CB8AC3E}">
        <p14:creationId xmlns:p14="http://schemas.microsoft.com/office/powerpoint/2010/main" val="429293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713</Words>
  <Application>Microsoft Macintosh PowerPoint</Application>
  <PresentationFormat>Widescreen</PresentationFormat>
  <Paragraphs>201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IoT-Service</vt:lpstr>
      <vt:lpstr>Requirements</vt:lpstr>
      <vt:lpstr>High level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Research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Julius Korbjuhn</dc:creator>
  <cp:lastModifiedBy>Julius Korbjuhn</cp:lastModifiedBy>
  <cp:revision>48</cp:revision>
  <dcterms:created xsi:type="dcterms:W3CDTF">2024-08-12T07:38:51Z</dcterms:created>
  <dcterms:modified xsi:type="dcterms:W3CDTF">2024-08-15T05:57:28Z</dcterms:modified>
</cp:coreProperties>
</file>