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59"/>
  </p:notesMasterIdLst>
  <p:sldIdLst>
    <p:sldId id="313" r:id="rId2"/>
    <p:sldId id="257" r:id="rId3"/>
    <p:sldId id="258" r:id="rId4"/>
    <p:sldId id="259" r:id="rId5"/>
    <p:sldId id="260" r:id="rId6"/>
    <p:sldId id="261" r:id="rId7"/>
    <p:sldId id="325" r:id="rId8"/>
    <p:sldId id="263" r:id="rId9"/>
    <p:sldId id="264" r:id="rId10"/>
    <p:sldId id="326" r:id="rId11"/>
    <p:sldId id="315" r:id="rId12"/>
    <p:sldId id="267" r:id="rId13"/>
    <p:sldId id="316" r:id="rId14"/>
    <p:sldId id="269" r:id="rId15"/>
    <p:sldId id="317" r:id="rId16"/>
    <p:sldId id="271" r:id="rId17"/>
    <p:sldId id="272" r:id="rId18"/>
    <p:sldId id="273" r:id="rId19"/>
    <p:sldId id="274" r:id="rId20"/>
    <p:sldId id="275" r:id="rId21"/>
    <p:sldId id="277" r:id="rId22"/>
    <p:sldId id="318" r:id="rId23"/>
    <p:sldId id="278" r:id="rId24"/>
    <p:sldId id="279" r:id="rId25"/>
    <p:sldId id="319" r:id="rId26"/>
    <p:sldId id="281" r:id="rId27"/>
    <p:sldId id="282" r:id="rId28"/>
    <p:sldId id="283" r:id="rId29"/>
    <p:sldId id="284" r:id="rId30"/>
    <p:sldId id="314" r:id="rId31"/>
    <p:sldId id="320" r:id="rId32"/>
    <p:sldId id="287" r:id="rId33"/>
    <p:sldId id="288" r:id="rId34"/>
    <p:sldId id="289" r:id="rId35"/>
    <p:sldId id="290" r:id="rId36"/>
    <p:sldId id="291" r:id="rId37"/>
    <p:sldId id="321" r:id="rId38"/>
    <p:sldId id="293" r:id="rId39"/>
    <p:sldId id="294" r:id="rId40"/>
    <p:sldId id="295" r:id="rId41"/>
    <p:sldId id="296" r:id="rId42"/>
    <p:sldId id="297" r:id="rId43"/>
    <p:sldId id="298" r:id="rId44"/>
    <p:sldId id="299" r:id="rId45"/>
    <p:sldId id="322" r:id="rId46"/>
    <p:sldId id="301" r:id="rId47"/>
    <p:sldId id="302" r:id="rId48"/>
    <p:sldId id="303" r:id="rId49"/>
    <p:sldId id="304" r:id="rId50"/>
    <p:sldId id="305" r:id="rId51"/>
    <p:sldId id="306" r:id="rId52"/>
    <p:sldId id="307" r:id="rId53"/>
    <p:sldId id="323" r:id="rId54"/>
    <p:sldId id="309" r:id="rId55"/>
    <p:sldId id="310" r:id="rId56"/>
    <p:sldId id="311" r:id="rId57"/>
    <p:sldId id="324" r:id="rId58"/>
  </p:sldIdLst>
  <p:sldSz cx="13004800" cy="9753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1112"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xfrm>
            <a:off x="1143000" y="685800"/>
            <a:ext cx="4572000" cy="3429000"/>
          </a:xfrm>
          <a:prstGeom prst="rect">
            <a:avLst/>
          </a:prstGeom>
        </p:spPr>
        <p:txBody>
          <a:bodyPr/>
          <a:lstStyle/>
          <a:p>
            <a:endParaRPr/>
          </a:p>
        </p:txBody>
      </p:sp>
      <p:sp>
        <p:nvSpPr>
          <p:cNvPr id="126" name="Shape 12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Roboto</a:t>
            </a:r>
            <a:r>
              <a:rPr lang="en-US" baseline="0" dirty="0"/>
              <a:t> Condensed font </a:t>
            </a:r>
            <a:endParaRPr lang="en-US" b="1" dirty="0"/>
          </a:p>
        </p:txBody>
      </p:sp>
      <p:sp>
        <p:nvSpPr>
          <p:cNvPr id="4" name="Slide Number Placeholder 3"/>
          <p:cNvSpPr>
            <a:spLocks noGrp="1"/>
          </p:cNvSpPr>
          <p:nvPr>
            <p:ph type="sldNum" sz="quarter" idx="10"/>
          </p:nvPr>
        </p:nvSpPr>
        <p:spPr/>
        <p:txBody>
          <a:bodyPr/>
          <a:lstStyle/>
          <a:p>
            <a:fld id="{BFB5BBD8-B235-4B6C-8A11-2B193697DD17}" type="slidenum">
              <a:rPr lang="en-US" smtClean="0"/>
              <a:t>1</a:t>
            </a:fld>
            <a:endParaRPr lang="en-US"/>
          </a:p>
        </p:txBody>
      </p:sp>
    </p:spTree>
    <p:extLst>
      <p:ext uri="{BB962C8B-B14F-4D97-AF65-F5344CB8AC3E}">
        <p14:creationId xmlns:p14="http://schemas.microsoft.com/office/powerpoint/2010/main" val="1634649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30_Title Slide">
    <p:spTree>
      <p:nvGrpSpPr>
        <p:cNvPr id="1" name=""/>
        <p:cNvGrpSpPr/>
        <p:nvPr/>
      </p:nvGrpSpPr>
      <p:grpSpPr>
        <a:xfrm>
          <a:off x="0" y="0"/>
          <a:ext cx="0" cy="0"/>
          <a:chOff x="0" y="0"/>
          <a:chExt cx="0" cy="0"/>
        </a:xfrm>
      </p:grpSpPr>
      <p:sp>
        <p:nvSpPr>
          <p:cNvPr id="4" name="Title 3"/>
          <p:cNvSpPr>
            <a:spLocks noGrp="1"/>
          </p:cNvSpPr>
          <p:nvPr>
            <p:ph type="title"/>
          </p:nvPr>
        </p:nvSpPr>
        <p:spPr>
          <a:xfrm>
            <a:off x="975360" y="880230"/>
            <a:ext cx="11054080" cy="1162753"/>
          </a:xfrm>
        </p:spPr>
        <p:txBody>
          <a:bodyPr>
            <a:normAutofit/>
          </a:bodyPr>
          <a:lstStyle>
            <a:lvl1pPr algn="ctr">
              <a:defRPr sz="4693" b="0" i="0">
                <a:solidFill>
                  <a:schemeClr val="accent1"/>
                </a:solidFill>
                <a:latin typeface="Roboto Condensed Light" charset="0"/>
                <a:ea typeface="Roboto Condensed Light" charset="0"/>
                <a:cs typeface="Roboto Condensed Light"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a:xfrm>
            <a:off x="975360" y="1890870"/>
            <a:ext cx="11054080" cy="282369"/>
          </a:xfrm>
        </p:spPr>
        <p:txBody>
          <a:bodyPr>
            <a:normAutofit/>
          </a:bodyPr>
          <a:lstStyle>
            <a:lvl1pPr marL="0" indent="0" algn="ctr">
              <a:buNone/>
              <a:defRPr sz="1280" b="0" i="0">
                <a:solidFill>
                  <a:schemeClr val="tx1">
                    <a:alpha val="50000"/>
                  </a:schemeClr>
                </a:solidFill>
                <a:latin typeface="Roboto Condensed Light" charset="0"/>
                <a:ea typeface="Roboto Condensed Light" charset="0"/>
                <a:cs typeface="Roboto Condensed Light" charset="0"/>
              </a:defRPr>
            </a:lvl1pPr>
          </a:lstStyle>
          <a:p>
            <a:pPr lvl="0"/>
            <a:r>
              <a:rPr lang="en-US" dirty="0"/>
              <a:t>Edit Master text style</a:t>
            </a:r>
          </a:p>
        </p:txBody>
      </p:sp>
    </p:spTree>
    <p:extLst>
      <p:ext uri="{BB962C8B-B14F-4D97-AF65-F5344CB8AC3E}">
        <p14:creationId xmlns:p14="http://schemas.microsoft.com/office/powerpoint/2010/main" val="3800328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62_Title Slide">
    <p:spTree>
      <p:nvGrpSpPr>
        <p:cNvPr id="1" name=""/>
        <p:cNvGrpSpPr/>
        <p:nvPr/>
      </p:nvGrpSpPr>
      <p:grpSpPr>
        <a:xfrm>
          <a:off x="0" y="0"/>
          <a:ext cx="0" cy="0"/>
          <a:chOff x="0" y="0"/>
          <a:chExt cx="0" cy="0"/>
        </a:xfrm>
      </p:grpSpPr>
      <p:sp>
        <p:nvSpPr>
          <p:cNvPr id="11" name="Picture Placeholder 2"/>
          <p:cNvSpPr>
            <a:spLocks noGrp="1"/>
          </p:cNvSpPr>
          <p:nvPr>
            <p:ph type="pic" sz="quarter" idx="16" hasCustomPrompt="1"/>
          </p:nvPr>
        </p:nvSpPr>
        <p:spPr>
          <a:xfrm>
            <a:off x="508171" y="2834094"/>
            <a:ext cx="1950720" cy="2600960"/>
          </a:xfrm>
          <a:prstGeom prst="ellipse">
            <a:avLst/>
          </a:prstGeo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3" name="Picture Placeholder 2"/>
          <p:cNvSpPr>
            <a:spLocks noGrp="1"/>
          </p:cNvSpPr>
          <p:nvPr>
            <p:ph type="pic" sz="quarter" idx="17" hasCustomPrompt="1"/>
          </p:nvPr>
        </p:nvSpPr>
        <p:spPr>
          <a:xfrm>
            <a:off x="2516265" y="2834094"/>
            <a:ext cx="1950720" cy="2600960"/>
          </a:xfrm>
          <a:prstGeom prst="ellipse">
            <a:avLst/>
          </a:prstGeo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4" name="Picture Placeholder 2"/>
          <p:cNvSpPr>
            <a:spLocks noGrp="1"/>
          </p:cNvSpPr>
          <p:nvPr>
            <p:ph type="pic" sz="quarter" idx="18" hasCustomPrompt="1"/>
          </p:nvPr>
        </p:nvSpPr>
        <p:spPr>
          <a:xfrm>
            <a:off x="4524358" y="2834094"/>
            <a:ext cx="1950720" cy="2600960"/>
          </a:xfrm>
          <a:prstGeom prst="ellipse">
            <a:avLst/>
          </a:prstGeo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5" name="Picture Placeholder 2"/>
          <p:cNvSpPr>
            <a:spLocks noGrp="1"/>
          </p:cNvSpPr>
          <p:nvPr>
            <p:ph type="pic" sz="quarter" idx="19" hasCustomPrompt="1"/>
          </p:nvPr>
        </p:nvSpPr>
        <p:spPr>
          <a:xfrm>
            <a:off x="6532452" y="2834094"/>
            <a:ext cx="1950720" cy="2600960"/>
          </a:xfrm>
          <a:prstGeom prst="ellipse">
            <a:avLst/>
          </a:prstGeo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6" name="Picture Placeholder 2"/>
          <p:cNvSpPr>
            <a:spLocks noGrp="1"/>
          </p:cNvSpPr>
          <p:nvPr>
            <p:ph type="pic" sz="quarter" idx="20" hasCustomPrompt="1"/>
          </p:nvPr>
        </p:nvSpPr>
        <p:spPr>
          <a:xfrm>
            <a:off x="8540546" y="2834094"/>
            <a:ext cx="1950720" cy="2600960"/>
          </a:xfrm>
          <a:prstGeom prst="ellipse">
            <a:avLst/>
          </a:prstGeo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7" name="Picture Placeholder 2"/>
          <p:cNvSpPr>
            <a:spLocks noGrp="1"/>
          </p:cNvSpPr>
          <p:nvPr>
            <p:ph type="pic" sz="quarter" idx="21" hasCustomPrompt="1"/>
          </p:nvPr>
        </p:nvSpPr>
        <p:spPr>
          <a:xfrm>
            <a:off x="10548640" y="2834094"/>
            <a:ext cx="1950720" cy="2600960"/>
          </a:xfrm>
          <a:prstGeom prst="ellipse">
            <a:avLst/>
          </a:prstGeo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0" name="Picture Placeholder 2"/>
          <p:cNvSpPr>
            <a:spLocks noGrp="1"/>
          </p:cNvSpPr>
          <p:nvPr>
            <p:ph type="pic" sz="quarter" idx="22" hasCustomPrompt="1"/>
          </p:nvPr>
        </p:nvSpPr>
        <p:spPr>
          <a:xfrm>
            <a:off x="508171" y="5522482"/>
            <a:ext cx="1950720" cy="2600960"/>
          </a:xfrm>
          <a:prstGeom prst="ellipse">
            <a:avLst/>
          </a:prstGeo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2" name="Picture Placeholder 2"/>
          <p:cNvSpPr>
            <a:spLocks noGrp="1"/>
          </p:cNvSpPr>
          <p:nvPr>
            <p:ph type="pic" sz="quarter" idx="23" hasCustomPrompt="1"/>
          </p:nvPr>
        </p:nvSpPr>
        <p:spPr>
          <a:xfrm>
            <a:off x="2516265" y="5522482"/>
            <a:ext cx="1950720" cy="2600960"/>
          </a:xfrm>
          <a:prstGeom prst="ellipse">
            <a:avLst/>
          </a:prstGeo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8" name="Picture Placeholder 2"/>
          <p:cNvSpPr>
            <a:spLocks noGrp="1"/>
          </p:cNvSpPr>
          <p:nvPr>
            <p:ph type="pic" sz="quarter" idx="24" hasCustomPrompt="1"/>
          </p:nvPr>
        </p:nvSpPr>
        <p:spPr>
          <a:xfrm>
            <a:off x="4524358" y="5522482"/>
            <a:ext cx="1950720" cy="2600960"/>
          </a:xfrm>
          <a:prstGeom prst="ellipse">
            <a:avLst/>
          </a:prstGeo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9" name="Picture Placeholder 2"/>
          <p:cNvSpPr>
            <a:spLocks noGrp="1"/>
          </p:cNvSpPr>
          <p:nvPr>
            <p:ph type="pic" sz="quarter" idx="25" hasCustomPrompt="1"/>
          </p:nvPr>
        </p:nvSpPr>
        <p:spPr>
          <a:xfrm>
            <a:off x="6532452" y="5522482"/>
            <a:ext cx="1950720" cy="2600960"/>
          </a:xfrm>
          <a:prstGeom prst="ellipse">
            <a:avLst/>
          </a:prstGeo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20" name="Picture Placeholder 2"/>
          <p:cNvSpPr>
            <a:spLocks noGrp="1"/>
          </p:cNvSpPr>
          <p:nvPr>
            <p:ph type="pic" sz="quarter" idx="26" hasCustomPrompt="1"/>
          </p:nvPr>
        </p:nvSpPr>
        <p:spPr>
          <a:xfrm>
            <a:off x="8540546" y="5522482"/>
            <a:ext cx="1950720" cy="2600960"/>
          </a:xfrm>
          <a:prstGeom prst="ellipse">
            <a:avLst/>
          </a:prstGeo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21" name="Picture Placeholder 2"/>
          <p:cNvSpPr>
            <a:spLocks noGrp="1"/>
          </p:cNvSpPr>
          <p:nvPr>
            <p:ph type="pic" sz="quarter" idx="27" hasCustomPrompt="1"/>
          </p:nvPr>
        </p:nvSpPr>
        <p:spPr>
          <a:xfrm>
            <a:off x="10548640" y="5522482"/>
            <a:ext cx="1950720" cy="2600960"/>
          </a:xfrm>
          <a:prstGeom prst="ellipse">
            <a:avLst/>
          </a:prstGeo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22" name="Title 3"/>
          <p:cNvSpPr>
            <a:spLocks noGrp="1"/>
          </p:cNvSpPr>
          <p:nvPr>
            <p:ph type="title"/>
          </p:nvPr>
        </p:nvSpPr>
        <p:spPr>
          <a:xfrm>
            <a:off x="975360" y="880230"/>
            <a:ext cx="11054080" cy="1162753"/>
          </a:xfrm>
        </p:spPr>
        <p:txBody>
          <a:bodyPr>
            <a:normAutofit/>
          </a:bodyPr>
          <a:lstStyle>
            <a:lvl1pPr algn="ctr">
              <a:defRPr sz="4693" b="0" i="0">
                <a:solidFill>
                  <a:schemeClr val="accent1"/>
                </a:solidFill>
                <a:latin typeface="Roboto Condensed Light" charset="0"/>
                <a:ea typeface="Roboto Condensed Light" charset="0"/>
                <a:cs typeface="Roboto Condensed Light" charset="0"/>
              </a:defRPr>
            </a:lvl1pPr>
          </a:lstStyle>
          <a:p>
            <a:r>
              <a:rPr lang="en-US"/>
              <a:t>Click to edit Master title style</a:t>
            </a:r>
            <a:endParaRPr lang="en-US" dirty="0"/>
          </a:p>
        </p:txBody>
      </p:sp>
      <p:sp>
        <p:nvSpPr>
          <p:cNvPr id="23" name="Text Placeholder 5"/>
          <p:cNvSpPr>
            <a:spLocks noGrp="1"/>
          </p:cNvSpPr>
          <p:nvPr>
            <p:ph type="body" sz="quarter" idx="10" hasCustomPrompt="1"/>
          </p:nvPr>
        </p:nvSpPr>
        <p:spPr>
          <a:xfrm>
            <a:off x="975360" y="1890870"/>
            <a:ext cx="11054080" cy="282369"/>
          </a:xfrm>
        </p:spPr>
        <p:txBody>
          <a:bodyPr>
            <a:normAutofit/>
          </a:bodyPr>
          <a:lstStyle>
            <a:lvl1pPr marL="0" indent="0" algn="ctr">
              <a:buNone/>
              <a:defRPr sz="1280" b="0" i="0">
                <a:solidFill>
                  <a:schemeClr val="tx1">
                    <a:alpha val="50000"/>
                  </a:schemeClr>
                </a:solidFill>
                <a:latin typeface="Roboto Condensed Light" charset="0"/>
                <a:ea typeface="Roboto Condensed Light" charset="0"/>
                <a:cs typeface="Roboto Condensed Light" charset="0"/>
              </a:defRPr>
            </a:lvl1pPr>
          </a:lstStyle>
          <a:p>
            <a:pPr lvl="0"/>
            <a:r>
              <a:rPr lang="en-US" dirty="0"/>
              <a:t>Edit Master text style</a:t>
            </a:r>
          </a:p>
        </p:txBody>
      </p:sp>
    </p:spTree>
    <p:extLst>
      <p:ext uri="{BB962C8B-B14F-4D97-AF65-F5344CB8AC3E}">
        <p14:creationId xmlns:p14="http://schemas.microsoft.com/office/powerpoint/2010/main" val="3445663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61_Title Slide">
    <p:spTree>
      <p:nvGrpSpPr>
        <p:cNvPr id="1" name=""/>
        <p:cNvGrpSpPr/>
        <p:nvPr/>
      </p:nvGrpSpPr>
      <p:grpSpPr>
        <a:xfrm>
          <a:off x="0" y="0"/>
          <a:ext cx="0" cy="0"/>
          <a:chOff x="0" y="0"/>
          <a:chExt cx="0" cy="0"/>
        </a:xfrm>
      </p:grpSpPr>
      <p:sp>
        <p:nvSpPr>
          <p:cNvPr id="11" name="Picture Placeholder 2"/>
          <p:cNvSpPr>
            <a:spLocks noGrp="1"/>
          </p:cNvSpPr>
          <p:nvPr>
            <p:ph type="pic" sz="quarter" idx="16" hasCustomPrompt="1"/>
          </p:nvPr>
        </p:nvSpPr>
        <p:spPr>
          <a:xfrm>
            <a:off x="16393" y="2834093"/>
            <a:ext cx="2163824" cy="2870534"/>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22" name="Rectangle 21"/>
          <p:cNvSpPr/>
          <p:nvPr/>
        </p:nvSpPr>
        <p:spPr>
          <a:xfrm>
            <a:off x="2180217" y="2834093"/>
            <a:ext cx="2163824" cy="28705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840"/>
          </a:p>
        </p:txBody>
      </p:sp>
      <p:sp>
        <p:nvSpPr>
          <p:cNvPr id="27" name="Picture Placeholder 2"/>
          <p:cNvSpPr>
            <a:spLocks noGrp="1"/>
          </p:cNvSpPr>
          <p:nvPr>
            <p:ph type="pic" sz="quarter" idx="17" hasCustomPrompt="1"/>
          </p:nvPr>
        </p:nvSpPr>
        <p:spPr>
          <a:xfrm>
            <a:off x="4344041" y="2834093"/>
            <a:ext cx="2163824" cy="2870534"/>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28" name="Rectangle 27"/>
          <p:cNvSpPr/>
          <p:nvPr/>
        </p:nvSpPr>
        <p:spPr>
          <a:xfrm>
            <a:off x="6507865" y="2834093"/>
            <a:ext cx="2163824" cy="287053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840"/>
          </a:p>
        </p:txBody>
      </p:sp>
      <p:sp>
        <p:nvSpPr>
          <p:cNvPr id="29" name="Picture Placeholder 2"/>
          <p:cNvSpPr>
            <a:spLocks noGrp="1"/>
          </p:cNvSpPr>
          <p:nvPr>
            <p:ph type="pic" sz="quarter" idx="18" hasCustomPrompt="1"/>
          </p:nvPr>
        </p:nvSpPr>
        <p:spPr>
          <a:xfrm>
            <a:off x="8671689" y="2834093"/>
            <a:ext cx="2163824" cy="2870534"/>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30" name="Rectangle 29"/>
          <p:cNvSpPr/>
          <p:nvPr/>
        </p:nvSpPr>
        <p:spPr>
          <a:xfrm>
            <a:off x="10835513" y="2834093"/>
            <a:ext cx="2163824" cy="287053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840"/>
          </a:p>
        </p:txBody>
      </p:sp>
      <p:sp>
        <p:nvSpPr>
          <p:cNvPr id="31" name="Rectangle 30"/>
          <p:cNvSpPr/>
          <p:nvPr/>
        </p:nvSpPr>
        <p:spPr>
          <a:xfrm>
            <a:off x="16393" y="5704627"/>
            <a:ext cx="2163824" cy="28705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840"/>
          </a:p>
        </p:txBody>
      </p:sp>
      <p:sp>
        <p:nvSpPr>
          <p:cNvPr id="32" name="Picture Placeholder 2"/>
          <p:cNvSpPr>
            <a:spLocks noGrp="1"/>
          </p:cNvSpPr>
          <p:nvPr>
            <p:ph type="pic" sz="quarter" idx="19" hasCustomPrompt="1"/>
          </p:nvPr>
        </p:nvSpPr>
        <p:spPr>
          <a:xfrm>
            <a:off x="2180217" y="5704627"/>
            <a:ext cx="2163824" cy="2870534"/>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33" name="Rectangle 32"/>
          <p:cNvSpPr/>
          <p:nvPr/>
        </p:nvSpPr>
        <p:spPr>
          <a:xfrm>
            <a:off x="4344040" y="5704627"/>
            <a:ext cx="2163824" cy="287053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840"/>
          </a:p>
        </p:txBody>
      </p:sp>
      <p:sp>
        <p:nvSpPr>
          <p:cNvPr id="34" name="Picture Placeholder 2"/>
          <p:cNvSpPr>
            <a:spLocks noGrp="1"/>
          </p:cNvSpPr>
          <p:nvPr>
            <p:ph type="pic" sz="quarter" idx="20" hasCustomPrompt="1"/>
          </p:nvPr>
        </p:nvSpPr>
        <p:spPr>
          <a:xfrm>
            <a:off x="6507864" y="5704627"/>
            <a:ext cx="2163824" cy="2870534"/>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35" name="Rectangle 34"/>
          <p:cNvSpPr/>
          <p:nvPr/>
        </p:nvSpPr>
        <p:spPr>
          <a:xfrm>
            <a:off x="8671687" y="5704627"/>
            <a:ext cx="2163824" cy="287053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840"/>
          </a:p>
        </p:txBody>
      </p:sp>
      <p:sp>
        <p:nvSpPr>
          <p:cNvPr id="36" name="Picture Placeholder 2"/>
          <p:cNvSpPr>
            <a:spLocks noGrp="1"/>
          </p:cNvSpPr>
          <p:nvPr>
            <p:ph type="pic" sz="quarter" idx="21" hasCustomPrompt="1"/>
          </p:nvPr>
        </p:nvSpPr>
        <p:spPr>
          <a:xfrm>
            <a:off x="10835511" y="5704627"/>
            <a:ext cx="2163824" cy="2870534"/>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8" name="Title 3"/>
          <p:cNvSpPr>
            <a:spLocks noGrp="1"/>
          </p:cNvSpPr>
          <p:nvPr>
            <p:ph type="title"/>
          </p:nvPr>
        </p:nvSpPr>
        <p:spPr>
          <a:xfrm>
            <a:off x="975360" y="880230"/>
            <a:ext cx="11054080" cy="1162753"/>
          </a:xfrm>
        </p:spPr>
        <p:txBody>
          <a:bodyPr>
            <a:normAutofit/>
          </a:bodyPr>
          <a:lstStyle>
            <a:lvl1pPr algn="ctr">
              <a:defRPr sz="4693" b="0" i="0">
                <a:solidFill>
                  <a:schemeClr val="accent1"/>
                </a:solidFill>
                <a:latin typeface="Roboto Condensed Light" charset="0"/>
                <a:ea typeface="Roboto Condensed Light" charset="0"/>
                <a:cs typeface="Roboto Condensed Light" charset="0"/>
              </a:defRPr>
            </a:lvl1pPr>
          </a:lstStyle>
          <a:p>
            <a:r>
              <a:rPr lang="en-US"/>
              <a:t>Click to edit Master title style</a:t>
            </a:r>
            <a:endParaRPr lang="en-US" dirty="0"/>
          </a:p>
        </p:txBody>
      </p:sp>
      <p:sp>
        <p:nvSpPr>
          <p:cNvPr id="19" name="Text Placeholder 5"/>
          <p:cNvSpPr>
            <a:spLocks noGrp="1"/>
          </p:cNvSpPr>
          <p:nvPr>
            <p:ph type="body" sz="quarter" idx="10" hasCustomPrompt="1"/>
          </p:nvPr>
        </p:nvSpPr>
        <p:spPr>
          <a:xfrm>
            <a:off x="975360" y="1890870"/>
            <a:ext cx="11054080" cy="282369"/>
          </a:xfrm>
        </p:spPr>
        <p:txBody>
          <a:bodyPr>
            <a:normAutofit/>
          </a:bodyPr>
          <a:lstStyle>
            <a:lvl1pPr marL="0" indent="0" algn="ctr">
              <a:buNone/>
              <a:defRPr sz="1280" b="0" i="0">
                <a:solidFill>
                  <a:schemeClr val="tx1">
                    <a:alpha val="50000"/>
                  </a:schemeClr>
                </a:solidFill>
                <a:latin typeface="Roboto Condensed Light" charset="0"/>
                <a:ea typeface="Roboto Condensed Light" charset="0"/>
                <a:cs typeface="Roboto Condensed Light" charset="0"/>
              </a:defRPr>
            </a:lvl1pPr>
          </a:lstStyle>
          <a:p>
            <a:pPr lvl="0"/>
            <a:r>
              <a:rPr lang="en-US" dirty="0"/>
              <a:t>Edit Master text style</a:t>
            </a:r>
          </a:p>
        </p:txBody>
      </p:sp>
    </p:spTree>
    <p:extLst>
      <p:ext uri="{BB962C8B-B14F-4D97-AF65-F5344CB8AC3E}">
        <p14:creationId xmlns:p14="http://schemas.microsoft.com/office/powerpoint/2010/main" val="24306917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63_Title Slide">
    <p:spTree>
      <p:nvGrpSpPr>
        <p:cNvPr id="1" name=""/>
        <p:cNvGrpSpPr/>
        <p:nvPr/>
      </p:nvGrpSpPr>
      <p:grpSpPr>
        <a:xfrm>
          <a:off x="0" y="0"/>
          <a:ext cx="0" cy="0"/>
          <a:chOff x="0" y="0"/>
          <a:chExt cx="0" cy="0"/>
        </a:xfrm>
      </p:grpSpPr>
      <p:sp>
        <p:nvSpPr>
          <p:cNvPr id="11" name="Picture Placeholder 2"/>
          <p:cNvSpPr>
            <a:spLocks noGrp="1"/>
          </p:cNvSpPr>
          <p:nvPr>
            <p:ph type="pic" sz="quarter" idx="16" hasCustomPrompt="1"/>
          </p:nvPr>
        </p:nvSpPr>
        <p:spPr>
          <a:xfrm>
            <a:off x="16392" y="2834094"/>
            <a:ext cx="6491469" cy="5741067"/>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28" name="Rectangle 27"/>
          <p:cNvSpPr/>
          <p:nvPr/>
        </p:nvSpPr>
        <p:spPr>
          <a:xfrm>
            <a:off x="6507865" y="2834093"/>
            <a:ext cx="2163824" cy="287053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840"/>
          </a:p>
        </p:txBody>
      </p:sp>
      <p:sp>
        <p:nvSpPr>
          <p:cNvPr id="29" name="Picture Placeholder 2"/>
          <p:cNvSpPr>
            <a:spLocks noGrp="1"/>
          </p:cNvSpPr>
          <p:nvPr>
            <p:ph type="pic" sz="quarter" idx="18" hasCustomPrompt="1"/>
          </p:nvPr>
        </p:nvSpPr>
        <p:spPr>
          <a:xfrm>
            <a:off x="8671689" y="2834093"/>
            <a:ext cx="2163824" cy="2870534"/>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30" name="Rectangle 29"/>
          <p:cNvSpPr/>
          <p:nvPr/>
        </p:nvSpPr>
        <p:spPr>
          <a:xfrm>
            <a:off x="10835513" y="2834093"/>
            <a:ext cx="2163824" cy="287053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840"/>
          </a:p>
        </p:txBody>
      </p:sp>
      <p:sp>
        <p:nvSpPr>
          <p:cNvPr id="34" name="Picture Placeholder 2"/>
          <p:cNvSpPr>
            <a:spLocks noGrp="1"/>
          </p:cNvSpPr>
          <p:nvPr>
            <p:ph type="pic" sz="quarter" idx="20" hasCustomPrompt="1"/>
          </p:nvPr>
        </p:nvSpPr>
        <p:spPr>
          <a:xfrm>
            <a:off x="6507864" y="5704627"/>
            <a:ext cx="2163824" cy="2870534"/>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35" name="Rectangle 34"/>
          <p:cNvSpPr/>
          <p:nvPr/>
        </p:nvSpPr>
        <p:spPr>
          <a:xfrm>
            <a:off x="8671687" y="5704627"/>
            <a:ext cx="2163824" cy="287053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840"/>
          </a:p>
        </p:txBody>
      </p:sp>
      <p:sp>
        <p:nvSpPr>
          <p:cNvPr id="36" name="Picture Placeholder 2"/>
          <p:cNvSpPr>
            <a:spLocks noGrp="1"/>
          </p:cNvSpPr>
          <p:nvPr>
            <p:ph type="pic" sz="quarter" idx="21" hasCustomPrompt="1"/>
          </p:nvPr>
        </p:nvSpPr>
        <p:spPr>
          <a:xfrm>
            <a:off x="10835511" y="5704627"/>
            <a:ext cx="2163824" cy="2870534"/>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2" name="Title 3"/>
          <p:cNvSpPr>
            <a:spLocks noGrp="1"/>
          </p:cNvSpPr>
          <p:nvPr>
            <p:ph type="title"/>
          </p:nvPr>
        </p:nvSpPr>
        <p:spPr>
          <a:xfrm>
            <a:off x="975360" y="880230"/>
            <a:ext cx="11054080" cy="1162753"/>
          </a:xfrm>
        </p:spPr>
        <p:txBody>
          <a:bodyPr>
            <a:normAutofit/>
          </a:bodyPr>
          <a:lstStyle>
            <a:lvl1pPr algn="ctr">
              <a:defRPr sz="4693" b="0" i="0">
                <a:solidFill>
                  <a:schemeClr val="accent1"/>
                </a:solidFill>
                <a:latin typeface="Roboto Condensed Light" charset="0"/>
                <a:ea typeface="Roboto Condensed Light" charset="0"/>
                <a:cs typeface="Roboto Condensed Light" charset="0"/>
              </a:defRPr>
            </a:lvl1pPr>
          </a:lstStyle>
          <a:p>
            <a:r>
              <a:rPr lang="en-US"/>
              <a:t>Click to edit Master title style</a:t>
            </a:r>
            <a:endParaRPr lang="en-US" dirty="0"/>
          </a:p>
        </p:txBody>
      </p:sp>
      <p:sp>
        <p:nvSpPr>
          <p:cNvPr id="13" name="Text Placeholder 5"/>
          <p:cNvSpPr>
            <a:spLocks noGrp="1"/>
          </p:cNvSpPr>
          <p:nvPr>
            <p:ph type="body" sz="quarter" idx="10" hasCustomPrompt="1"/>
          </p:nvPr>
        </p:nvSpPr>
        <p:spPr>
          <a:xfrm>
            <a:off x="975360" y="1890870"/>
            <a:ext cx="11054080" cy="282369"/>
          </a:xfrm>
        </p:spPr>
        <p:txBody>
          <a:bodyPr>
            <a:normAutofit/>
          </a:bodyPr>
          <a:lstStyle>
            <a:lvl1pPr marL="0" indent="0" algn="ctr">
              <a:buNone/>
              <a:defRPr sz="1280" b="0" i="0">
                <a:solidFill>
                  <a:schemeClr val="tx1">
                    <a:alpha val="50000"/>
                  </a:schemeClr>
                </a:solidFill>
                <a:latin typeface="Roboto Condensed Light" charset="0"/>
                <a:ea typeface="Roboto Condensed Light" charset="0"/>
                <a:cs typeface="Roboto Condensed Light" charset="0"/>
              </a:defRPr>
            </a:lvl1pPr>
          </a:lstStyle>
          <a:p>
            <a:pPr lvl="0"/>
            <a:r>
              <a:rPr lang="en-US" dirty="0"/>
              <a:t>Edit Master text style</a:t>
            </a:r>
          </a:p>
        </p:txBody>
      </p:sp>
    </p:spTree>
    <p:extLst>
      <p:ext uri="{BB962C8B-B14F-4D97-AF65-F5344CB8AC3E}">
        <p14:creationId xmlns:p14="http://schemas.microsoft.com/office/powerpoint/2010/main" val="2877445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64_Title Slide">
    <p:spTree>
      <p:nvGrpSpPr>
        <p:cNvPr id="1" name=""/>
        <p:cNvGrpSpPr/>
        <p:nvPr/>
      </p:nvGrpSpPr>
      <p:grpSpPr>
        <a:xfrm>
          <a:off x="0" y="0"/>
          <a:ext cx="0" cy="0"/>
          <a:chOff x="0" y="0"/>
          <a:chExt cx="0" cy="0"/>
        </a:xfrm>
      </p:grpSpPr>
      <p:sp>
        <p:nvSpPr>
          <p:cNvPr id="11" name="Picture Placeholder 2"/>
          <p:cNvSpPr>
            <a:spLocks noGrp="1"/>
          </p:cNvSpPr>
          <p:nvPr>
            <p:ph type="pic" sz="quarter" idx="16" hasCustomPrompt="1"/>
          </p:nvPr>
        </p:nvSpPr>
        <p:spPr>
          <a:xfrm>
            <a:off x="975360" y="2549956"/>
            <a:ext cx="5303008" cy="4640933"/>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3" name="Picture Placeholder 2"/>
          <p:cNvSpPr>
            <a:spLocks noGrp="1"/>
          </p:cNvSpPr>
          <p:nvPr>
            <p:ph type="pic" sz="quarter" idx="17" hasCustomPrompt="1"/>
          </p:nvPr>
        </p:nvSpPr>
        <p:spPr>
          <a:xfrm>
            <a:off x="6726432" y="2549956"/>
            <a:ext cx="5303008" cy="4640933"/>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7" name="Title 3"/>
          <p:cNvSpPr>
            <a:spLocks noGrp="1"/>
          </p:cNvSpPr>
          <p:nvPr>
            <p:ph type="title"/>
          </p:nvPr>
        </p:nvSpPr>
        <p:spPr>
          <a:xfrm>
            <a:off x="975360" y="880230"/>
            <a:ext cx="11054080" cy="1162753"/>
          </a:xfrm>
        </p:spPr>
        <p:txBody>
          <a:bodyPr>
            <a:normAutofit/>
          </a:bodyPr>
          <a:lstStyle>
            <a:lvl1pPr algn="ctr">
              <a:defRPr sz="4693" b="0" i="0">
                <a:solidFill>
                  <a:schemeClr val="accent1"/>
                </a:solidFill>
                <a:latin typeface="Roboto Condensed Light" charset="0"/>
                <a:ea typeface="Roboto Condensed Light" charset="0"/>
                <a:cs typeface="Roboto Condensed Light" charset="0"/>
              </a:defRPr>
            </a:lvl1pPr>
          </a:lstStyle>
          <a:p>
            <a:r>
              <a:rPr lang="en-US"/>
              <a:t>Click to edit Master title style</a:t>
            </a:r>
            <a:endParaRPr lang="en-US" dirty="0"/>
          </a:p>
        </p:txBody>
      </p:sp>
      <p:sp>
        <p:nvSpPr>
          <p:cNvPr id="8" name="Text Placeholder 5"/>
          <p:cNvSpPr>
            <a:spLocks noGrp="1"/>
          </p:cNvSpPr>
          <p:nvPr>
            <p:ph type="body" sz="quarter" idx="10" hasCustomPrompt="1"/>
          </p:nvPr>
        </p:nvSpPr>
        <p:spPr>
          <a:xfrm>
            <a:off x="975360" y="1890870"/>
            <a:ext cx="11054080" cy="282369"/>
          </a:xfrm>
        </p:spPr>
        <p:txBody>
          <a:bodyPr>
            <a:normAutofit/>
          </a:bodyPr>
          <a:lstStyle>
            <a:lvl1pPr marL="0" indent="0" algn="ctr">
              <a:buNone/>
              <a:defRPr sz="1280" b="0" i="0">
                <a:solidFill>
                  <a:schemeClr val="tx1">
                    <a:alpha val="50000"/>
                  </a:schemeClr>
                </a:solidFill>
                <a:latin typeface="Roboto Condensed Light" charset="0"/>
                <a:ea typeface="Roboto Condensed Light" charset="0"/>
                <a:cs typeface="Roboto Condensed Light" charset="0"/>
              </a:defRPr>
            </a:lvl1pPr>
          </a:lstStyle>
          <a:p>
            <a:pPr lvl="0"/>
            <a:r>
              <a:rPr lang="en-US" dirty="0"/>
              <a:t>Edit Master text style</a:t>
            </a:r>
          </a:p>
        </p:txBody>
      </p:sp>
    </p:spTree>
    <p:extLst>
      <p:ext uri="{BB962C8B-B14F-4D97-AF65-F5344CB8AC3E}">
        <p14:creationId xmlns:p14="http://schemas.microsoft.com/office/powerpoint/2010/main" val="3985881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65_Title Slide">
    <p:spTree>
      <p:nvGrpSpPr>
        <p:cNvPr id="1" name=""/>
        <p:cNvGrpSpPr/>
        <p:nvPr/>
      </p:nvGrpSpPr>
      <p:grpSpPr>
        <a:xfrm>
          <a:off x="0" y="0"/>
          <a:ext cx="0" cy="0"/>
          <a:chOff x="0" y="0"/>
          <a:chExt cx="0" cy="0"/>
        </a:xfrm>
      </p:grpSpPr>
      <p:sp>
        <p:nvSpPr>
          <p:cNvPr id="11" name="Picture Placeholder 2"/>
          <p:cNvSpPr>
            <a:spLocks noGrp="1"/>
          </p:cNvSpPr>
          <p:nvPr>
            <p:ph type="pic" sz="quarter" idx="16" hasCustomPrompt="1"/>
          </p:nvPr>
        </p:nvSpPr>
        <p:spPr>
          <a:xfrm>
            <a:off x="0" y="2549957"/>
            <a:ext cx="13004800" cy="4334938"/>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5" name="Title 3"/>
          <p:cNvSpPr>
            <a:spLocks noGrp="1"/>
          </p:cNvSpPr>
          <p:nvPr>
            <p:ph type="title"/>
          </p:nvPr>
        </p:nvSpPr>
        <p:spPr>
          <a:xfrm>
            <a:off x="975360" y="880230"/>
            <a:ext cx="11054080" cy="1162753"/>
          </a:xfrm>
        </p:spPr>
        <p:txBody>
          <a:bodyPr>
            <a:normAutofit/>
          </a:bodyPr>
          <a:lstStyle>
            <a:lvl1pPr algn="ctr">
              <a:defRPr sz="4693" b="0" i="0">
                <a:solidFill>
                  <a:schemeClr val="accent1"/>
                </a:solidFill>
                <a:latin typeface="Roboto Condensed Light" charset="0"/>
                <a:ea typeface="Roboto Condensed Light" charset="0"/>
                <a:cs typeface="Roboto Condensed Light" charset="0"/>
              </a:defRPr>
            </a:lvl1pPr>
          </a:lstStyle>
          <a:p>
            <a:r>
              <a:rPr lang="en-US"/>
              <a:t>Click to edit Master title style</a:t>
            </a:r>
            <a:endParaRPr lang="en-US" dirty="0"/>
          </a:p>
        </p:txBody>
      </p:sp>
      <p:sp>
        <p:nvSpPr>
          <p:cNvPr id="7" name="Text Placeholder 5"/>
          <p:cNvSpPr>
            <a:spLocks noGrp="1"/>
          </p:cNvSpPr>
          <p:nvPr>
            <p:ph type="body" sz="quarter" idx="10" hasCustomPrompt="1"/>
          </p:nvPr>
        </p:nvSpPr>
        <p:spPr>
          <a:xfrm>
            <a:off x="975360" y="1890870"/>
            <a:ext cx="11054080" cy="282369"/>
          </a:xfrm>
        </p:spPr>
        <p:txBody>
          <a:bodyPr>
            <a:normAutofit/>
          </a:bodyPr>
          <a:lstStyle>
            <a:lvl1pPr marL="0" indent="0" algn="ctr">
              <a:buNone/>
              <a:defRPr sz="1280" b="0" i="0">
                <a:solidFill>
                  <a:schemeClr val="tx1">
                    <a:alpha val="50000"/>
                  </a:schemeClr>
                </a:solidFill>
                <a:latin typeface="Roboto Condensed Light" charset="0"/>
                <a:ea typeface="Roboto Condensed Light" charset="0"/>
                <a:cs typeface="Roboto Condensed Light" charset="0"/>
              </a:defRPr>
            </a:lvl1pPr>
          </a:lstStyle>
          <a:p>
            <a:pPr lvl="0"/>
            <a:r>
              <a:rPr lang="en-US" dirty="0"/>
              <a:t>Edit Master text style</a:t>
            </a:r>
          </a:p>
        </p:txBody>
      </p:sp>
    </p:spTree>
    <p:extLst>
      <p:ext uri="{BB962C8B-B14F-4D97-AF65-F5344CB8AC3E}">
        <p14:creationId xmlns:p14="http://schemas.microsoft.com/office/powerpoint/2010/main" val="1449631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81_Title Slide">
    <p:spTree>
      <p:nvGrpSpPr>
        <p:cNvPr id="1" name=""/>
        <p:cNvGrpSpPr/>
        <p:nvPr/>
      </p:nvGrpSpPr>
      <p:grpSpPr>
        <a:xfrm>
          <a:off x="0" y="0"/>
          <a:ext cx="0" cy="0"/>
          <a:chOff x="0" y="0"/>
          <a:chExt cx="0" cy="0"/>
        </a:xfrm>
      </p:grpSpPr>
      <p:sp>
        <p:nvSpPr>
          <p:cNvPr id="11" name="Picture Placeholder 2"/>
          <p:cNvSpPr>
            <a:spLocks noGrp="1"/>
          </p:cNvSpPr>
          <p:nvPr>
            <p:ph type="pic" sz="quarter" idx="16" hasCustomPrompt="1"/>
          </p:nvPr>
        </p:nvSpPr>
        <p:spPr>
          <a:xfrm>
            <a:off x="0" y="2549957"/>
            <a:ext cx="9769993" cy="4334938"/>
          </a:xfrm>
          <a:custGeom>
            <a:avLst/>
            <a:gdLst>
              <a:gd name="connsiteX0" fmla="*/ 0 w 9159368"/>
              <a:gd name="connsiteY0" fmla="*/ 0 h 3048003"/>
              <a:gd name="connsiteX1" fmla="*/ 9159368 w 9159368"/>
              <a:gd name="connsiteY1" fmla="*/ 0 h 3048003"/>
              <a:gd name="connsiteX2" fmla="*/ 9159368 w 9159368"/>
              <a:gd name="connsiteY2" fmla="*/ 0 h 3048003"/>
              <a:gd name="connsiteX3" fmla="*/ 9159368 w 9159368"/>
              <a:gd name="connsiteY3" fmla="*/ 3048003 h 3048003"/>
              <a:gd name="connsiteX4" fmla="*/ 0 w 9159368"/>
              <a:gd name="connsiteY4" fmla="*/ 3048003 h 3048003"/>
              <a:gd name="connsiteX5" fmla="*/ 0 w 9159368"/>
              <a:gd name="connsiteY5" fmla="*/ 0 h 3048003"/>
              <a:gd name="connsiteX0" fmla="*/ 0 w 9159368"/>
              <a:gd name="connsiteY0" fmla="*/ 0 h 3048003"/>
              <a:gd name="connsiteX1" fmla="*/ 9159368 w 9159368"/>
              <a:gd name="connsiteY1" fmla="*/ 0 h 3048003"/>
              <a:gd name="connsiteX2" fmla="*/ 9159368 w 9159368"/>
              <a:gd name="connsiteY2" fmla="*/ 0 h 3048003"/>
              <a:gd name="connsiteX3" fmla="*/ 7192255 w 9159368"/>
              <a:gd name="connsiteY3" fmla="*/ 3017267 h 3048003"/>
              <a:gd name="connsiteX4" fmla="*/ 0 w 9159368"/>
              <a:gd name="connsiteY4" fmla="*/ 3048003 h 3048003"/>
              <a:gd name="connsiteX5" fmla="*/ 0 w 9159368"/>
              <a:gd name="connsiteY5" fmla="*/ 0 h 3048003"/>
              <a:gd name="connsiteX0" fmla="*/ 0 w 9159368"/>
              <a:gd name="connsiteY0" fmla="*/ 0 h 3048003"/>
              <a:gd name="connsiteX1" fmla="*/ 9159368 w 9159368"/>
              <a:gd name="connsiteY1" fmla="*/ 0 h 3048003"/>
              <a:gd name="connsiteX2" fmla="*/ 9159368 w 9159368"/>
              <a:gd name="connsiteY2" fmla="*/ 0 h 3048003"/>
              <a:gd name="connsiteX3" fmla="*/ 7176887 w 9159368"/>
              <a:gd name="connsiteY3" fmla="*/ 3040319 h 3048003"/>
              <a:gd name="connsiteX4" fmla="*/ 0 w 9159368"/>
              <a:gd name="connsiteY4" fmla="*/ 3048003 h 3048003"/>
              <a:gd name="connsiteX5" fmla="*/ 0 w 9159368"/>
              <a:gd name="connsiteY5" fmla="*/ 0 h 3048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9368" h="3048003">
                <a:moveTo>
                  <a:pt x="0" y="0"/>
                </a:moveTo>
                <a:lnTo>
                  <a:pt x="9159368" y="0"/>
                </a:lnTo>
                <a:lnTo>
                  <a:pt x="9159368" y="0"/>
                </a:lnTo>
                <a:lnTo>
                  <a:pt x="7176887" y="3040319"/>
                </a:lnTo>
                <a:lnTo>
                  <a:pt x="0" y="3048003"/>
                </a:lnTo>
                <a:lnTo>
                  <a:pt x="0" y="0"/>
                </a:lnTo>
                <a:close/>
              </a:path>
            </a:pathLst>
          </a:custGeo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2" name="Parallelogram 1"/>
          <p:cNvSpPr/>
          <p:nvPr/>
        </p:nvSpPr>
        <p:spPr>
          <a:xfrm>
            <a:off x="7097998" y="1"/>
            <a:ext cx="4163722" cy="8108875"/>
          </a:xfrm>
          <a:prstGeom prst="parallelogram">
            <a:avLst>
              <a:gd name="adj" fmla="val 9546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840"/>
          </a:p>
        </p:txBody>
      </p:sp>
      <p:sp>
        <p:nvSpPr>
          <p:cNvPr id="7" name="Parallelogram 6"/>
          <p:cNvSpPr/>
          <p:nvPr/>
        </p:nvSpPr>
        <p:spPr>
          <a:xfrm>
            <a:off x="6526989" y="4185580"/>
            <a:ext cx="2859052" cy="5568021"/>
          </a:xfrm>
          <a:prstGeom prst="parallelogram">
            <a:avLst>
              <a:gd name="adj" fmla="val 9546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840"/>
          </a:p>
        </p:txBody>
      </p:sp>
      <p:sp>
        <p:nvSpPr>
          <p:cNvPr id="8" name="Parallelogram 7"/>
          <p:cNvSpPr/>
          <p:nvPr/>
        </p:nvSpPr>
        <p:spPr>
          <a:xfrm>
            <a:off x="10275431" y="4185580"/>
            <a:ext cx="2859052" cy="5568021"/>
          </a:xfrm>
          <a:prstGeom prst="parallelogram">
            <a:avLst>
              <a:gd name="adj" fmla="val 9546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840"/>
          </a:p>
        </p:txBody>
      </p:sp>
      <p:sp>
        <p:nvSpPr>
          <p:cNvPr id="9" name="Parallelogram 8"/>
          <p:cNvSpPr/>
          <p:nvPr/>
        </p:nvSpPr>
        <p:spPr>
          <a:xfrm>
            <a:off x="10877768" y="4717424"/>
            <a:ext cx="1510732" cy="2942160"/>
          </a:xfrm>
          <a:prstGeom prst="parallelogram">
            <a:avLst>
              <a:gd name="adj" fmla="val 9546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840"/>
          </a:p>
        </p:txBody>
      </p:sp>
      <p:sp>
        <p:nvSpPr>
          <p:cNvPr id="10" name="Title 3"/>
          <p:cNvSpPr>
            <a:spLocks noGrp="1"/>
          </p:cNvSpPr>
          <p:nvPr>
            <p:ph type="title"/>
          </p:nvPr>
        </p:nvSpPr>
        <p:spPr>
          <a:xfrm>
            <a:off x="975360" y="880230"/>
            <a:ext cx="11054080" cy="1162753"/>
          </a:xfrm>
        </p:spPr>
        <p:txBody>
          <a:bodyPr>
            <a:normAutofit/>
          </a:bodyPr>
          <a:lstStyle>
            <a:lvl1pPr algn="l">
              <a:defRPr sz="4693" b="0" i="0">
                <a:solidFill>
                  <a:schemeClr val="accent1"/>
                </a:solidFill>
                <a:latin typeface="Roboto Condensed Light" charset="0"/>
                <a:ea typeface="Roboto Condensed Light" charset="0"/>
                <a:cs typeface="Roboto Condensed Light" charset="0"/>
              </a:defRPr>
            </a:lvl1pPr>
          </a:lstStyle>
          <a:p>
            <a:r>
              <a:rPr lang="en-US"/>
              <a:t>Click to edit Master title style</a:t>
            </a:r>
            <a:endParaRPr lang="en-US" dirty="0"/>
          </a:p>
        </p:txBody>
      </p:sp>
      <p:sp>
        <p:nvSpPr>
          <p:cNvPr id="12" name="Text Placeholder 5"/>
          <p:cNvSpPr>
            <a:spLocks noGrp="1"/>
          </p:cNvSpPr>
          <p:nvPr>
            <p:ph type="body" sz="quarter" idx="10" hasCustomPrompt="1"/>
          </p:nvPr>
        </p:nvSpPr>
        <p:spPr>
          <a:xfrm>
            <a:off x="975360" y="1890870"/>
            <a:ext cx="11054080" cy="282369"/>
          </a:xfrm>
        </p:spPr>
        <p:txBody>
          <a:bodyPr>
            <a:normAutofit/>
          </a:bodyPr>
          <a:lstStyle>
            <a:lvl1pPr marL="0" indent="0" algn="l">
              <a:buNone/>
              <a:defRPr sz="1280" b="0" i="0">
                <a:solidFill>
                  <a:schemeClr val="tx1">
                    <a:alpha val="50000"/>
                  </a:schemeClr>
                </a:solidFill>
                <a:latin typeface="Roboto Condensed Light" charset="0"/>
                <a:ea typeface="Roboto Condensed Light" charset="0"/>
                <a:cs typeface="Roboto Condensed Light" charset="0"/>
              </a:defRPr>
            </a:lvl1pPr>
          </a:lstStyle>
          <a:p>
            <a:pPr lvl="0"/>
            <a:r>
              <a:rPr lang="en-US" dirty="0"/>
              <a:t>Edit Master text style</a:t>
            </a:r>
          </a:p>
        </p:txBody>
      </p:sp>
    </p:spTree>
    <p:extLst>
      <p:ext uri="{BB962C8B-B14F-4D97-AF65-F5344CB8AC3E}">
        <p14:creationId xmlns:p14="http://schemas.microsoft.com/office/powerpoint/2010/main" val="29987078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66_Title Slide">
    <p:spTree>
      <p:nvGrpSpPr>
        <p:cNvPr id="1" name=""/>
        <p:cNvGrpSpPr/>
        <p:nvPr/>
      </p:nvGrpSpPr>
      <p:grpSpPr>
        <a:xfrm>
          <a:off x="0" y="0"/>
          <a:ext cx="0" cy="0"/>
          <a:chOff x="0" y="0"/>
          <a:chExt cx="0" cy="0"/>
        </a:xfrm>
      </p:grpSpPr>
      <p:sp>
        <p:nvSpPr>
          <p:cNvPr id="26" name="Picture Placeholder 25"/>
          <p:cNvSpPr>
            <a:spLocks noGrp="1"/>
          </p:cNvSpPr>
          <p:nvPr>
            <p:ph type="pic" sz="quarter" idx="16" hasCustomPrompt="1"/>
          </p:nvPr>
        </p:nvSpPr>
        <p:spPr>
          <a:xfrm>
            <a:off x="-1" y="2933410"/>
            <a:ext cx="13004801" cy="3289523"/>
          </a:xfrm>
          <a:custGeom>
            <a:avLst/>
            <a:gdLst>
              <a:gd name="connsiteX0" fmla="*/ 1 w 12192001"/>
              <a:gd name="connsiteY0" fmla="*/ 1905640 h 2312946"/>
              <a:gd name="connsiteX1" fmla="*/ 11595207 w 12192001"/>
              <a:gd name="connsiteY1" fmla="*/ 1905640 h 2312946"/>
              <a:gd name="connsiteX2" fmla="*/ 11595207 w 12192001"/>
              <a:gd name="connsiteY2" fmla="*/ 2312946 h 2312946"/>
              <a:gd name="connsiteX3" fmla="*/ 1 w 12192001"/>
              <a:gd name="connsiteY3" fmla="*/ 2312946 h 2312946"/>
              <a:gd name="connsiteX4" fmla="*/ 596794 w 12192001"/>
              <a:gd name="connsiteY4" fmla="*/ 1429230 h 2312946"/>
              <a:gd name="connsiteX5" fmla="*/ 12192000 w 12192001"/>
              <a:gd name="connsiteY5" fmla="*/ 1429230 h 2312946"/>
              <a:gd name="connsiteX6" fmla="*/ 12192000 w 12192001"/>
              <a:gd name="connsiteY6" fmla="*/ 1836536 h 2312946"/>
              <a:gd name="connsiteX7" fmla="*/ 596794 w 12192001"/>
              <a:gd name="connsiteY7" fmla="*/ 1836536 h 2312946"/>
              <a:gd name="connsiteX8" fmla="*/ 2 w 12192001"/>
              <a:gd name="connsiteY8" fmla="*/ 952820 h 2312946"/>
              <a:gd name="connsiteX9" fmla="*/ 11595208 w 12192001"/>
              <a:gd name="connsiteY9" fmla="*/ 952820 h 2312946"/>
              <a:gd name="connsiteX10" fmla="*/ 11595208 w 12192001"/>
              <a:gd name="connsiteY10" fmla="*/ 1360126 h 2312946"/>
              <a:gd name="connsiteX11" fmla="*/ 2 w 12192001"/>
              <a:gd name="connsiteY11" fmla="*/ 1360126 h 2312946"/>
              <a:gd name="connsiteX12" fmla="*/ 596794 w 12192001"/>
              <a:gd name="connsiteY12" fmla="*/ 476410 h 2312946"/>
              <a:gd name="connsiteX13" fmla="*/ 12192001 w 12192001"/>
              <a:gd name="connsiteY13" fmla="*/ 476410 h 2312946"/>
              <a:gd name="connsiteX14" fmla="*/ 12192001 w 12192001"/>
              <a:gd name="connsiteY14" fmla="*/ 883716 h 2312946"/>
              <a:gd name="connsiteX15" fmla="*/ 596794 w 12192001"/>
              <a:gd name="connsiteY15" fmla="*/ 883716 h 2312946"/>
              <a:gd name="connsiteX16" fmla="*/ 0 w 12192001"/>
              <a:gd name="connsiteY16" fmla="*/ 0 h 2312946"/>
              <a:gd name="connsiteX17" fmla="*/ 11595207 w 12192001"/>
              <a:gd name="connsiteY17" fmla="*/ 0 h 2312946"/>
              <a:gd name="connsiteX18" fmla="*/ 11595207 w 12192001"/>
              <a:gd name="connsiteY18" fmla="*/ 407306 h 2312946"/>
              <a:gd name="connsiteX19" fmla="*/ 0 w 12192001"/>
              <a:gd name="connsiteY19" fmla="*/ 407306 h 2312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2001" h="2312946">
                <a:moveTo>
                  <a:pt x="1" y="1905640"/>
                </a:moveTo>
                <a:lnTo>
                  <a:pt x="11595207" y="1905640"/>
                </a:lnTo>
                <a:lnTo>
                  <a:pt x="11595207" y="2312946"/>
                </a:lnTo>
                <a:lnTo>
                  <a:pt x="1" y="2312946"/>
                </a:lnTo>
                <a:close/>
                <a:moveTo>
                  <a:pt x="596794" y="1429230"/>
                </a:moveTo>
                <a:lnTo>
                  <a:pt x="12192000" y="1429230"/>
                </a:lnTo>
                <a:lnTo>
                  <a:pt x="12192000" y="1836536"/>
                </a:lnTo>
                <a:lnTo>
                  <a:pt x="596794" y="1836536"/>
                </a:lnTo>
                <a:close/>
                <a:moveTo>
                  <a:pt x="2" y="952820"/>
                </a:moveTo>
                <a:lnTo>
                  <a:pt x="11595208" y="952820"/>
                </a:lnTo>
                <a:lnTo>
                  <a:pt x="11595208" y="1360126"/>
                </a:lnTo>
                <a:lnTo>
                  <a:pt x="2" y="1360126"/>
                </a:lnTo>
                <a:close/>
                <a:moveTo>
                  <a:pt x="596794" y="476410"/>
                </a:moveTo>
                <a:lnTo>
                  <a:pt x="12192001" y="476410"/>
                </a:lnTo>
                <a:lnTo>
                  <a:pt x="12192001" y="883716"/>
                </a:lnTo>
                <a:lnTo>
                  <a:pt x="596794" y="883716"/>
                </a:lnTo>
                <a:close/>
                <a:moveTo>
                  <a:pt x="0" y="0"/>
                </a:moveTo>
                <a:lnTo>
                  <a:pt x="11595207" y="0"/>
                </a:lnTo>
                <a:lnTo>
                  <a:pt x="11595207" y="407306"/>
                </a:lnTo>
                <a:lnTo>
                  <a:pt x="0" y="407306"/>
                </a:lnTo>
                <a:close/>
              </a:path>
            </a:pathLst>
          </a:custGeom>
          <a:pattFill prst="pct5">
            <a:fgClr>
              <a:schemeClr val="tx1">
                <a:lumMod val="50000"/>
              </a:schemeClr>
            </a:fgClr>
            <a:bgClr>
              <a:schemeClr val="bg1">
                <a:lumMod val="95000"/>
              </a:schemeClr>
            </a:bgClr>
          </a:pattFill>
        </p:spPr>
        <p:txBody>
          <a:bodyPr wrap="square" anchor="ctr">
            <a:noAutofit/>
          </a:bodyPr>
          <a:lstStyle>
            <a:lvl1pPr marL="0" indent="0" algn="ctr">
              <a:buNone/>
              <a:defRPr sz="1920" baseline="0">
                <a:latin typeface="+mj-lt"/>
              </a:defRPr>
            </a:lvl1pPr>
          </a:lstStyle>
          <a:p>
            <a:r>
              <a:rPr lang="en-US" dirty="0"/>
              <a:t>Insert Image</a:t>
            </a:r>
          </a:p>
        </p:txBody>
      </p:sp>
      <p:sp>
        <p:nvSpPr>
          <p:cNvPr id="5" name="Title 3"/>
          <p:cNvSpPr>
            <a:spLocks noGrp="1"/>
          </p:cNvSpPr>
          <p:nvPr>
            <p:ph type="title"/>
          </p:nvPr>
        </p:nvSpPr>
        <p:spPr>
          <a:xfrm>
            <a:off x="975360" y="880230"/>
            <a:ext cx="11054080" cy="1162753"/>
          </a:xfrm>
        </p:spPr>
        <p:txBody>
          <a:bodyPr>
            <a:normAutofit/>
          </a:bodyPr>
          <a:lstStyle>
            <a:lvl1pPr algn="l">
              <a:defRPr sz="4693" b="0" i="0">
                <a:solidFill>
                  <a:schemeClr val="accent1"/>
                </a:solidFill>
                <a:latin typeface="Roboto Condensed Light" charset="0"/>
                <a:ea typeface="Roboto Condensed Light" charset="0"/>
                <a:cs typeface="Roboto Condensed Light" charset="0"/>
              </a:defRPr>
            </a:lvl1pPr>
          </a:lstStyle>
          <a:p>
            <a:r>
              <a:rPr lang="en-US"/>
              <a:t>Click to edit Master title style</a:t>
            </a:r>
            <a:endParaRPr lang="en-US" dirty="0"/>
          </a:p>
        </p:txBody>
      </p:sp>
      <p:sp>
        <p:nvSpPr>
          <p:cNvPr id="7" name="Text Placeholder 5"/>
          <p:cNvSpPr>
            <a:spLocks noGrp="1"/>
          </p:cNvSpPr>
          <p:nvPr>
            <p:ph type="body" sz="quarter" idx="10" hasCustomPrompt="1"/>
          </p:nvPr>
        </p:nvSpPr>
        <p:spPr>
          <a:xfrm>
            <a:off x="975360" y="1890870"/>
            <a:ext cx="11054080" cy="282369"/>
          </a:xfrm>
        </p:spPr>
        <p:txBody>
          <a:bodyPr>
            <a:normAutofit/>
          </a:bodyPr>
          <a:lstStyle>
            <a:lvl1pPr marL="0" indent="0" algn="l">
              <a:buNone/>
              <a:defRPr sz="1280" b="0" i="0">
                <a:solidFill>
                  <a:schemeClr val="tx1">
                    <a:alpha val="50000"/>
                  </a:schemeClr>
                </a:solidFill>
                <a:latin typeface="Roboto Condensed Light" charset="0"/>
                <a:ea typeface="Roboto Condensed Light" charset="0"/>
                <a:cs typeface="Roboto Condensed Light" charset="0"/>
              </a:defRPr>
            </a:lvl1pPr>
          </a:lstStyle>
          <a:p>
            <a:pPr lvl="0"/>
            <a:r>
              <a:rPr lang="en-US" dirty="0"/>
              <a:t>Edit Master text style</a:t>
            </a:r>
          </a:p>
        </p:txBody>
      </p:sp>
    </p:spTree>
    <p:extLst>
      <p:ext uri="{BB962C8B-B14F-4D97-AF65-F5344CB8AC3E}">
        <p14:creationId xmlns:p14="http://schemas.microsoft.com/office/powerpoint/2010/main" val="18939804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5_Title Slide">
    <p:spTree>
      <p:nvGrpSpPr>
        <p:cNvPr id="1" name=""/>
        <p:cNvGrpSpPr/>
        <p:nvPr/>
      </p:nvGrpSpPr>
      <p:grpSpPr>
        <a:xfrm>
          <a:off x="0" y="0"/>
          <a:ext cx="0" cy="0"/>
          <a:chOff x="0" y="0"/>
          <a:chExt cx="0" cy="0"/>
        </a:xfrm>
      </p:grpSpPr>
      <p:sp>
        <p:nvSpPr>
          <p:cNvPr id="7" name="Picture Placeholder 2"/>
          <p:cNvSpPr>
            <a:spLocks noGrp="1"/>
          </p:cNvSpPr>
          <p:nvPr>
            <p:ph type="pic" sz="quarter" idx="12" hasCustomPrompt="1"/>
          </p:nvPr>
        </p:nvSpPr>
        <p:spPr>
          <a:xfrm>
            <a:off x="5983301" y="2604599"/>
            <a:ext cx="2983454" cy="3001673"/>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8" name="Picture Placeholder 2"/>
          <p:cNvSpPr>
            <a:spLocks noGrp="1"/>
          </p:cNvSpPr>
          <p:nvPr>
            <p:ph type="pic" sz="quarter" idx="13" hasCustomPrompt="1"/>
          </p:nvPr>
        </p:nvSpPr>
        <p:spPr>
          <a:xfrm>
            <a:off x="975361" y="2604598"/>
            <a:ext cx="4956031" cy="5700989"/>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0" name="Picture Placeholder 2"/>
          <p:cNvSpPr>
            <a:spLocks noGrp="1"/>
          </p:cNvSpPr>
          <p:nvPr>
            <p:ph type="pic" sz="quarter" idx="15" hasCustomPrompt="1"/>
          </p:nvPr>
        </p:nvSpPr>
        <p:spPr>
          <a:xfrm>
            <a:off x="9018666" y="2604599"/>
            <a:ext cx="3010773" cy="3001673"/>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2" name="Picture Placeholder 2"/>
          <p:cNvSpPr>
            <a:spLocks noGrp="1"/>
          </p:cNvSpPr>
          <p:nvPr>
            <p:ph type="pic" sz="quarter" idx="17" hasCustomPrompt="1"/>
          </p:nvPr>
        </p:nvSpPr>
        <p:spPr>
          <a:xfrm>
            <a:off x="5983301" y="5675480"/>
            <a:ext cx="6046138" cy="2630108"/>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9" name="Title 3"/>
          <p:cNvSpPr>
            <a:spLocks noGrp="1"/>
          </p:cNvSpPr>
          <p:nvPr>
            <p:ph type="title"/>
          </p:nvPr>
        </p:nvSpPr>
        <p:spPr>
          <a:xfrm>
            <a:off x="975360" y="880230"/>
            <a:ext cx="11054080" cy="1162753"/>
          </a:xfrm>
        </p:spPr>
        <p:txBody>
          <a:bodyPr>
            <a:normAutofit/>
          </a:bodyPr>
          <a:lstStyle>
            <a:lvl1pPr algn="ctr">
              <a:defRPr sz="4693" b="0" i="0">
                <a:solidFill>
                  <a:schemeClr val="accent1"/>
                </a:solidFill>
                <a:latin typeface="Roboto Condensed Light" charset="0"/>
                <a:ea typeface="Roboto Condensed Light" charset="0"/>
                <a:cs typeface="Roboto Condensed Light" charset="0"/>
              </a:defRPr>
            </a:lvl1pPr>
          </a:lstStyle>
          <a:p>
            <a:r>
              <a:rPr lang="en-US"/>
              <a:t>Click to edit Master title style</a:t>
            </a:r>
            <a:endParaRPr lang="en-US" dirty="0"/>
          </a:p>
        </p:txBody>
      </p:sp>
      <p:sp>
        <p:nvSpPr>
          <p:cNvPr id="11" name="Text Placeholder 5"/>
          <p:cNvSpPr>
            <a:spLocks noGrp="1"/>
          </p:cNvSpPr>
          <p:nvPr>
            <p:ph type="body" sz="quarter" idx="10" hasCustomPrompt="1"/>
          </p:nvPr>
        </p:nvSpPr>
        <p:spPr>
          <a:xfrm>
            <a:off x="975360" y="1890870"/>
            <a:ext cx="11054080" cy="282369"/>
          </a:xfrm>
        </p:spPr>
        <p:txBody>
          <a:bodyPr>
            <a:normAutofit/>
          </a:bodyPr>
          <a:lstStyle>
            <a:lvl1pPr marL="0" indent="0" algn="ctr">
              <a:buNone/>
              <a:defRPr sz="1280" b="0" i="0">
                <a:solidFill>
                  <a:schemeClr val="tx1">
                    <a:alpha val="50000"/>
                  </a:schemeClr>
                </a:solidFill>
                <a:latin typeface="Roboto Condensed Light" charset="0"/>
                <a:ea typeface="Roboto Condensed Light" charset="0"/>
                <a:cs typeface="Roboto Condensed Light" charset="0"/>
              </a:defRPr>
            </a:lvl1pPr>
          </a:lstStyle>
          <a:p>
            <a:pPr lvl="0"/>
            <a:r>
              <a:rPr lang="en-US" dirty="0"/>
              <a:t>Edit Master text style</a:t>
            </a:r>
          </a:p>
        </p:txBody>
      </p:sp>
    </p:spTree>
    <p:extLst>
      <p:ext uri="{BB962C8B-B14F-4D97-AF65-F5344CB8AC3E}">
        <p14:creationId xmlns:p14="http://schemas.microsoft.com/office/powerpoint/2010/main" val="24840119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56_Title Slide">
    <p:spTree>
      <p:nvGrpSpPr>
        <p:cNvPr id="1" name=""/>
        <p:cNvGrpSpPr/>
        <p:nvPr/>
      </p:nvGrpSpPr>
      <p:grpSpPr>
        <a:xfrm>
          <a:off x="0" y="0"/>
          <a:ext cx="0" cy="0"/>
          <a:chOff x="0" y="0"/>
          <a:chExt cx="0" cy="0"/>
        </a:xfrm>
      </p:grpSpPr>
      <p:sp>
        <p:nvSpPr>
          <p:cNvPr id="8" name="Picture Placeholder 2"/>
          <p:cNvSpPr>
            <a:spLocks noGrp="1"/>
          </p:cNvSpPr>
          <p:nvPr>
            <p:ph type="pic" sz="quarter" idx="13" hasCustomPrompt="1"/>
          </p:nvPr>
        </p:nvSpPr>
        <p:spPr>
          <a:xfrm>
            <a:off x="6053985" y="0"/>
            <a:ext cx="2702747" cy="7289244"/>
          </a:xfrm>
          <a:prstGeom prst="rect">
            <a:avLst/>
          </a:prstGeo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4" name="Picture Placeholder 2"/>
          <p:cNvSpPr>
            <a:spLocks noGrp="1"/>
          </p:cNvSpPr>
          <p:nvPr>
            <p:ph type="pic" sz="quarter" idx="14" hasCustomPrompt="1"/>
          </p:nvPr>
        </p:nvSpPr>
        <p:spPr>
          <a:xfrm>
            <a:off x="8881709" y="3311306"/>
            <a:ext cx="2702747" cy="6442294"/>
          </a:xfrm>
          <a:prstGeom prst="rect">
            <a:avLst/>
          </a:prstGeo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5" name="Picture Placeholder 2"/>
          <p:cNvSpPr>
            <a:spLocks noGrp="1"/>
          </p:cNvSpPr>
          <p:nvPr>
            <p:ph type="pic" sz="quarter" idx="15" hasCustomPrompt="1"/>
          </p:nvPr>
        </p:nvSpPr>
        <p:spPr>
          <a:xfrm>
            <a:off x="8881709" y="0"/>
            <a:ext cx="2702747" cy="3136452"/>
          </a:xfrm>
          <a:prstGeom prst="rect">
            <a:avLst/>
          </a:prstGeo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6" name="Picture Placeholder 2"/>
          <p:cNvSpPr>
            <a:spLocks noGrp="1"/>
          </p:cNvSpPr>
          <p:nvPr>
            <p:ph type="pic" sz="quarter" idx="16" hasCustomPrompt="1"/>
          </p:nvPr>
        </p:nvSpPr>
        <p:spPr>
          <a:xfrm>
            <a:off x="6053984" y="7431315"/>
            <a:ext cx="2702747" cy="2322284"/>
          </a:xfrm>
          <a:prstGeom prst="rect">
            <a:avLst/>
          </a:prstGeo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Tree>
    <p:extLst>
      <p:ext uri="{BB962C8B-B14F-4D97-AF65-F5344CB8AC3E}">
        <p14:creationId xmlns:p14="http://schemas.microsoft.com/office/powerpoint/2010/main" val="25542368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57_Title Slide">
    <p:spTree>
      <p:nvGrpSpPr>
        <p:cNvPr id="1" name=""/>
        <p:cNvGrpSpPr/>
        <p:nvPr/>
      </p:nvGrpSpPr>
      <p:grpSpPr>
        <a:xfrm>
          <a:off x="0" y="0"/>
          <a:ext cx="0" cy="0"/>
          <a:chOff x="0" y="0"/>
          <a:chExt cx="0" cy="0"/>
        </a:xfrm>
      </p:grpSpPr>
      <p:sp>
        <p:nvSpPr>
          <p:cNvPr id="8" name="Picture Placeholder 2"/>
          <p:cNvSpPr>
            <a:spLocks noGrp="1"/>
          </p:cNvSpPr>
          <p:nvPr>
            <p:ph type="pic" sz="quarter" idx="13" hasCustomPrompt="1"/>
          </p:nvPr>
        </p:nvSpPr>
        <p:spPr>
          <a:xfrm>
            <a:off x="1483533" y="1"/>
            <a:ext cx="3970091" cy="6240118"/>
          </a:xfrm>
          <a:prstGeom prst="parallelogram">
            <a:avLst>
              <a:gd name="adj" fmla="val 41516"/>
            </a:avLst>
          </a:prstGeo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0" name="Picture Placeholder 2"/>
          <p:cNvSpPr>
            <a:spLocks noGrp="1"/>
          </p:cNvSpPr>
          <p:nvPr>
            <p:ph type="pic" sz="quarter" idx="14" hasCustomPrompt="1"/>
          </p:nvPr>
        </p:nvSpPr>
        <p:spPr>
          <a:xfrm>
            <a:off x="2991652" y="3513483"/>
            <a:ext cx="3970091" cy="6240118"/>
          </a:xfrm>
          <a:prstGeom prst="parallelogram">
            <a:avLst>
              <a:gd name="adj" fmla="val 41516"/>
            </a:avLst>
          </a:prstGeo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1" name="Picture Placeholder 2"/>
          <p:cNvSpPr>
            <a:spLocks noGrp="1"/>
          </p:cNvSpPr>
          <p:nvPr>
            <p:ph type="pic" sz="quarter" idx="15" hasCustomPrompt="1"/>
          </p:nvPr>
        </p:nvSpPr>
        <p:spPr>
          <a:xfrm>
            <a:off x="6360333" y="1"/>
            <a:ext cx="3970091" cy="6240118"/>
          </a:xfrm>
          <a:prstGeom prst="parallelogram">
            <a:avLst>
              <a:gd name="adj" fmla="val 41516"/>
            </a:avLst>
          </a:prstGeo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2" name="Picture Placeholder 2"/>
          <p:cNvSpPr>
            <a:spLocks noGrp="1"/>
          </p:cNvSpPr>
          <p:nvPr>
            <p:ph type="pic" sz="quarter" idx="16" hasCustomPrompt="1"/>
          </p:nvPr>
        </p:nvSpPr>
        <p:spPr>
          <a:xfrm>
            <a:off x="7868452" y="3513483"/>
            <a:ext cx="3970091" cy="6240118"/>
          </a:xfrm>
          <a:prstGeom prst="parallelogram">
            <a:avLst>
              <a:gd name="adj" fmla="val 41516"/>
            </a:avLst>
          </a:prstGeo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Tree>
    <p:extLst>
      <p:ext uri="{BB962C8B-B14F-4D97-AF65-F5344CB8AC3E}">
        <p14:creationId xmlns:p14="http://schemas.microsoft.com/office/powerpoint/2010/main" val="3382201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80_Title Slide">
    <p:spTree>
      <p:nvGrpSpPr>
        <p:cNvPr id="1" name=""/>
        <p:cNvGrpSpPr/>
        <p:nvPr/>
      </p:nvGrpSpPr>
      <p:grpSpPr>
        <a:xfrm>
          <a:off x="0" y="0"/>
          <a:ext cx="0" cy="0"/>
          <a:chOff x="0" y="0"/>
          <a:chExt cx="0" cy="0"/>
        </a:xfrm>
      </p:grpSpPr>
      <p:sp>
        <p:nvSpPr>
          <p:cNvPr id="5" name="Picture Placeholder 2"/>
          <p:cNvSpPr>
            <a:spLocks noGrp="1"/>
          </p:cNvSpPr>
          <p:nvPr>
            <p:ph type="pic" sz="quarter" idx="11" hasCustomPrompt="1"/>
          </p:nvPr>
        </p:nvSpPr>
        <p:spPr>
          <a:xfrm>
            <a:off x="1723273" y="2768796"/>
            <a:ext cx="1956868" cy="3864745"/>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7" name="Picture Placeholder 2"/>
          <p:cNvSpPr>
            <a:spLocks noGrp="1"/>
          </p:cNvSpPr>
          <p:nvPr>
            <p:ph type="pic" sz="quarter" idx="12" hasCustomPrompt="1"/>
          </p:nvPr>
        </p:nvSpPr>
        <p:spPr>
          <a:xfrm>
            <a:off x="4247733" y="2768796"/>
            <a:ext cx="1956868" cy="3864745"/>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8" name="Picture Placeholder 2"/>
          <p:cNvSpPr>
            <a:spLocks noGrp="1"/>
          </p:cNvSpPr>
          <p:nvPr>
            <p:ph type="pic" sz="quarter" idx="13" hasCustomPrompt="1"/>
          </p:nvPr>
        </p:nvSpPr>
        <p:spPr>
          <a:xfrm>
            <a:off x="6772194" y="2768796"/>
            <a:ext cx="1956868" cy="3864745"/>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9" name="Picture Placeholder 2"/>
          <p:cNvSpPr>
            <a:spLocks noGrp="1"/>
          </p:cNvSpPr>
          <p:nvPr>
            <p:ph type="pic" sz="quarter" idx="14" hasCustomPrompt="1"/>
          </p:nvPr>
        </p:nvSpPr>
        <p:spPr>
          <a:xfrm>
            <a:off x="9296654" y="2768796"/>
            <a:ext cx="1956868" cy="3864745"/>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0" name="Title 3"/>
          <p:cNvSpPr>
            <a:spLocks noGrp="1"/>
          </p:cNvSpPr>
          <p:nvPr>
            <p:ph type="title"/>
          </p:nvPr>
        </p:nvSpPr>
        <p:spPr>
          <a:xfrm>
            <a:off x="975360" y="880230"/>
            <a:ext cx="11054080" cy="1162753"/>
          </a:xfrm>
        </p:spPr>
        <p:txBody>
          <a:bodyPr>
            <a:normAutofit/>
          </a:bodyPr>
          <a:lstStyle>
            <a:lvl1pPr algn="ctr">
              <a:defRPr sz="4693" b="0" i="0">
                <a:solidFill>
                  <a:schemeClr val="accent1"/>
                </a:solidFill>
                <a:latin typeface="Roboto Condensed Light" charset="0"/>
                <a:ea typeface="Roboto Condensed Light" charset="0"/>
                <a:cs typeface="Roboto Condensed Light" charset="0"/>
              </a:defRPr>
            </a:lvl1pPr>
          </a:lstStyle>
          <a:p>
            <a:r>
              <a:rPr lang="en-US"/>
              <a:t>Click to edit Master title style</a:t>
            </a:r>
            <a:endParaRPr lang="en-US" dirty="0"/>
          </a:p>
        </p:txBody>
      </p:sp>
      <p:sp>
        <p:nvSpPr>
          <p:cNvPr id="11" name="Text Placeholder 5"/>
          <p:cNvSpPr>
            <a:spLocks noGrp="1"/>
          </p:cNvSpPr>
          <p:nvPr>
            <p:ph type="body" sz="quarter" idx="10" hasCustomPrompt="1"/>
          </p:nvPr>
        </p:nvSpPr>
        <p:spPr>
          <a:xfrm>
            <a:off x="975360" y="1890870"/>
            <a:ext cx="11054080" cy="282369"/>
          </a:xfrm>
        </p:spPr>
        <p:txBody>
          <a:bodyPr>
            <a:normAutofit/>
          </a:bodyPr>
          <a:lstStyle>
            <a:lvl1pPr marL="0" indent="0" algn="ctr">
              <a:buNone/>
              <a:defRPr sz="1280" b="0" i="0">
                <a:solidFill>
                  <a:schemeClr val="tx1">
                    <a:alpha val="50000"/>
                  </a:schemeClr>
                </a:solidFill>
                <a:latin typeface="Roboto Condensed Light" charset="0"/>
                <a:ea typeface="Roboto Condensed Light" charset="0"/>
                <a:cs typeface="Roboto Condensed Light" charset="0"/>
              </a:defRPr>
            </a:lvl1pPr>
          </a:lstStyle>
          <a:p>
            <a:pPr lvl="0"/>
            <a:r>
              <a:rPr lang="en-US" dirty="0"/>
              <a:t>Edit Master text style</a:t>
            </a:r>
          </a:p>
        </p:txBody>
      </p:sp>
    </p:spTree>
    <p:extLst>
      <p:ext uri="{BB962C8B-B14F-4D97-AF65-F5344CB8AC3E}">
        <p14:creationId xmlns:p14="http://schemas.microsoft.com/office/powerpoint/2010/main" val="34040047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58_Title Slide">
    <p:spTree>
      <p:nvGrpSpPr>
        <p:cNvPr id="1" name=""/>
        <p:cNvGrpSpPr/>
        <p:nvPr/>
      </p:nvGrpSpPr>
      <p:grpSpPr>
        <a:xfrm>
          <a:off x="0" y="0"/>
          <a:ext cx="0" cy="0"/>
          <a:chOff x="0" y="0"/>
          <a:chExt cx="0" cy="0"/>
        </a:xfrm>
      </p:grpSpPr>
      <p:sp>
        <p:nvSpPr>
          <p:cNvPr id="18" name="Picture Placeholder 17"/>
          <p:cNvSpPr>
            <a:spLocks noGrp="1"/>
          </p:cNvSpPr>
          <p:nvPr>
            <p:ph type="pic" sz="quarter" idx="21" hasCustomPrompt="1"/>
          </p:nvPr>
        </p:nvSpPr>
        <p:spPr>
          <a:xfrm>
            <a:off x="4803034" y="-688491"/>
            <a:ext cx="7520105" cy="10622407"/>
          </a:xfrm>
          <a:custGeom>
            <a:avLst/>
            <a:gdLst>
              <a:gd name="connsiteX0" fmla="*/ 2734512 w 7050098"/>
              <a:gd name="connsiteY0" fmla="*/ 2159214 h 7468880"/>
              <a:gd name="connsiteX1" fmla="*/ 3265712 w 7050098"/>
              <a:gd name="connsiteY1" fmla="*/ 2159214 h 7468880"/>
              <a:gd name="connsiteX2" fmla="*/ 1545492 w 7050098"/>
              <a:gd name="connsiteY2" fmla="*/ 7322884 h 7468880"/>
              <a:gd name="connsiteX3" fmla="*/ 1014292 w 7050098"/>
              <a:gd name="connsiteY3" fmla="*/ 7322884 h 7468880"/>
              <a:gd name="connsiteX4" fmla="*/ 4935986 w 7050098"/>
              <a:gd name="connsiteY4" fmla="*/ 1828799 h 7468880"/>
              <a:gd name="connsiteX5" fmla="*/ 5467186 w 7050098"/>
              <a:gd name="connsiteY5" fmla="*/ 1828799 h 7468880"/>
              <a:gd name="connsiteX6" fmla="*/ 3746966 w 7050098"/>
              <a:gd name="connsiteY6" fmla="*/ 6992470 h 7468880"/>
              <a:gd name="connsiteX7" fmla="*/ 3215766 w 7050098"/>
              <a:gd name="connsiteY7" fmla="*/ 6992470 h 7468880"/>
              <a:gd name="connsiteX8" fmla="*/ 1720220 w 7050098"/>
              <a:gd name="connsiteY8" fmla="*/ 1575228 h 7468880"/>
              <a:gd name="connsiteX9" fmla="*/ 2251420 w 7050098"/>
              <a:gd name="connsiteY9" fmla="*/ 1575228 h 7468880"/>
              <a:gd name="connsiteX10" fmla="*/ 531200 w 7050098"/>
              <a:gd name="connsiteY10" fmla="*/ 6738898 h 7468880"/>
              <a:gd name="connsiteX11" fmla="*/ 0 w 7050098"/>
              <a:gd name="connsiteY11" fmla="*/ 6738898 h 7468880"/>
              <a:gd name="connsiteX12" fmla="*/ 4809210 w 7050098"/>
              <a:gd name="connsiteY12" fmla="*/ 1267865 h 7468880"/>
              <a:gd name="connsiteX13" fmla="*/ 5040724 w 7050098"/>
              <a:gd name="connsiteY13" fmla="*/ 1267865 h 7468880"/>
              <a:gd name="connsiteX14" fmla="*/ 3020818 w 7050098"/>
              <a:gd name="connsiteY14" fmla="*/ 7468880 h 7468880"/>
              <a:gd name="connsiteX15" fmla="*/ 2789304 w 7050098"/>
              <a:gd name="connsiteY15" fmla="*/ 7468880 h 7468880"/>
              <a:gd name="connsiteX16" fmla="*/ 4255957 w 7050098"/>
              <a:gd name="connsiteY16" fmla="*/ 1121869 h 7468880"/>
              <a:gd name="connsiteX17" fmla="*/ 4487471 w 7050098"/>
              <a:gd name="connsiteY17" fmla="*/ 1121869 h 7468880"/>
              <a:gd name="connsiteX18" fmla="*/ 2467565 w 7050098"/>
              <a:gd name="connsiteY18" fmla="*/ 7322884 h 7468880"/>
              <a:gd name="connsiteX19" fmla="*/ 2236051 w 7050098"/>
              <a:gd name="connsiteY19" fmla="*/ 7322884 h 7468880"/>
              <a:gd name="connsiteX20" fmla="*/ 5818294 w 7050098"/>
              <a:gd name="connsiteY20" fmla="*/ 1037345 h 7468880"/>
              <a:gd name="connsiteX21" fmla="*/ 7050098 w 7050098"/>
              <a:gd name="connsiteY21" fmla="*/ 1037345 h 7468880"/>
              <a:gd name="connsiteX22" fmla="*/ 5308182 w 7050098"/>
              <a:gd name="connsiteY22" fmla="*/ 6201015 h 7468880"/>
              <a:gd name="connsiteX23" fmla="*/ 4076378 w 7050098"/>
              <a:gd name="connsiteY23" fmla="*/ 6201015 h 7468880"/>
              <a:gd name="connsiteX24" fmla="*/ 3794908 w 7050098"/>
              <a:gd name="connsiteY24" fmla="*/ 791456 h 7468880"/>
              <a:gd name="connsiteX25" fmla="*/ 4326108 w 7050098"/>
              <a:gd name="connsiteY25" fmla="*/ 791456 h 7468880"/>
              <a:gd name="connsiteX26" fmla="*/ 2605888 w 7050098"/>
              <a:gd name="connsiteY26" fmla="*/ 5955126 h 7468880"/>
              <a:gd name="connsiteX27" fmla="*/ 2074688 w 7050098"/>
              <a:gd name="connsiteY27" fmla="*/ 5955126 h 7468880"/>
              <a:gd name="connsiteX28" fmla="*/ 2603884 w 7050098"/>
              <a:gd name="connsiteY28" fmla="*/ 729984 h 7468880"/>
              <a:gd name="connsiteX29" fmla="*/ 3135084 w 7050098"/>
              <a:gd name="connsiteY29" fmla="*/ 729984 h 7468880"/>
              <a:gd name="connsiteX30" fmla="*/ 1414864 w 7050098"/>
              <a:gd name="connsiteY30" fmla="*/ 5893654 h 7468880"/>
              <a:gd name="connsiteX31" fmla="*/ 883664 w 7050098"/>
              <a:gd name="connsiteY31" fmla="*/ 5893654 h 7468880"/>
              <a:gd name="connsiteX32" fmla="*/ 4912944 w 7050098"/>
              <a:gd name="connsiteY32" fmla="*/ 0 h 7468880"/>
              <a:gd name="connsiteX33" fmla="*/ 5144458 w 7050098"/>
              <a:gd name="connsiteY33" fmla="*/ 0 h 7468880"/>
              <a:gd name="connsiteX34" fmla="*/ 3124552 w 7050098"/>
              <a:gd name="connsiteY34" fmla="*/ 6201015 h 7468880"/>
              <a:gd name="connsiteX35" fmla="*/ 2893038 w 7050098"/>
              <a:gd name="connsiteY35" fmla="*/ 6201015 h 7468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050098" h="7468880">
                <a:moveTo>
                  <a:pt x="2734512" y="2159214"/>
                </a:moveTo>
                <a:lnTo>
                  <a:pt x="3265712" y="2159214"/>
                </a:lnTo>
                <a:lnTo>
                  <a:pt x="1545492" y="7322884"/>
                </a:lnTo>
                <a:lnTo>
                  <a:pt x="1014292" y="7322884"/>
                </a:lnTo>
                <a:close/>
                <a:moveTo>
                  <a:pt x="4935986" y="1828799"/>
                </a:moveTo>
                <a:lnTo>
                  <a:pt x="5467186" y="1828799"/>
                </a:lnTo>
                <a:lnTo>
                  <a:pt x="3746966" y="6992470"/>
                </a:lnTo>
                <a:lnTo>
                  <a:pt x="3215766" y="6992470"/>
                </a:lnTo>
                <a:close/>
                <a:moveTo>
                  <a:pt x="1720220" y="1575228"/>
                </a:moveTo>
                <a:lnTo>
                  <a:pt x="2251420" y="1575228"/>
                </a:lnTo>
                <a:lnTo>
                  <a:pt x="531200" y="6738898"/>
                </a:lnTo>
                <a:lnTo>
                  <a:pt x="0" y="6738898"/>
                </a:lnTo>
                <a:close/>
                <a:moveTo>
                  <a:pt x="4809210" y="1267865"/>
                </a:moveTo>
                <a:lnTo>
                  <a:pt x="5040724" y="1267865"/>
                </a:lnTo>
                <a:lnTo>
                  <a:pt x="3020818" y="7468880"/>
                </a:lnTo>
                <a:lnTo>
                  <a:pt x="2789304" y="7468880"/>
                </a:lnTo>
                <a:close/>
                <a:moveTo>
                  <a:pt x="4255957" y="1121869"/>
                </a:moveTo>
                <a:lnTo>
                  <a:pt x="4487471" y="1121869"/>
                </a:lnTo>
                <a:lnTo>
                  <a:pt x="2467565" y="7322884"/>
                </a:lnTo>
                <a:lnTo>
                  <a:pt x="2236051" y="7322884"/>
                </a:lnTo>
                <a:close/>
                <a:moveTo>
                  <a:pt x="5818294" y="1037345"/>
                </a:moveTo>
                <a:lnTo>
                  <a:pt x="7050098" y="1037345"/>
                </a:lnTo>
                <a:lnTo>
                  <a:pt x="5308182" y="6201015"/>
                </a:lnTo>
                <a:lnTo>
                  <a:pt x="4076378" y="6201015"/>
                </a:lnTo>
                <a:close/>
                <a:moveTo>
                  <a:pt x="3794908" y="791456"/>
                </a:moveTo>
                <a:lnTo>
                  <a:pt x="4326108" y="791456"/>
                </a:lnTo>
                <a:lnTo>
                  <a:pt x="2605888" y="5955126"/>
                </a:lnTo>
                <a:lnTo>
                  <a:pt x="2074688" y="5955126"/>
                </a:lnTo>
                <a:close/>
                <a:moveTo>
                  <a:pt x="2603884" y="729984"/>
                </a:moveTo>
                <a:lnTo>
                  <a:pt x="3135084" y="729984"/>
                </a:lnTo>
                <a:lnTo>
                  <a:pt x="1414864" y="5893654"/>
                </a:lnTo>
                <a:lnTo>
                  <a:pt x="883664" y="5893654"/>
                </a:lnTo>
                <a:close/>
                <a:moveTo>
                  <a:pt x="4912944" y="0"/>
                </a:moveTo>
                <a:lnTo>
                  <a:pt x="5144458" y="0"/>
                </a:lnTo>
                <a:lnTo>
                  <a:pt x="3124552" y="6201015"/>
                </a:lnTo>
                <a:lnTo>
                  <a:pt x="2893038" y="6201015"/>
                </a:lnTo>
                <a:close/>
              </a:path>
            </a:pathLst>
          </a:custGeom>
          <a:pattFill prst="pct5">
            <a:fgClr>
              <a:schemeClr val="tx1">
                <a:lumMod val="50000"/>
              </a:schemeClr>
            </a:fgClr>
            <a:bgClr>
              <a:schemeClr val="bg1">
                <a:lumMod val="95000"/>
              </a:schemeClr>
            </a:bgClr>
          </a:pattFill>
        </p:spPr>
        <p:txBody>
          <a:bodyPr wrap="square" anchor="ctr">
            <a:noAutofit/>
          </a:bodyPr>
          <a:lstStyle>
            <a:lvl1pPr marL="0" indent="0" algn="ctr">
              <a:buNone/>
              <a:defRPr sz="1920" baseline="0">
                <a:latin typeface="+mj-lt"/>
              </a:defRPr>
            </a:lvl1pPr>
          </a:lstStyle>
          <a:p>
            <a:r>
              <a:rPr lang="en-US" dirty="0"/>
              <a:t>Insert Image</a:t>
            </a:r>
          </a:p>
        </p:txBody>
      </p:sp>
    </p:spTree>
    <p:extLst>
      <p:ext uri="{BB962C8B-B14F-4D97-AF65-F5344CB8AC3E}">
        <p14:creationId xmlns:p14="http://schemas.microsoft.com/office/powerpoint/2010/main" val="15282390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52_Title Slide">
    <p:spTree>
      <p:nvGrpSpPr>
        <p:cNvPr id="1" name=""/>
        <p:cNvGrpSpPr/>
        <p:nvPr/>
      </p:nvGrpSpPr>
      <p:grpSpPr>
        <a:xfrm>
          <a:off x="0" y="0"/>
          <a:ext cx="0" cy="0"/>
          <a:chOff x="0" y="0"/>
          <a:chExt cx="0" cy="0"/>
        </a:xfrm>
      </p:grpSpPr>
      <p:sp>
        <p:nvSpPr>
          <p:cNvPr id="9" name="Picture Placeholder 2"/>
          <p:cNvSpPr>
            <a:spLocks noGrp="1"/>
          </p:cNvSpPr>
          <p:nvPr>
            <p:ph type="pic" sz="quarter" idx="11" hasCustomPrompt="1"/>
          </p:nvPr>
        </p:nvSpPr>
        <p:spPr>
          <a:xfrm>
            <a:off x="1367443" y="3511656"/>
            <a:ext cx="4585979" cy="3786891"/>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5" name="Title 3"/>
          <p:cNvSpPr>
            <a:spLocks noGrp="1"/>
          </p:cNvSpPr>
          <p:nvPr>
            <p:ph type="title"/>
          </p:nvPr>
        </p:nvSpPr>
        <p:spPr>
          <a:xfrm>
            <a:off x="975360" y="880230"/>
            <a:ext cx="11054080" cy="1162753"/>
          </a:xfrm>
        </p:spPr>
        <p:txBody>
          <a:bodyPr>
            <a:normAutofit/>
          </a:bodyPr>
          <a:lstStyle>
            <a:lvl1pPr algn="ctr">
              <a:defRPr sz="4693" b="0" i="0">
                <a:solidFill>
                  <a:schemeClr val="accent1"/>
                </a:solidFill>
                <a:latin typeface="Roboto Condensed Light" charset="0"/>
                <a:ea typeface="Roboto Condensed Light" charset="0"/>
                <a:cs typeface="Roboto Condensed Light" charset="0"/>
              </a:defRPr>
            </a:lvl1pPr>
          </a:lstStyle>
          <a:p>
            <a:r>
              <a:rPr lang="en-US"/>
              <a:t>Click to edit Master title style</a:t>
            </a:r>
            <a:endParaRPr lang="en-US" dirty="0"/>
          </a:p>
        </p:txBody>
      </p:sp>
      <p:sp>
        <p:nvSpPr>
          <p:cNvPr id="7" name="Text Placeholder 5"/>
          <p:cNvSpPr>
            <a:spLocks noGrp="1"/>
          </p:cNvSpPr>
          <p:nvPr>
            <p:ph type="body" sz="quarter" idx="10" hasCustomPrompt="1"/>
          </p:nvPr>
        </p:nvSpPr>
        <p:spPr>
          <a:xfrm>
            <a:off x="975360" y="1890870"/>
            <a:ext cx="11054080" cy="282369"/>
          </a:xfrm>
        </p:spPr>
        <p:txBody>
          <a:bodyPr>
            <a:normAutofit/>
          </a:bodyPr>
          <a:lstStyle>
            <a:lvl1pPr marL="0" indent="0" algn="ctr">
              <a:buNone/>
              <a:defRPr sz="1280" b="0" i="0">
                <a:solidFill>
                  <a:schemeClr val="tx1">
                    <a:alpha val="50000"/>
                  </a:schemeClr>
                </a:solidFill>
                <a:latin typeface="Roboto Condensed Light" charset="0"/>
                <a:ea typeface="Roboto Condensed Light" charset="0"/>
                <a:cs typeface="Roboto Condensed Light" charset="0"/>
              </a:defRPr>
            </a:lvl1pPr>
          </a:lstStyle>
          <a:p>
            <a:pPr lvl="0"/>
            <a:r>
              <a:rPr lang="en-US" dirty="0"/>
              <a:t>Edit Master text style</a:t>
            </a:r>
          </a:p>
        </p:txBody>
      </p:sp>
    </p:spTree>
    <p:extLst>
      <p:ext uri="{BB962C8B-B14F-4D97-AF65-F5344CB8AC3E}">
        <p14:creationId xmlns:p14="http://schemas.microsoft.com/office/powerpoint/2010/main" val="23061492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7_Title Slide">
    <p:spTree>
      <p:nvGrpSpPr>
        <p:cNvPr id="1" name=""/>
        <p:cNvGrpSpPr/>
        <p:nvPr/>
      </p:nvGrpSpPr>
      <p:grpSpPr>
        <a:xfrm>
          <a:off x="0" y="0"/>
          <a:ext cx="0" cy="0"/>
          <a:chOff x="0" y="0"/>
          <a:chExt cx="0" cy="0"/>
        </a:xfrm>
      </p:grpSpPr>
      <p:sp>
        <p:nvSpPr>
          <p:cNvPr id="9" name="Picture Placeholder 2"/>
          <p:cNvSpPr>
            <a:spLocks noGrp="1"/>
          </p:cNvSpPr>
          <p:nvPr>
            <p:ph type="pic" sz="quarter" idx="11" hasCustomPrompt="1"/>
          </p:nvPr>
        </p:nvSpPr>
        <p:spPr>
          <a:xfrm>
            <a:off x="0" y="998123"/>
            <a:ext cx="1950720" cy="2600960"/>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1" name="Picture Placeholder 2"/>
          <p:cNvSpPr>
            <a:spLocks noGrp="1"/>
          </p:cNvSpPr>
          <p:nvPr>
            <p:ph type="pic" sz="quarter" idx="12" hasCustomPrompt="1"/>
          </p:nvPr>
        </p:nvSpPr>
        <p:spPr>
          <a:xfrm>
            <a:off x="1950720" y="3588154"/>
            <a:ext cx="1950720" cy="2600960"/>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2" name="Picture Placeholder 2"/>
          <p:cNvSpPr>
            <a:spLocks noGrp="1"/>
          </p:cNvSpPr>
          <p:nvPr>
            <p:ph type="pic" sz="quarter" idx="13" hasCustomPrompt="1"/>
          </p:nvPr>
        </p:nvSpPr>
        <p:spPr>
          <a:xfrm>
            <a:off x="3901440" y="6189114"/>
            <a:ext cx="1950720" cy="2600960"/>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3" name="Picture Placeholder 2"/>
          <p:cNvSpPr>
            <a:spLocks noGrp="1"/>
          </p:cNvSpPr>
          <p:nvPr>
            <p:ph type="pic" sz="quarter" idx="14" hasCustomPrompt="1"/>
          </p:nvPr>
        </p:nvSpPr>
        <p:spPr>
          <a:xfrm>
            <a:off x="5852160" y="998123"/>
            <a:ext cx="1950720" cy="2600960"/>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Tree>
    <p:extLst>
      <p:ext uri="{BB962C8B-B14F-4D97-AF65-F5344CB8AC3E}">
        <p14:creationId xmlns:p14="http://schemas.microsoft.com/office/powerpoint/2010/main" val="8432025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44_Title Slide">
    <p:spTree>
      <p:nvGrpSpPr>
        <p:cNvPr id="1" name=""/>
        <p:cNvGrpSpPr/>
        <p:nvPr/>
      </p:nvGrpSpPr>
      <p:grpSpPr>
        <a:xfrm>
          <a:off x="0" y="0"/>
          <a:ext cx="0" cy="0"/>
          <a:chOff x="0" y="0"/>
          <a:chExt cx="0" cy="0"/>
        </a:xfrm>
      </p:grpSpPr>
      <p:sp>
        <p:nvSpPr>
          <p:cNvPr id="5" name="Picture Placeholder 2"/>
          <p:cNvSpPr>
            <a:spLocks noGrp="1"/>
          </p:cNvSpPr>
          <p:nvPr>
            <p:ph type="pic" sz="quarter" idx="11" hasCustomPrompt="1"/>
          </p:nvPr>
        </p:nvSpPr>
        <p:spPr>
          <a:xfrm>
            <a:off x="1327802" y="2961598"/>
            <a:ext cx="3171970" cy="3016238"/>
          </a:xfrm>
          <a:prstGeom prst="downArrowCallout">
            <a:avLst>
              <a:gd name="adj1" fmla="val 5805"/>
              <a:gd name="adj2" fmla="val 9211"/>
              <a:gd name="adj3" fmla="val 13335"/>
              <a:gd name="adj4" fmla="val 82482"/>
            </a:avLst>
          </a:prstGeo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9" name="Picture Placeholder 2"/>
          <p:cNvSpPr>
            <a:spLocks noGrp="1"/>
          </p:cNvSpPr>
          <p:nvPr>
            <p:ph type="pic" sz="quarter" idx="12" hasCustomPrompt="1"/>
          </p:nvPr>
        </p:nvSpPr>
        <p:spPr>
          <a:xfrm>
            <a:off x="4916415" y="2961598"/>
            <a:ext cx="3171970" cy="3016238"/>
          </a:xfrm>
          <a:prstGeom prst="downArrowCallout">
            <a:avLst>
              <a:gd name="adj1" fmla="val 5805"/>
              <a:gd name="adj2" fmla="val 9211"/>
              <a:gd name="adj3" fmla="val 13335"/>
              <a:gd name="adj4" fmla="val 82482"/>
            </a:avLst>
          </a:prstGeo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0" name="Picture Placeholder 2"/>
          <p:cNvSpPr>
            <a:spLocks noGrp="1"/>
          </p:cNvSpPr>
          <p:nvPr>
            <p:ph type="pic" sz="quarter" idx="13" hasCustomPrompt="1"/>
          </p:nvPr>
        </p:nvSpPr>
        <p:spPr>
          <a:xfrm>
            <a:off x="8505028" y="2961598"/>
            <a:ext cx="3171970" cy="3016238"/>
          </a:xfrm>
          <a:prstGeom prst="downArrowCallout">
            <a:avLst>
              <a:gd name="adj1" fmla="val 5805"/>
              <a:gd name="adj2" fmla="val 9211"/>
              <a:gd name="adj3" fmla="val 13335"/>
              <a:gd name="adj4" fmla="val 82482"/>
            </a:avLst>
          </a:prstGeo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7" name="Title 3"/>
          <p:cNvSpPr>
            <a:spLocks noGrp="1"/>
          </p:cNvSpPr>
          <p:nvPr>
            <p:ph type="title"/>
          </p:nvPr>
        </p:nvSpPr>
        <p:spPr>
          <a:xfrm>
            <a:off x="975360" y="880230"/>
            <a:ext cx="11054080" cy="1162753"/>
          </a:xfrm>
        </p:spPr>
        <p:txBody>
          <a:bodyPr>
            <a:normAutofit/>
          </a:bodyPr>
          <a:lstStyle>
            <a:lvl1pPr algn="ctr">
              <a:defRPr sz="4693" b="0" i="0">
                <a:solidFill>
                  <a:schemeClr val="accent1"/>
                </a:solidFill>
                <a:latin typeface="Roboto Condensed Light" charset="0"/>
                <a:ea typeface="Roboto Condensed Light" charset="0"/>
                <a:cs typeface="Roboto Condensed Light" charset="0"/>
              </a:defRPr>
            </a:lvl1pPr>
          </a:lstStyle>
          <a:p>
            <a:r>
              <a:rPr lang="en-US"/>
              <a:t>Click to edit Master title style</a:t>
            </a:r>
            <a:endParaRPr lang="en-US" dirty="0"/>
          </a:p>
        </p:txBody>
      </p:sp>
      <p:sp>
        <p:nvSpPr>
          <p:cNvPr id="8" name="Text Placeholder 5"/>
          <p:cNvSpPr>
            <a:spLocks noGrp="1"/>
          </p:cNvSpPr>
          <p:nvPr>
            <p:ph type="body" sz="quarter" idx="10" hasCustomPrompt="1"/>
          </p:nvPr>
        </p:nvSpPr>
        <p:spPr>
          <a:xfrm>
            <a:off x="975360" y="1890870"/>
            <a:ext cx="11054080" cy="282369"/>
          </a:xfrm>
        </p:spPr>
        <p:txBody>
          <a:bodyPr>
            <a:normAutofit/>
          </a:bodyPr>
          <a:lstStyle>
            <a:lvl1pPr marL="0" indent="0" algn="ctr">
              <a:buNone/>
              <a:defRPr sz="1280" b="0" i="0">
                <a:solidFill>
                  <a:schemeClr val="tx1">
                    <a:alpha val="50000"/>
                  </a:schemeClr>
                </a:solidFill>
                <a:latin typeface="Roboto Condensed Light" charset="0"/>
                <a:ea typeface="Roboto Condensed Light" charset="0"/>
                <a:cs typeface="Roboto Condensed Light" charset="0"/>
              </a:defRPr>
            </a:lvl1pPr>
          </a:lstStyle>
          <a:p>
            <a:pPr lvl="0"/>
            <a:r>
              <a:rPr lang="en-US" dirty="0"/>
              <a:t>Edit Master text style</a:t>
            </a:r>
          </a:p>
        </p:txBody>
      </p:sp>
    </p:spTree>
    <p:extLst>
      <p:ext uri="{BB962C8B-B14F-4D97-AF65-F5344CB8AC3E}">
        <p14:creationId xmlns:p14="http://schemas.microsoft.com/office/powerpoint/2010/main" val="13636402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40_Title Slide">
    <p:spTree>
      <p:nvGrpSpPr>
        <p:cNvPr id="1" name=""/>
        <p:cNvGrpSpPr/>
        <p:nvPr/>
      </p:nvGrpSpPr>
      <p:grpSpPr>
        <a:xfrm>
          <a:off x="0" y="0"/>
          <a:ext cx="0" cy="0"/>
          <a:chOff x="0" y="0"/>
          <a:chExt cx="0" cy="0"/>
        </a:xfrm>
      </p:grpSpPr>
      <p:sp>
        <p:nvSpPr>
          <p:cNvPr id="5" name="Picture Placeholder 2"/>
          <p:cNvSpPr>
            <a:spLocks noGrp="1"/>
          </p:cNvSpPr>
          <p:nvPr>
            <p:ph type="pic" sz="quarter" idx="11" hasCustomPrompt="1"/>
          </p:nvPr>
        </p:nvSpPr>
        <p:spPr>
          <a:xfrm>
            <a:off x="1372880" y="6437568"/>
            <a:ext cx="844220" cy="1125626"/>
          </a:xfrm>
          <a:prstGeom prst="ellipse">
            <a:avLst/>
          </a:prstGeom>
          <a:pattFill prst="pct5">
            <a:fgClr>
              <a:schemeClr val="bg1">
                <a:lumMod val="65000"/>
              </a:schemeClr>
            </a:fgClr>
            <a:bgClr>
              <a:schemeClr val="bg1">
                <a:lumMod val="95000"/>
              </a:schemeClr>
            </a:bgClr>
          </a:pattFill>
        </p:spPr>
        <p:txBody>
          <a:bodyPr anchor="ctr">
            <a:normAutofit/>
          </a:bodyPr>
          <a:lstStyle>
            <a:lvl1pPr marL="0" indent="0" algn="ctr">
              <a:buNone/>
              <a:defRPr sz="1920" baseline="0">
                <a:latin typeface="Bebas Neue Regular" panose="00000500000000000000" pitchFamily="2" charset="0"/>
              </a:defRPr>
            </a:lvl1pPr>
          </a:lstStyle>
          <a:p>
            <a:r>
              <a:rPr lang="en-US" dirty="0"/>
              <a:t>Insert Image</a:t>
            </a:r>
          </a:p>
        </p:txBody>
      </p:sp>
      <p:sp>
        <p:nvSpPr>
          <p:cNvPr id="7" name="Picture Placeholder 2"/>
          <p:cNvSpPr>
            <a:spLocks noGrp="1"/>
          </p:cNvSpPr>
          <p:nvPr>
            <p:ph type="pic" sz="quarter" idx="13" hasCustomPrompt="1"/>
          </p:nvPr>
        </p:nvSpPr>
        <p:spPr>
          <a:xfrm>
            <a:off x="5014593" y="6437568"/>
            <a:ext cx="844220" cy="1125626"/>
          </a:xfrm>
          <a:prstGeom prst="ellipse">
            <a:avLst/>
          </a:prstGeom>
          <a:pattFill prst="pct5">
            <a:fgClr>
              <a:schemeClr val="bg1">
                <a:lumMod val="65000"/>
              </a:schemeClr>
            </a:fgClr>
            <a:bgClr>
              <a:schemeClr val="bg1">
                <a:lumMod val="95000"/>
              </a:schemeClr>
            </a:bgClr>
          </a:pattFill>
        </p:spPr>
        <p:txBody>
          <a:bodyPr anchor="ctr">
            <a:normAutofit/>
          </a:bodyPr>
          <a:lstStyle>
            <a:lvl1pPr marL="0" indent="0" algn="ctr">
              <a:buNone/>
              <a:defRPr sz="1920" baseline="0">
                <a:latin typeface="Bebas Neue Regular" panose="00000500000000000000" pitchFamily="2" charset="0"/>
              </a:defRPr>
            </a:lvl1pPr>
          </a:lstStyle>
          <a:p>
            <a:r>
              <a:rPr lang="en-US" dirty="0"/>
              <a:t>Insert Image</a:t>
            </a:r>
          </a:p>
        </p:txBody>
      </p:sp>
      <p:sp>
        <p:nvSpPr>
          <p:cNvPr id="8" name="Picture Placeholder 2"/>
          <p:cNvSpPr>
            <a:spLocks noGrp="1"/>
          </p:cNvSpPr>
          <p:nvPr>
            <p:ph type="pic" sz="quarter" idx="14" hasCustomPrompt="1"/>
          </p:nvPr>
        </p:nvSpPr>
        <p:spPr>
          <a:xfrm>
            <a:off x="8563057" y="6437568"/>
            <a:ext cx="844220" cy="1125626"/>
          </a:xfrm>
          <a:prstGeom prst="ellipse">
            <a:avLst/>
          </a:prstGeom>
          <a:pattFill prst="pct5">
            <a:fgClr>
              <a:schemeClr val="bg1">
                <a:lumMod val="65000"/>
              </a:schemeClr>
            </a:fgClr>
            <a:bgClr>
              <a:schemeClr val="bg1">
                <a:lumMod val="95000"/>
              </a:schemeClr>
            </a:bgClr>
          </a:pattFill>
        </p:spPr>
        <p:txBody>
          <a:bodyPr anchor="ctr">
            <a:normAutofit/>
          </a:bodyPr>
          <a:lstStyle>
            <a:lvl1pPr marL="0" indent="0" algn="ctr">
              <a:buNone/>
              <a:defRPr sz="1920" baseline="0">
                <a:latin typeface="Bebas Neue Regular" panose="00000500000000000000" pitchFamily="2" charset="0"/>
              </a:defRPr>
            </a:lvl1pPr>
          </a:lstStyle>
          <a:p>
            <a:r>
              <a:rPr lang="en-US" dirty="0"/>
              <a:t>Insert Image</a:t>
            </a:r>
          </a:p>
        </p:txBody>
      </p:sp>
      <p:sp>
        <p:nvSpPr>
          <p:cNvPr id="9" name="Oval Callout 8"/>
          <p:cNvSpPr/>
          <p:nvPr/>
        </p:nvSpPr>
        <p:spPr>
          <a:xfrm>
            <a:off x="1450746" y="3053622"/>
            <a:ext cx="2962964" cy="2797670"/>
          </a:xfrm>
          <a:prstGeom prst="wedgeEllipseCallout">
            <a:avLst>
              <a:gd name="adj1" fmla="val -35387"/>
              <a:gd name="adj2" fmla="val 644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840"/>
          </a:p>
        </p:txBody>
      </p:sp>
      <p:sp>
        <p:nvSpPr>
          <p:cNvPr id="15" name="Oval Callout 14"/>
          <p:cNvSpPr/>
          <p:nvPr/>
        </p:nvSpPr>
        <p:spPr>
          <a:xfrm>
            <a:off x="5099647" y="3053622"/>
            <a:ext cx="2962964" cy="2797670"/>
          </a:xfrm>
          <a:prstGeom prst="wedgeEllipseCallout">
            <a:avLst>
              <a:gd name="adj1" fmla="val -35387"/>
              <a:gd name="adj2" fmla="val 644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840"/>
          </a:p>
        </p:txBody>
      </p:sp>
      <p:sp>
        <p:nvSpPr>
          <p:cNvPr id="16" name="Oval Callout 15"/>
          <p:cNvSpPr/>
          <p:nvPr/>
        </p:nvSpPr>
        <p:spPr>
          <a:xfrm>
            <a:off x="8663494" y="3053622"/>
            <a:ext cx="2962964" cy="2797670"/>
          </a:xfrm>
          <a:prstGeom prst="wedgeEllipseCallout">
            <a:avLst>
              <a:gd name="adj1" fmla="val -35387"/>
              <a:gd name="adj2" fmla="val 644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840"/>
          </a:p>
        </p:txBody>
      </p:sp>
      <p:sp>
        <p:nvSpPr>
          <p:cNvPr id="10" name="Title 3"/>
          <p:cNvSpPr>
            <a:spLocks noGrp="1"/>
          </p:cNvSpPr>
          <p:nvPr>
            <p:ph type="title"/>
          </p:nvPr>
        </p:nvSpPr>
        <p:spPr>
          <a:xfrm>
            <a:off x="975360" y="880230"/>
            <a:ext cx="11054080" cy="1162753"/>
          </a:xfrm>
        </p:spPr>
        <p:txBody>
          <a:bodyPr>
            <a:normAutofit/>
          </a:bodyPr>
          <a:lstStyle>
            <a:lvl1pPr algn="ctr">
              <a:defRPr sz="4693" b="0" i="0">
                <a:solidFill>
                  <a:schemeClr val="accent1"/>
                </a:solidFill>
                <a:latin typeface="Roboto Condensed Light" charset="0"/>
                <a:ea typeface="Roboto Condensed Light" charset="0"/>
                <a:cs typeface="Roboto Condensed Light" charset="0"/>
              </a:defRPr>
            </a:lvl1pPr>
          </a:lstStyle>
          <a:p>
            <a:r>
              <a:rPr lang="en-US"/>
              <a:t>Click to edit Master title style</a:t>
            </a:r>
            <a:endParaRPr lang="en-US" dirty="0"/>
          </a:p>
        </p:txBody>
      </p:sp>
      <p:sp>
        <p:nvSpPr>
          <p:cNvPr id="11" name="Text Placeholder 5"/>
          <p:cNvSpPr>
            <a:spLocks noGrp="1"/>
          </p:cNvSpPr>
          <p:nvPr>
            <p:ph type="body" sz="quarter" idx="10" hasCustomPrompt="1"/>
          </p:nvPr>
        </p:nvSpPr>
        <p:spPr>
          <a:xfrm>
            <a:off x="975360" y="1890870"/>
            <a:ext cx="11054080" cy="282369"/>
          </a:xfrm>
        </p:spPr>
        <p:txBody>
          <a:bodyPr>
            <a:normAutofit/>
          </a:bodyPr>
          <a:lstStyle>
            <a:lvl1pPr marL="0" indent="0" algn="ctr">
              <a:buNone/>
              <a:defRPr sz="1280" b="0" i="0">
                <a:solidFill>
                  <a:schemeClr val="tx1">
                    <a:alpha val="50000"/>
                  </a:schemeClr>
                </a:solidFill>
                <a:latin typeface="Roboto Condensed Light" charset="0"/>
                <a:ea typeface="Roboto Condensed Light" charset="0"/>
                <a:cs typeface="Roboto Condensed Light" charset="0"/>
              </a:defRPr>
            </a:lvl1pPr>
          </a:lstStyle>
          <a:p>
            <a:pPr lvl="0"/>
            <a:r>
              <a:rPr lang="en-US" dirty="0"/>
              <a:t>Edit Master text style</a:t>
            </a:r>
          </a:p>
        </p:txBody>
      </p:sp>
    </p:spTree>
    <p:extLst>
      <p:ext uri="{BB962C8B-B14F-4D97-AF65-F5344CB8AC3E}">
        <p14:creationId xmlns:p14="http://schemas.microsoft.com/office/powerpoint/2010/main" val="35575715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41_Title Slide">
    <p:spTree>
      <p:nvGrpSpPr>
        <p:cNvPr id="1" name=""/>
        <p:cNvGrpSpPr/>
        <p:nvPr/>
      </p:nvGrpSpPr>
      <p:grpSpPr>
        <a:xfrm>
          <a:off x="0" y="0"/>
          <a:ext cx="0" cy="0"/>
          <a:chOff x="0" y="0"/>
          <a:chExt cx="0" cy="0"/>
        </a:xfrm>
      </p:grpSpPr>
      <p:sp>
        <p:nvSpPr>
          <p:cNvPr id="5" name="Picture Placeholder 2"/>
          <p:cNvSpPr>
            <a:spLocks noGrp="1"/>
          </p:cNvSpPr>
          <p:nvPr>
            <p:ph type="pic" sz="quarter" idx="11" hasCustomPrompt="1"/>
          </p:nvPr>
        </p:nvSpPr>
        <p:spPr>
          <a:xfrm>
            <a:off x="1372880" y="6437568"/>
            <a:ext cx="844220" cy="1125626"/>
          </a:xfrm>
          <a:prstGeom prst="roundRect">
            <a:avLst/>
          </a:prstGeom>
          <a:pattFill prst="pct5">
            <a:fgClr>
              <a:schemeClr val="bg1">
                <a:lumMod val="65000"/>
              </a:schemeClr>
            </a:fgClr>
            <a:bgClr>
              <a:schemeClr val="bg1">
                <a:lumMod val="95000"/>
              </a:schemeClr>
            </a:bgClr>
          </a:pattFill>
        </p:spPr>
        <p:txBody>
          <a:bodyPr anchor="ctr">
            <a:normAutofit/>
          </a:bodyPr>
          <a:lstStyle>
            <a:lvl1pPr marL="0" indent="0" algn="ctr">
              <a:buNone/>
              <a:defRPr sz="1920" baseline="0">
                <a:latin typeface="Bebas Neue Regular" panose="00000500000000000000" pitchFamily="2" charset="0"/>
              </a:defRPr>
            </a:lvl1pPr>
          </a:lstStyle>
          <a:p>
            <a:r>
              <a:rPr lang="en-US" dirty="0"/>
              <a:t>Insert Image</a:t>
            </a:r>
          </a:p>
        </p:txBody>
      </p:sp>
      <p:sp>
        <p:nvSpPr>
          <p:cNvPr id="7" name="Picture Placeholder 2"/>
          <p:cNvSpPr>
            <a:spLocks noGrp="1"/>
          </p:cNvSpPr>
          <p:nvPr>
            <p:ph type="pic" sz="quarter" idx="13" hasCustomPrompt="1"/>
          </p:nvPr>
        </p:nvSpPr>
        <p:spPr>
          <a:xfrm>
            <a:off x="4967968" y="6437568"/>
            <a:ext cx="844220" cy="1125626"/>
          </a:xfrm>
          <a:prstGeom prst="roundRect">
            <a:avLst/>
          </a:prstGeom>
          <a:pattFill prst="pct5">
            <a:fgClr>
              <a:schemeClr val="bg1">
                <a:lumMod val="65000"/>
              </a:schemeClr>
            </a:fgClr>
            <a:bgClr>
              <a:schemeClr val="bg1">
                <a:lumMod val="95000"/>
              </a:schemeClr>
            </a:bgClr>
          </a:pattFill>
        </p:spPr>
        <p:txBody>
          <a:bodyPr anchor="ctr">
            <a:normAutofit/>
          </a:bodyPr>
          <a:lstStyle>
            <a:lvl1pPr marL="0" indent="0" algn="ctr">
              <a:buNone/>
              <a:defRPr sz="1920" baseline="0">
                <a:latin typeface="Bebas Neue Regular" panose="00000500000000000000" pitchFamily="2" charset="0"/>
              </a:defRPr>
            </a:lvl1pPr>
          </a:lstStyle>
          <a:p>
            <a:r>
              <a:rPr lang="en-US" dirty="0"/>
              <a:t>Insert Image</a:t>
            </a:r>
          </a:p>
        </p:txBody>
      </p:sp>
      <p:sp>
        <p:nvSpPr>
          <p:cNvPr id="8" name="Picture Placeholder 2"/>
          <p:cNvSpPr>
            <a:spLocks noGrp="1"/>
          </p:cNvSpPr>
          <p:nvPr>
            <p:ph type="pic" sz="quarter" idx="14" hasCustomPrompt="1"/>
          </p:nvPr>
        </p:nvSpPr>
        <p:spPr>
          <a:xfrm>
            <a:off x="8563057" y="6437568"/>
            <a:ext cx="844220" cy="1125626"/>
          </a:xfrm>
          <a:prstGeom prst="roundRect">
            <a:avLst/>
          </a:prstGeom>
          <a:pattFill prst="pct5">
            <a:fgClr>
              <a:schemeClr val="bg1">
                <a:lumMod val="65000"/>
              </a:schemeClr>
            </a:fgClr>
            <a:bgClr>
              <a:schemeClr val="bg1">
                <a:lumMod val="95000"/>
              </a:schemeClr>
            </a:bgClr>
          </a:pattFill>
        </p:spPr>
        <p:txBody>
          <a:bodyPr anchor="ctr">
            <a:normAutofit/>
          </a:bodyPr>
          <a:lstStyle>
            <a:lvl1pPr marL="0" indent="0" algn="ctr">
              <a:buNone/>
              <a:defRPr sz="1920" baseline="0">
                <a:latin typeface="Bebas Neue Regular" panose="00000500000000000000" pitchFamily="2" charset="0"/>
              </a:defRPr>
            </a:lvl1pPr>
          </a:lstStyle>
          <a:p>
            <a:r>
              <a:rPr lang="en-US" dirty="0"/>
              <a:t>Insert Image</a:t>
            </a:r>
          </a:p>
        </p:txBody>
      </p:sp>
      <p:sp>
        <p:nvSpPr>
          <p:cNvPr id="9" name="Title 3"/>
          <p:cNvSpPr>
            <a:spLocks noGrp="1"/>
          </p:cNvSpPr>
          <p:nvPr>
            <p:ph type="title"/>
          </p:nvPr>
        </p:nvSpPr>
        <p:spPr>
          <a:xfrm>
            <a:off x="975360" y="880230"/>
            <a:ext cx="11054080" cy="1162753"/>
          </a:xfrm>
        </p:spPr>
        <p:txBody>
          <a:bodyPr>
            <a:normAutofit/>
          </a:bodyPr>
          <a:lstStyle>
            <a:lvl1pPr algn="ctr">
              <a:defRPr sz="4693" b="0" i="0">
                <a:solidFill>
                  <a:schemeClr val="accent1"/>
                </a:solidFill>
                <a:latin typeface="Roboto Condensed Light" charset="0"/>
                <a:ea typeface="Roboto Condensed Light" charset="0"/>
                <a:cs typeface="Roboto Condensed Light" charset="0"/>
              </a:defRPr>
            </a:lvl1pPr>
          </a:lstStyle>
          <a:p>
            <a:r>
              <a:rPr lang="en-US"/>
              <a:t>Click to edit Master title style</a:t>
            </a:r>
            <a:endParaRPr lang="en-US" dirty="0"/>
          </a:p>
        </p:txBody>
      </p:sp>
      <p:sp>
        <p:nvSpPr>
          <p:cNvPr id="10" name="Text Placeholder 5"/>
          <p:cNvSpPr>
            <a:spLocks noGrp="1"/>
          </p:cNvSpPr>
          <p:nvPr>
            <p:ph type="body" sz="quarter" idx="10" hasCustomPrompt="1"/>
          </p:nvPr>
        </p:nvSpPr>
        <p:spPr>
          <a:xfrm>
            <a:off x="975360" y="1890870"/>
            <a:ext cx="11054080" cy="282369"/>
          </a:xfrm>
        </p:spPr>
        <p:txBody>
          <a:bodyPr>
            <a:normAutofit/>
          </a:bodyPr>
          <a:lstStyle>
            <a:lvl1pPr marL="0" indent="0" algn="ctr">
              <a:buNone/>
              <a:defRPr sz="1280" b="0" i="0">
                <a:solidFill>
                  <a:schemeClr val="tx1">
                    <a:alpha val="50000"/>
                  </a:schemeClr>
                </a:solidFill>
                <a:latin typeface="Roboto Condensed Light" charset="0"/>
                <a:ea typeface="Roboto Condensed Light" charset="0"/>
                <a:cs typeface="Roboto Condensed Light" charset="0"/>
              </a:defRPr>
            </a:lvl1pPr>
          </a:lstStyle>
          <a:p>
            <a:pPr lvl="0"/>
            <a:r>
              <a:rPr lang="en-US" dirty="0"/>
              <a:t>Edit Master text style</a:t>
            </a:r>
          </a:p>
        </p:txBody>
      </p:sp>
    </p:spTree>
    <p:extLst>
      <p:ext uri="{BB962C8B-B14F-4D97-AF65-F5344CB8AC3E}">
        <p14:creationId xmlns:p14="http://schemas.microsoft.com/office/powerpoint/2010/main" val="20467674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9_Title Slide">
    <p:spTree>
      <p:nvGrpSpPr>
        <p:cNvPr id="1" name=""/>
        <p:cNvGrpSpPr/>
        <p:nvPr/>
      </p:nvGrpSpPr>
      <p:grpSpPr>
        <a:xfrm>
          <a:off x="0" y="0"/>
          <a:ext cx="0" cy="0"/>
          <a:chOff x="0" y="0"/>
          <a:chExt cx="0" cy="0"/>
        </a:xfrm>
      </p:grpSpPr>
      <p:sp>
        <p:nvSpPr>
          <p:cNvPr id="7" name="Round Diagonal Corner Rectangle 6"/>
          <p:cNvSpPr/>
          <p:nvPr/>
        </p:nvSpPr>
        <p:spPr>
          <a:xfrm>
            <a:off x="1270428" y="2813199"/>
            <a:ext cx="5024333" cy="2672860"/>
          </a:xfrm>
          <a:prstGeom prst="round2DiagRect">
            <a:avLst>
              <a:gd name="adj1" fmla="val 37519"/>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840"/>
          </a:p>
        </p:txBody>
      </p:sp>
      <p:sp>
        <p:nvSpPr>
          <p:cNvPr id="5" name="Picture Placeholder 2"/>
          <p:cNvSpPr>
            <a:spLocks noGrp="1"/>
          </p:cNvSpPr>
          <p:nvPr>
            <p:ph type="pic" sz="quarter" idx="11" hasCustomPrompt="1"/>
          </p:nvPr>
        </p:nvSpPr>
        <p:spPr>
          <a:xfrm>
            <a:off x="1270428" y="2813198"/>
            <a:ext cx="2122842" cy="2672860"/>
          </a:xfrm>
          <a:prstGeom prst="round2DiagRect">
            <a:avLst>
              <a:gd name="adj1" fmla="val 36293"/>
              <a:gd name="adj2" fmla="val 0"/>
            </a:avLst>
          </a:prstGeo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8" name="Round Diagonal Corner Rectangle 7"/>
          <p:cNvSpPr/>
          <p:nvPr/>
        </p:nvSpPr>
        <p:spPr>
          <a:xfrm>
            <a:off x="6614417" y="2813199"/>
            <a:ext cx="5024333" cy="2672860"/>
          </a:xfrm>
          <a:prstGeom prst="round2DiagRect">
            <a:avLst>
              <a:gd name="adj1" fmla="val 37519"/>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840"/>
          </a:p>
        </p:txBody>
      </p:sp>
      <p:sp>
        <p:nvSpPr>
          <p:cNvPr id="9" name="Picture Placeholder 2"/>
          <p:cNvSpPr>
            <a:spLocks noGrp="1"/>
          </p:cNvSpPr>
          <p:nvPr>
            <p:ph type="pic" sz="quarter" idx="12" hasCustomPrompt="1"/>
          </p:nvPr>
        </p:nvSpPr>
        <p:spPr>
          <a:xfrm>
            <a:off x="6614417" y="2813198"/>
            <a:ext cx="2122842" cy="2672860"/>
          </a:xfrm>
          <a:prstGeom prst="round2DiagRect">
            <a:avLst>
              <a:gd name="adj1" fmla="val 36293"/>
              <a:gd name="adj2" fmla="val 0"/>
            </a:avLst>
          </a:prstGeo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0" name="Round Diagonal Corner Rectangle 9"/>
          <p:cNvSpPr/>
          <p:nvPr/>
        </p:nvSpPr>
        <p:spPr>
          <a:xfrm>
            <a:off x="1270428" y="5873152"/>
            <a:ext cx="5024333" cy="2672860"/>
          </a:xfrm>
          <a:prstGeom prst="round2DiagRect">
            <a:avLst>
              <a:gd name="adj1" fmla="val 37519"/>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840"/>
          </a:p>
        </p:txBody>
      </p:sp>
      <p:sp>
        <p:nvSpPr>
          <p:cNvPr id="11" name="Picture Placeholder 2"/>
          <p:cNvSpPr>
            <a:spLocks noGrp="1"/>
          </p:cNvSpPr>
          <p:nvPr>
            <p:ph type="pic" sz="quarter" idx="13" hasCustomPrompt="1"/>
          </p:nvPr>
        </p:nvSpPr>
        <p:spPr>
          <a:xfrm>
            <a:off x="1270428" y="5873150"/>
            <a:ext cx="2122842" cy="2672860"/>
          </a:xfrm>
          <a:prstGeom prst="round2DiagRect">
            <a:avLst>
              <a:gd name="adj1" fmla="val 36293"/>
              <a:gd name="adj2" fmla="val 0"/>
            </a:avLst>
          </a:prstGeo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2" name="Round Diagonal Corner Rectangle 11"/>
          <p:cNvSpPr/>
          <p:nvPr/>
        </p:nvSpPr>
        <p:spPr>
          <a:xfrm>
            <a:off x="6614417" y="5873152"/>
            <a:ext cx="5024333" cy="2672860"/>
          </a:xfrm>
          <a:prstGeom prst="round2DiagRect">
            <a:avLst>
              <a:gd name="adj1" fmla="val 37519"/>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840"/>
          </a:p>
        </p:txBody>
      </p:sp>
      <p:sp>
        <p:nvSpPr>
          <p:cNvPr id="13" name="Picture Placeholder 2"/>
          <p:cNvSpPr>
            <a:spLocks noGrp="1"/>
          </p:cNvSpPr>
          <p:nvPr>
            <p:ph type="pic" sz="quarter" idx="14" hasCustomPrompt="1"/>
          </p:nvPr>
        </p:nvSpPr>
        <p:spPr>
          <a:xfrm>
            <a:off x="6614417" y="5873150"/>
            <a:ext cx="2122842" cy="2672860"/>
          </a:xfrm>
          <a:prstGeom prst="round2DiagRect">
            <a:avLst>
              <a:gd name="adj1" fmla="val 36293"/>
              <a:gd name="adj2" fmla="val 0"/>
            </a:avLst>
          </a:prstGeo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4" name="Title 3"/>
          <p:cNvSpPr>
            <a:spLocks noGrp="1"/>
          </p:cNvSpPr>
          <p:nvPr>
            <p:ph type="title"/>
          </p:nvPr>
        </p:nvSpPr>
        <p:spPr>
          <a:xfrm>
            <a:off x="975360" y="880230"/>
            <a:ext cx="11054080" cy="1162753"/>
          </a:xfrm>
        </p:spPr>
        <p:txBody>
          <a:bodyPr>
            <a:normAutofit/>
          </a:bodyPr>
          <a:lstStyle>
            <a:lvl1pPr algn="ctr">
              <a:defRPr sz="4693" b="0" i="0">
                <a:solidFill>
                  <a:schemeClr val="accent1"/>
                </a:solidFill>
                <a:latin typeface="Roboto Condensed Light" charset="0"/>
                <a:ea typeface="Roboto Condensed Light" charset="0"/>
                <a:cs typeface="Roboto Condensed Light" charset="0"/>
              </a:defRPr>
            </a:lvl1pPr>
          </a:lstStyle>
          <a:p>
            <a:r>
              <a:rPr lang="en-US"/>
              <a:t>Click to edit Master title style</a:t>
            </a:r>
            <a:endParaRPr lang="en-US" dirty="0"/>
          </a:p>
        </p:txBody>
      </p:sp>
      <p:sp>
        <p:nvSpPr>
          <p:cNvPr id="15" name="Text Placeholder 5"/>
          <p:cNvSpPr>
            <a:spLocks noGrp="1"/>
          </p:cNvSpPr>
          <p:nvPr>
            <p:ph type="body" sz="quarter" idx="10" hasCustomPrompt="1"/>
          </p:nvPr>
        </p:nvSpPr>
        <p:spPr>
          <a:xfrm>
            <a:off x="975360" y="1890870"/>
            <a:ext cx="11054080" cy="282369"/>
          </a:xfrm>
        </p:spPr>
        <p:txBody>
          <a:bodyPr>
            <a:normAutofit/>
          </a:bodyPr>
          <a:lstStyle>
            <a:lvl1pPr marL="0" indent="0" algn="ctr">
              <a:buNone/>
              <a:defRPr sz="1280" b="0" i="0">
                <a:solidFill>
                  <a:schemeClr val="tx1">
                    <a:alpha val="50000"/>
                  </a:schemeClr>
                </a:solidFill>
                <a:latin typeface="Roboto Condensed Light" charset="0"/>
                <a:ea typeface="Roboto Condensed Light" charset="0"/>
                <a:cs typeface="Roboto Condensed Light" charset="0"/>
              </a:defRPr>
            </a:lvl1pPr>
          </a:lstStyle>
          <a:p>
            <a:pPr lvl="0"/>
            <a:r>
              <a:rPr lang="en-US" dirty="0"/>
              <a:t>Edit Master text style</a:t>
            </a:r>
          </a:p>
        </p:txBody>
      </p:sp>
    </p:spTree>
    <p:extLst>
      <p:ext uri="{BB962C8B-B14F-4D97-AF65-F5344CB8AC3E}">
        <p14:creationId xmlns:p14="http://schemas.microsoft.com/office/powerpoint/2010/main" val="12929031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7_Title Slide">
    <p:spTree>
      <p:nvGrpSpPr>
        <p:cNvPr id="1" name=""/>
        <p:cNvGrpSpPr/>
        <p:nvPr/>
      </p:nvGrpSpPr>
      <p:grpSpPr>
        <a:xfrm>
          <a:off x="0" y="0"/>
          <a:ext cx="0" cy="0"/>
          <a:chOff x="0" y="0"/>
          <a:chExt cx="0" cy="0"/>
        </a:xfrm>
      </p:grpSpPr>
      <p:sp>
        <p:nvSpPr>
          <p:cNvPr id="5" name="Picture Placeholder 2"/>
          <p:cNvSpPr>
            <a:spLocks noGrp="1"/>
          </p:cNvSpPr>
          <p:nvPr>
            <p:ph type="pic" sz="quarter" idx="11" hasCustomPrompt="1"/>
          </p:nvPr>
        </p:nvSpPr>
        <p:spPr>
          <a:xfrm>
            <a:off x="1" y="2813197"/>
            <a:ext cx="4409611" cy="3579918"/>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8" name="Picture Placeholder 2"/>
          <p:cNvSpPr>
            <a:spLocks noGrp="1"/>
          </p:cNvSpPr>
          <p:nvPr>
            <p:ph type="pic" sz="quarter" idx="12" hasCustomPrompt="1"/>
          </p:nvPr>
        </p:nvSpPr>
        <p:spPr>
          <a:xfrm>
            <a:off x="8595189" y="2813197"/>
            <a:ext cx="4409611" cy="3579918"/>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2" name="Rectangle 1"/>
          <p:cNvSpPr/>
          <p:nvPr/>
        </p:nvSpPr>
        <p:spPr>
          <a:xfrm>
            <a:off x="4409612" y="2813198"/>
            <a:ext cx="4185578" cy="35799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840"/>
          </a:p>
        </p:txBody>
      </p:sp>
      <p:sp>
        <p:nvSpPr>
          <p:cNvPr id="7" name="Title 3"/>
          <p:cNvSpPr>
            <a:spLocks noGrp="1"/>
          </p:cNvSpPr>
          <p:nvPr>
            <p:ph type="title"/>
          </p:nvPr>
        </p:nvSpPr>
        <p:spPr>
          <a:xfrm>
            <a:off x="975360" y="880230"/>
            <a:ext cx="11054080" cy="1162753"/>
          </a:xfrm>
        </p:spPr>
        <p:txBody>
          <a:bodyPr>
            <a:normAutofit/>
          </a:bodyPr>
          <a:lstStyle>
            <a:lvl1pPr algn="ctr">
              <a:defRPr sz="4693" b="0" i="0">
                <a:solidFill>
                  <a:schemeClr val="accent1"/>
                </a:solidFill>
                <a:latin typeface="Roboto Condensed Light" charset="0"/>
                <a:ea typeface="Roboto Condensed Light" charset="0"/>
                <a:cs typeface="Roboto Condensed Light" charset="0"/>
              </a:defRPr>
            </a:lvl1pPr>
          </a:lstStyle>
          <a:p>
            <a:r>
              <a:rPr lang="en-US"/>
              <a:t>Click to edit Master title style</a:t>
            </a:r>
            <a:endParaRPr lang="en-US" dirty="0"/>
          </a:p>
        </p:txBody>
      </p:sp>
      <p:sp>
        <p:nvSpPr>
          <p:cNvPr id="9" name="Text Placeholder 5"/>
          <p:cNvSpPr>
            <a:spLocks noGrp="1"/>
          </p:cNvSpPr>
          <p:nvPr>
            <p:ph type="body" sz="quarter" idx="10" hasCustomPrompt="1"/>
          </p:nvPr>
        </p:nvSpPr>
        <p:spPr>
          <a:xfrm>
            <a:off x="975360" y="1890870"/>
            <a:ext cx="11054080" cy="282369"/>
          </a:xfrm>
        </p:spPr>
        <p:txBody>
          <a:bodyPr>
            <a:normAutofit/>
          </a:bodyPr>
          <a:lstStyle>
            <a:lvl1pPr marL="0" indent="0" algn="ctr">
              <a:buNone/>
              <a:defRPr sz="1280" b="0" i="0">
                <a:solidFill>
                  <a:schemeClr val="tx1">
                    <a:alpha val="50000"/>
                  </a:schemeClr>
                </a:solidFill>
                <a:latin typeface="Roboto Condensed Light" charset="0"/>
                <a:ea typeface="Roboto Condensed Light" charset="0"/>
                <a:cs typeface="Roboto Condensed Light" charset="0"/>
              </a:defRPr>
            </a:lvl1pPr>
          </a:lstStyle>
          <a:p>
            <a:pPr lvl="0"/>
            <a:r>
              <a:rPr lang="en-US" dirty="0"/>
              <a:t>Edit Master text style</a:t>
            </a:r>
          </a:p>
        </p:txBody>
      </p:sp>
    </p:spTree>
    <p:extLst>
      <p:ext uri="{BB962C8B-B14F-4D97-AF65-F5344CB8AC3E}">
        <p14:creationId xmlns:p14="http://schemas.microsoft.com/office/powerpoint/2010/main" val="7123844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34_Title Slide">
    <p:spTree>
      <p:nvGrpSpPr>
        <p:cNvPr id="1" name=""/>
        <p:cNvGrpSpPr/>
        <p:nvPr/>
      </p:nvGrpSpPr>
      <p:grpSpPr>
        <a:xfrm>
          <a:off x="0" y="0"/>
          <a:ext cx="0" cy="0"/>
          <a:chOff x="0" y="0"/>
          <a:chExt cx="0" cy="0"/>
        </a:xfrm>
      </p:grpSpPr>
      <p:sp>
        <p:nvSpPr>
          <p:cNvPr id="5" name="Picture Placeholder 2"/>
          <p:cNvSpPr>
            <a:spLocks noGrp="1"/>
          </p:cNvSpPr>
          <p:nvPr>
            <p:ph type="pic" sz="quarter" idx="11" hasCustomPrompt="1"/>
          </p:nvPr>
        </p:nvSpPr>
        <p:spPr>
          <a:xfrm>
            <a:off x="1262231" y="3796754"/>
            <a:ext cx="3147380" cy="2443365"/>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7" name="Picture Placeholder 2"/>
          <p:cNvSpPr>
            <a:spLocks noGrp="1"/>
          </p:cNvSpPr>
          <p:nvPr>
            <p:ph type="pic" sz="quarter" idx="12" hasCustomPrompt="1"/>
          </p:nvPr>
        </p:nvSpPr>
        <p:spPr>
          <a:xfrm>
            <a:off x="4969691" y="3796754"/>
            <a:ext cx="3147380" cy="2443365"/>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8" name="Picture Placeholder 2"/>
          <p:cNvSpPr>
            <a:spLocks noGrp="1"/>
          </p:cNvSpPr>
          <p:nvPr>
            <p:ph type="pic" sz="quarter" idx="13" hasCustomPrompt="1"/>
          </p:nvPr>
        </p:nvSpPr>
        <p:spPr>
          <a:xfrm>
            <a:off x="8677152" y="3796754"/>
            <a:ext cx="3147380" cy="2443365"/>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9" name="Title 3"/>
          <p:cNvSpPr>
            <a:spLocks noGrp="1"/>
          </p:cNvSpPr>
          <p:nvPr>
            <p:ph type="title"/>
          </p:nvPr>
        </p:nvSpPr>
        <p:spPr>
          <a:xfrm>
            <a:off x="975360" y="880230"/>
            <a:ext cx="11054080" cy="1162753"/>
          </a:xfrm>
        </p:spPr>
        <p:txBody>
          <a:bodyPr>
            <a:normAutofit/>
          </a:bodyPr>
          <a:lstStyle>
            <a:lvl1pPr algn="ctr">
              <a:defRPr sz="4693" b="0" i="0">
                <a:solidFill>
                  <a:schemeClr val="accent1"/>
                </a:solidFill>
                <a:latin typeface="Roboto Condensed Light" charset="0"/>
                <a:ea typeface="Roboto Condensed Light" charset="0"/>
                <a:cs typeface="Roboto Condensed Light" charset="0"/>
              </a:defRPr>
            </a:lvl1pPr>
          </a:lstStyle>
          <a:p>
            <a:r>
              <a:rPr lang="en-US"/>
              <a:t>Click to edit Master title style</a:t>
            </a:r>
            <a:endParaRPr lang="en-US" dirty="0"/>
          </a:p>
        </p:txBody>
      </p:sp>
      <p:sp>
        <p:nvSpPr>
          <p:cNvPr id="10" name="Text Placeholder 5"/>
          <p:cNvSpPr>
            <a:spLocks noGrp="1"/>
          </p:cNvSpPr>
          <p:nvPr>
            <p:ph type="body" sz="quarter" idx="10" hasCustomPrompt="1"/>
          </p:nvPr>
        </p:nvSpPr>
        <p:spPr>
          <a:xfrm>
            <a:off x="975360" y="1890870"/>
            <a:ext cx="11054080" cy="282369"/>
          </a:xfrm>
        </p:spPr>
        <p:txBody>
          <a:bodyPr>
            <a:normAutofit/>
          </a:bodyPr>
          <a:lstStyle>
            <a:lvl1pPr marL="0" indent="0" algn="ctr">
              <a:buNone/>
              <a:defRPr sz="1280" b="0" i="0">
                <a:solidFill>
                  <a:schemeClr val="tx1">
                    <a:alpha val="50000"/>
                  </a:schemeClr>
                </a:solidFill>
                <a:latin typeface="Roboto Condensed Light" charset="0"/>
                <a:ea typeface="Roboto Condensed Light" charset="0"/>
                <a:cs typeface="Roboto Condensed Light" charset="0"/>
              </a:defRPr>
            </a:lvl1pPr>
          </a:lstStyle>
          <a:p>
            <a:pPr lvl="0"/>
            <a:r>
              <a:rPr lang="en-US" dirty="0"/>
              <a:t>Edit Master text style</a:t>
            </a:r>
          </a:p>
        </p:txBody>
      </p:sp>
    </p:spTree>
    <p:extLst>
      <p:ext uri="{BB962C8B-B14F-4D97-AF65-F5344CB8AC3E}">
        <p14:creationId xmlns:p14="http://schemas.microsoft.com/office/powerpoint/2010/main" val="16032142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46_Title Slide">
    <p:spTree>
      <p:nvGrpSpPr>
        <p:cNvPr id="1" name=""/>
        <p:cNvGrpSpPr/>
        <p:nvPr/>
      </p:nvGrpSpPr>
      <p:grpSpPr>
        <a:xfrm>
          <a:off x="0" y="0"/>
          <a:ext cx="0" cy="0"/>
          <a:chOff x="0" y="0"/>
          <a:chExt cx="0" cy="0"/>
        </a:xfrm>
      </p:grpSpPr>
      <p:sp>
        <p:nvSpPr>
          <p:cNvPr id="5" name="Picture Placeholder 2"/>
          <p:cNvSpPr>
            <a:spLocks noGrp="1"/>
          </p:cNvSpPr>
          <p:nvPr>
            <p:ph type="pic" sz="quarter" idx="11" hasCustomPrompt="1"/>
          </p:nvPr>
        </p:nvSpPr>
        <p:spPr>
          <a:xfrm>
            <a:off x="1647457" y="2813198"/>
            <a:ext cx="2852313" cy="3803083"/>
          </a:xfrm>
          <a:prstGeom prst="roundRect">
            <a:avLst/>
          </a:prstGeo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7" name="Title 3"/>
          <p:cNvSpPr>
            <a:spLocks noGrp="1"/>
          </p:cNvSpPr>
          <p:nvPr>
            <p:ph type="title"/>
          </p:nvPr>
        </p:nvSpPr>
        <p:spPr>
          <a:xfrm>
            <a:off x="975360" y="880230"/>
            <a:ext cx="11054080" cy="1162753"/>
          </a:xfrm>
        </p:spPr>
        <p:txBody>
          <a:bodyPr>
            <a:normAutofit/>
          </a:bodyPr>
          <a:lstStyle>
            <a:lvl1pPr algn="l">
              <a:defRPr sz="4693" b="0" i="0">
                <a:solidFill>
                  <a:schemeClr val="accent1"/>
                </a:solidFill>
                <a:latin typeface="Roboto Condensed Light" charset="0"/>
                <a:ea typeface="Roboto Condensed Light" charset="0"/>
                <a:cs typeface="Roboto Condensed Light" charset="0"/>
              </a:defRPr>
            </a:lvl1pPr>
          </a:lstStyle>
          <a:p>
            <a:r>
              <a:rPr lang="en-US"/>
              <a:t>Click to edit Master title style</a:t>
            </a:r>
            <a:endParaRPr lang="en-US" dirty="0"/>
          </a:p>
        </p:txBody>
      </p:sp>
      <p:sp>
        <p:nvSpPr>
          <p:cNvPr id="8" name="Text Placeholder 5"/>
          <p:cNvSpPr>
            <a:spLocks noGrp="1"/>
          </p:cNvSpPr>
          <p:nvPr>
            <p:ph type="body" sz="quarter" idx="10" hasCustomPrompt="1"/>
          </p:nvPr>
        </p:nvSpPr>
        <p:spPr>
          <a:xfrm>
            <a:off x="975360" y="1890870"/>
            <a:ext cx="11054080" cy="282369"/>
          </a:xfrm>
        </p:spPr>
        <p:txBody>
          <a:bodyPr>
            <a:normAutofit/>
          </a:bodyPr>
          <a:lstStyle>
            <a:lvl1pPr marL="0" indent="0" algn="l">
              <a:buNone/>
              <a:defRPr sz="1280" b="0" i="0">
                <a:solidFill>
                  <a:schemeClr val="tx1">
                    <a:alpha val="50000"/>
                  </a:schemeClr>
                </a:solidFill>
                <a:latin typeface="Roboto Condensed Light" charset="0"/>
                <a:ea typeface="Roboto Condensed Light" charset="0"/>
                <a:cs typeface="Roboto Condensed Light" charset="0"/>
              </a:defRPr>
            </a:lvl1pPr>
          </a:lstStyle>
          <a:p>
            <a:pPr lvl="0"/>
            <a:r>
              <a:rPr lang="en-US" dirty="0"/>
              <a:t>Edit Master text style</a:t>
            </a:r>
          </a:p>
        </p:txBody>
      </p:sp>
    </p:spTree>
    <p:extLst>
      <p:ext uri="{BB962C8B-B14F-4D97-AF65-F5344CB8AC3E}">
        <p14:creationId xmlns:p14="http://schemas.microsoft.com/office/powerpoint/2010/main" val="1485880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78_Title Slide">
    <p:spTree>
      <p:nvGrpSpPr>
        <p:cNvPr id="1" name=""/>
        <p:cNvGrpSpPr/>
        <p:nvPr/>
      </p:nvGrpSpPr>
      <p:grpSpPr>
        <a:xfrm>
          <a:off x="0" y="0"/>
          <a:ext cx="0" cy="0"/>
          <a:chOff x="0" y="0"/>
          <a:chExt cx="0" cy="0"/>
        </a:xfrm>
      </p:grpSpPr>
      <p:sp>
        <p:nvSpPr>
          <p:cNvPr id="5" name="Picture Placeholder 2"/>
          <p:cNvSpPr>
            <a:spLocks noGrp="1"/>
          </p:cNvSpPr>
          <p:nvPr>
            <p:ph type="pic" sz="quarter" idx="11" hasCustomPrompt="1"/>
          </p:nvPr>
        </p:nvSpPr>
        <p:spPr>
          <a:xfrm>
            <a:off x="5477179" y="1413674"/>
            <a:ext cx="2050442" cy="2798289"/>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7" name="Title 3"/>
          <p:cNvSpPr>
            <a:spLocks noGrp="1"/>
          </p:cNvSpPr>
          <p:nvPr>
            <p:ph type="title"/>
          </p:nvPr>
        </p:nvSpPr>
        <p:spPr>
          <a:xfrm>
            <a:off x="975360" y="4482911"/>
            <a:ext cx="11054080" cy="1162753"/>
          </a:xfrm>
        </p:spPr>
        <p:txBody>
          <a:bodyPr>
            <a:normAutofit/>
          </a:bodyPr>
          <a:lstStyle>
            <a:lvl1pPr algn="ctr">
              <a:defRPr sz="4693" b="0" i="0">
                <a:solidFill>
                  <a:schemeClr val="accent1"/>
                </a:solidFill>
                <a:latin typeface="Roboto Condensed Light" charset="0"/>
                <a:ea typeface="Roboto Condensed Light" charset="0"/>
                <a:cs typeface="Roboto Condensed Light" charset="0"/>
              </a:defRPr>
            </a:lvl1pPr>
          </a:lstStyle>
          <a:p>
            <a:r>
              <a:rPr lang="en-US"/>
              <a:t>Click to edit Master title style</a:t>
            </a:r>
            <a:endParaRPr lang="en-US" dirty="0"/>
          </a:p>
        </p:txBody>
      </p:sp>
      <p:sp>
        <p:nvSpPr>
          <p:cNvPr id="8" name="Text Placeholder 5"/>
          <p:cNvSpPr>
            <a:spLocks noGrp="1"/>
          </p:cNvSpPr>
          <p:nvPr>
            <p:ph type="body" sz="quarter" idx="10" hasCustomPrompt="1"/>
          </p:nvPr>
        </p:nvSpPr>
        <p:spPr>
          <a:xfrm>
            <a:off x="975360" y="5493550"/>
            <a:ext cx="11054080" cy="282369"/>
          </a:xfrm>
        </p:spPr>
        <p:txBody>
          <a:bodyPr>
            <a:normAutofit/>
          </a:bodyPr>
          <a:lstStyle>
            <a:lvl1pPr marL="0" indent="0" algn="ctr">
              <a:buNone/>
              <a:defRPr sz="1280" b="0" i="0">
                <a:solidFill>
                  <a:schemeClr val="tx1">
                    <a:alpha val="50000"/>
                  </a:schemeClr>
                </a:solidFill>
                <a:latin typeface="Roboto Condensed Light" charset="0"/>
                <a:ea typeface="Roboto Condensed Light" charset="0"/>
                <a:cs typeface="Roboto Condensed Light" charset="0"/>
              </a:defRPr>
            </a:lvl1pPr>
          </a:lstStyle>
          <a:p>
            <a:pPr lvl="0"/>
            <a:r>
              <a:rPr lang="en-US" dirty="0"/>
              <a:t>Edit Master text style</a:t>
            </a:r>
          </a:p>
        </p:txBody>
      </p:sp>
    </p:spTree>
    <p:extLst>
      <p:ext uri="{BB962C8B-B14F-4D97-AF65-F5344CB8AC3E}">
        <p14:creationId xmlns:p14="http://schemas.microsoft.com/office/powerpoint/2010/main" val="34301486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47_Title Slide">
    <p:spTree>
      <p:nvGrpSpPr>
        <p:cNvPr id="1" name=""/>
        <p:cNvGrpSpPr/>
        <p:nvPr/>
      </p:nvGrpSpPr>
      <p:grpSpPr>
        <a:xfrm>
          <a:off x="0" y="0"/>
          <a:ext cx="0" cy="0"/>
          <a:chOff x="0" y="0"/>
          <a:chExt cx="0" cy="0"/>
        </a:xfrm>
      </p:grpSpPr>
      <p:sp>
        <p:nvSpPr>
          <p:cNvPr id="5" name="Picture Placeholder 2"/>
          <p:cNvSpPr>
            <a:spLocks noGrp="1"/>
          </p:cNvSpPr>
          <p:nvPr>
            <p:ph type="pic" sz="quarter" idx="11" hasCustomPrompt="1"/>
          </p:nvPr>
        </p:nvSpPr>
        <p:spPr>
          <a:xfrm>
            <a:off x="1295017" y="2813198"/>
            <a:ext cx="2278572" cy="2552650"/>
          </a:xfrm>
          <a:prstGeom prst="roundRect">
            <a:avLst>
              <a:gd name="adj" fmla="val 8034"/>
            </a:avLst>
          </a:prstGeo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7" name="Picture Placeholder 2"/>
          <p:cNvSpPr>
            <a:spLocks noGrp="1"/>
          </p:cNvSpPr>
          <p:nvPr>
            <p:ph type="pic" sz="quarter" idx="12" hasCustomPrompt="1"/>
          </p:nvPr>
        </p:nvSpPr>
        <p:spPr>
          <a:xfrm>
            <a:off x="3999797" y="2813198"/>
            <a:ext cx="2278572" cy="2552650"/>
          </a:xfrm>
          <a:prstGeom prst="roundRect">
            <a:avLst>
              <a:gd name="adj" fmla="val 8034"/>
            </a:avLst>
          </a:prstGeo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8" name="Picture Placeholder 2"/>
          <p:cNvSpPr>
            <a:spLocks noGrp="1"/>
          </p:cNvSpPr>
          <p:nvPr>
            <p:ph type="pic" sz="quarter" idx="13" hasCustomPrompt="1"/>
          </p:nvPr>
        </p:nvSpPr>
        <p:spPr>
          <a:xfrm>
            <a:off x="6704576" y="2813198"/>
            <a:ext cx="2278572" cy="2552650"/>
          </a:xfrm>
          <a:prstGeom prst="roundRect">
            <a:avLst>
              <a:gd name="adj" fmla="val 8034"/>
            </a:avLst>
          </a:prstGeo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9" name="Picture Placeholder 2"/>
          <p:cNvSpPr>
            <a:spLocks noGrp="1"/>
          </p:cNvSpPr>
          <p:nvPr>
            <p:ph type="pic" sz="quarter" idx="14" hasCustomPrompt="1"/>
          </p:nvPr>
        </p:nvSpPr>
        <p:spPr>
          <a:xfrm>
            <a:off x="9409356" y="2813198"/>
            <a:ext cx="2278572" cy="2552650"/>
          </a:xfrm>
          <a:prstGeom prst="roundRect">
            <a:avLst>
              <a:gd name="adj" fmla="val 8034"/>
            </a:avLst>
          </a:prstGeo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0" name="Title 3"/>
          <p:cNvSpPr>
            <a:spLocks noGrp="1"/>
          </p:cNvSpPr>
          <p:nvPr>
            <p:ph type="title"/>
          </p:nvPr>
        </p:nvSpPr>
        <p:spPr>
          <a:xfrm>
            <a:off x="975360" y="880230"/>
            <a:ext cx="11054080" cy="1162753"/>
          </a:xfrm>
        </p:spPr>
        <p:txBody>
          <a:bodyPr>
            <a:normAutofit/>
          </a:bodyPr>
          <a:lstStyle>
            <a:lvl1pPr algn="l">
              <a:defRPr sz="4693" b="0" i="0">
                <a:solidFill>
                  <a:schemeClr val="accent1"/>
                </a:solidFill>
                <a:latin typeface="Roboto Condensed Light" charset="0"/>
                <a:ea typeface="Roboto Condensed Light" charset="0"/>
                <a:cs typeface="Roboto Condensed Light" charset="0"/>
              </a:defRPr>
            </a:lvl1pPr>
          </a:lstStyle>
          <a:p>
            <a:r>
              <a:rPr lang="en-US"/>
              <a:t>Click to edit Master title style</a:t>
            </a:r>
            <a:endParaRPr lang="en-US" dirty="0"/>
          </a:p>
        </p:txBody>
      </p:sp>
      <p:sp>
        <p:nvSpPr>
          <p:cNvPr id="11" name="Text Placeholder 5"/>
          <p:cNvSpPr>
            <a:spLocks noGrp="1"/>
          </p:cNvSpPr>
          <p:nvPr>
            <p:ph type="body" sz="quarter" idx="10" hasCustomPrompt="1"/>
          </p:nvPr>
        </p:nvSpPr>
        <p:spPr>
          <a:xfrm>
            <a:off x="975360" y="1890870"/>
            <a:ext cx="11054080" cy="282369"/>
          </a:xfrm>
        </p:spPr>
        <p:txBody>
          <a:bodyPr>
            <a:normAutofit/>
          </a:bodyPr>
          <a:lstStyle>
            <a:lvl1pPr marL="0" indent="0" algn="l">
              <a:buNone/>
              <a:defRPr sz="1280" b="0" i="0">
                <a:solidFill>
                  <a:schemeClr val="tx1">
                    <a:alpha val="50000"/>
                  </a:schemeClr>
                </a:solidFill>
                <a:latin typeface="Roboto Condensed Light" charset="0"/>
                <a:ea typeface="Roboto Condensed Light" charset="0"/>
                <a:cs typeface="Roboto Condensed Light" charset="0"/>
              </a:defRPr>
            </a:lvl1pPr>
          </a:lstStyle>
          <a:p>
            <a:pPr lvl="0"/>
            <a:r>
              <a:rPr lang="en-US" dirty="0"/>
              <a:t>Edit Master text style</a:t>
            </a:r>
          </a:p>
        </p:txBody>
      </p:sp>
    </p:spTree>
    <p:extLst>
      <p:ext uri="{BB962C8B-B14F-4D97-AF65-F5344CB8AC3E}">
        <p14:creationId xmlns:p14="http://schemas.microsoft.com/office/powerpoint/2010/main" val="41983535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50_Title Slide">
    <p:spTree>
      <p:nvGrpSpPr>
        <p:cNvPr id="1" name=""/>
        <p:cNvGrpSpPr/>
        <p:nvPr/>
      </p:nvGrpSpPr>
      <p:grpSpPr>
        <a:xfrm>
          <a:off x="0" y="0"/>
          <a:ext cx="0" cy="0"/>
          <a:chOff x="0" y="0"/>
          <a:chExt cx="0" cy="0"/>
        </a:xfrm>
      </p:grpSpPr>
      <p:sp>
        <p:nvSpPr>
          <p:cNvPr id="5" name="Picture Placeholder 2"/>
          <p:cNvSpPr>
            <a:spLocks noGrp="1"/>
          </p:cNvSpPr>
          <p:nvPr>
            <p:ph type="pic" sz="quarter" idx="11" hasCustomPrompt="1"/>
          </p:nvPr>
        </p:nvSpPr>
        <p:spPr>
          <a:xfrm>
            <a:off x="1295017" y="2813198"/>
            <a:ext cx="2278572" cy="2552650"/>
          </a:xfrm>
          <a:prstGeom prst="roundRect">
            <a:avLst>
              <a:gd name="adj" fmla="val 8034"/>
            </a:avLst>
          </a:prstGeo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0" name="Picture Placeholder 2"/>
          <p:cNvSpPr>
            <a:spLocks noGrp="1"/>
          </p:cNvSpPr>
          <p:nvPr>
            <p:ph type="pic" sz="quarter" idx="12" hasCustomPrompt="1"/>
          </p:nvPr>
        </p:nvSpPr>
        <p:spPr>
          <a:xfrm>
            <a:off x="1295017" y="5785724"/>
            <a:ext cx="2278572" cy="2552650"/>
          </a:xfrm>
          <a:prstGeom prst="roundRect">
            <a:avLst>
              <a:gd name="adj" fmla="val 8034"/>
            </a:avLst>
          </a:prstGeo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1" name="Picture Placeholder 2"/>
          <p:cNvSpPr>
            <a:spLocks noGrp="1"/>
          </p:cNvSpPr>
          <p:nvPr>
            <p:ph type="pic" sz="quarter" idx="13" hasCustomPrompt="1"/>
          </p:nvPr>
        </p:nvSpPr>
        <p:spPr>
          <a:xfrm>
            <a:off x="6565239" y="2813198"/>
            <a:ext cx="2278572" cy="2552650"/>
          </a:xfrm>
          <a:prstGeom prst="roundRect">
            <a:avLst>
              <a:gd name="adj" fmla="val 8034"/>
            </a:avLst>
          </a:prstGeo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2" name="Picture Placeholder 2"/>
          <p:cNvSpPr>
            <a:spLocks noGrp="1"/>
          </p:cNvSpPr>
          <p:nvPr>
            <p:ph type="pic" sz="quarter" idx="14" hasCustomPrompt="1"/>
          </p:nvPr>
        </p:nvSpPr>
        <p:spPr>
          <a:xfrm>
            <a:off x="6565239" y="5785724"/>
            <a:ext cx="2278572" cy="2552650"/>
          </a:xfrm>
          <a:prstGeom prst="roundRect">
            <a:avLst>
              <a:gd name="adj" fmla="val 8034"/>
            </a:avLst>
          </a:prstGeo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8" name="Title 3"/>
          <p:cNvSpPr>
            <a:spLocks noGrp="1"/>
          </p:cNvSpPr>
          <p:nvPr>
            <p:ph type="title"/>
          </p:nvPr>
        </p:nvSpPr>
        <p:spPr>
          <a:xfrm>
            <a:off x="975360" y="880230"/>
            <a:ext cx="11054080" cy="1162753"/>
          </a:xfrm>
        </p:spPr>
        <p:txBody>
          <a:bodyPr>
            <a:normAutofit/>
          </a:bodyPr>
          <a:lstStyle>
            <a:lvl1pPr algn="l">
              <a:defRPr sz="4693" b="0" i="0">
                <a:solidFill>
                  <a:schemeClr val="accent1"/>
                </a:solidFill>
                <a:latin typeface="Roboto Condensed Light" charset="0"/>
                <a:ea typeface="Roboto Condensed Light" charset="0"/>
                <a:cs typeface="Roboto Condensed Light" charset="0"/>
              </a:defRPr>
            </a:lvl1pPr>
          </a:lstStyle>
          <a:p>
            <a:r>
              <a:rPr lang="en-US"/>
              <a:t>Click to edit Master title style</a:t>
            </a:r>
            <a:endParaRPr lang="en-US" dirty="0"/>
          </a:p>
        </p:txBody>
      </p:sp>
      <p:sp>
        <p:nvSpPr>
          <p:cNvPr id="9" name="Text Placeholder 5"/>
          <p:cNvSpPr>
            <a:spLocks noGrp="1"/>
          </p:cNvSpPr>
          <p:nvPr>
            <p:ph type="body" sz="quarter" idx="10" hasCustomPrompt="1"/>
          </p:nvPr>
        </p:nvSpPr>
        <p:spPr>
          <a:xfrm>
            <a:off x="975360" y="1890870"/>
            <a:ext cx="11054080" cy="282369"/>
          </a:xfrm>
        </p:spPr>
        <p:txBody>
          <a:bodyPr>
            <a:normAutofit/>
          </a:bodyPr>
          <a:lstStyle>
            <a:lvl1pPr marL="0" indent="0" algn="l">
              <a:buNone/>
              <a:defRPr sz="1280" b="0" i="0">
                <a:solidFill>
                  <a:schemeClr val="tx1">
                    <a:alpha val="50000"/>
                  </a:schemeClr>
                </a:solidFill>
                <a:latin typeface="Roboto Condensed Light" charset="0"/>
                <a:ea typeface="Roboto Condensed Light" charset="0"/>
                <a:cs typeface="Roboto Condensed Light" charset="0"/>
              </a:defRPr>
            </a:lvl1pPr>
          </a:lstStyle>
          <a:p>
            <a:pPr lvl="0"/>
            <a:r>
              <a:rPr lang="en-US" dirty="0"/>
              <a:t>Edit Master text style</a:t>
            </a:r>
          </a:p>
        </p:txBody>
      </p:sp>
    </p:spTree>
    <p:extLst>
      <p:ext uri="{BB962C8B-B14F-4D97-AF65-F5344CB8AC3E}">
        <p14:creationId xmlns:p14="http://schemas.microsoft.com/office/powerpoint/2010/main" val="16195414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48_Title Slide">
    <p:spTree>
      <p:nvGrpSpPr>
        <p:cNvPr id="1" name=""/>
        <p:cNvGrpSpPr/>
        <p:nvPr/>
      </p:nvGrpSpPr>
      <p:grpSpPr>
        <a:xfrm>
          <a:off x="0" y="0"/>
          <a:ext cx="0" cy="0"/>
          <a:chOff x="0" y="0"/>
          <a:chExt cx="0" cy="0"/>
        </a:xfrm>
      </p:grpSpPr>
      <p:sp>
        <p:nvSpPr>
          <p:cNvPr id="5" name="Picture Placeholder 2"/>
          <p:cNvSpPr>
            <a:spLocks noGrp="1"/>
          </p:cNvSpPr>
          <p:nvPr>
            <p:ph type="pic" sz="quarter" idx="11" hasCustomPrompt="1"/>
          </p:nvPr>
        </p:nvSpPr>
        <p:spPr>
          <a:xfrm>
            <a:off x="1295017" y="2813198"/>
            <a:ext cx="2991650" cy="2552650"/>
          </a:xfrm>
          <a:prstGeom prst="roundRect">
            <a:avLst>
              <a:gd name="adj" fmla="val 8034"/>
            </a:avLst>
          </a:prstGeo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0" name="Picture Placeholder 2"/>
          <p:cNvSpPr>
            <a:spLocks noGrp="1"/>
          </p:cNvSpPr>
          <p:nvPr>
            <p:ph type="pic" sz="quarter" idx="12" hasCustomPrompt="1"/>
          </p:nvPr>
        </p:nvSpPr>
        <p:spPr>
          <a:xfrm>
            <a:off x="4876801" y="2813198"/>
            <a:ext cx="2991650" cy="2552650"/>
          </a:xfrm>
          <a:prstGeom prst="roundRect">
            <a:avLst>
              <a:gd name="adj" fmla="val 8034"/>
            </a:avLst>
          </a:prstGeo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1" name="Picture Placeholder 2"/>
          <p:cNvSpPr>
            <a:spLocks noGrp="1"/>
          </p:cNvSpPr>
          <p:nvPr>
            <p:ph type="pic" sz="quarter" idx="13" hasCustomPrompt="1"/>
          </p:nvPr>
        </p:nvSpPr>
        <p:spPr>
          <a:xfrm>
            <a:off x="8458586" y="2813198"/>
            <a:ext cx="2991650" cy="2552650"/>
          </a:xfrm>
          <a:prstGeom prst="roundRect">
            <a:avLst>
              <a:gd name="adj" fmla="val 8034"/>
            </a:avLst>
          </a:prstGeo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7" name="Title 3"/>
          <p:cNvSpPr>
            <a:spLocks noGrp="1"/>
          </p:cNvSpPr>
          <p:nvPr>
            <p:ph type="title"/>
          </p:nvPr>
        </p:nvSpPr>
        <p:spPr>
          <a:xfrm>
            <a:off x="975360" y="880230"/>
            <a:ext cx="11054080" cy="1162753"/>
          </a:xfrm>
        </p:spPr>
        <p:txBody>
          <a:bodyPr>
            <a:normAutofit/>
          </a:bodyPr>
          <a:lstStyle>
            <a:lvl1pPr algn="l">
              <a:defRPr sz="4693" b="0" i="0">
                <a:solidFill>
                  <a:schemeClr val="accent1"/>
                </a:solidFill>
                <a:latin typeface="Roboto Condensed Light" charset="0"/>
                <a:ea typeface="Roboto Condensed Light" charset="0"/>
                <a:cs typeface="Roboto Condensed Light" charset="0"/>
              </a:defRPr>
            </a:lvl1pPr>
          </a:lstStyle>
          <a:p>
            <a:r>
              <a:rPr lang="en-US"/>
              <a:t>Click to edit Master title style</a:t>
            </a:r>
            <a:endParaRPr lang="en-US" dirty="0"/>
          </a:p>
        </p:txBody>
      </p:sp>
      <p:sp>
        <p:nvSpPr>
          <p:cNvPr id="8" name="Text Placeholder 5"/>
          <p:cNvSpPr>
            <a:spLocks noGrp="1"/>
          </p:cNvSpPr>
          <p:nvPr>
            <p:ph type="body" sz="quarter" idx="10" hasCustomPrompt="1"/>
          </p:nvPr>
        </p:nvSpPr>
        <p:spPr>
          <a:xfrm>
            <a:off x="975360" y="1890870"/>
            <a:ext cx="11054080" cy="282369"/>
          </a:xfrm>
        </p:spPr>
        <p:txBody>
          <a:bodyPr>
            <a:normAutofit/>
          </a:bodyPr>
          <a:lstStyle>
            <a:lvl1pPr marL="0" indent="0" algn="l">
              <a:buNone/>
              <a:defRPr sz="1280" b="0" i="0">
                <a:solidFill>
                  <a:schemeClr val="tx1">
                    <a:alpha val="50000"/>
                  </a:schemeClr>
                </a:solidFill>
                <a:latin typeface="Roboto Condensed Light" charset="0"/>
                <a:ea typeface="Roboto Condensed Light" charset="0"/>
                <a:cs typeface="Roboto Condensed Light" charset="0"/>
              </a:defRPr>
            </a:lvl1pPr>
          </a:lstStyle>
          <a:p>
            <a:pPr lvl="0"/>
            <a:r>
              <a:rPr lang="en-US" dirty="0"/>
              <a:t>Edit Master text style</a:t>
            </a:r>
          </a:p>
        </p:txBody>
      </p:sp>
    </p:spTree>
    <p:extLst>
      <p:ext uri="{BB962C8B-B14F-4D97-AF65-F5344CB8AC3E}">
        <p14:creationId xmlns:p14="http://schemas.microsoft.com/office/powerpoint/2010/main" val="8160830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67_Title Slide">
    <p:spTree>
      <p:nvGrpSpPr>
        <p:cNvPr id="1" name=""/>
        <p:cNvGrpSpPr/>
        <p:nvPr/>
      </p:nvGrpSpPr>
      <p:grpSpPr>
        <a:xfrm>
          <a:off x="0" y="0"/>
          <a:ext cx="0" cy="0"/>
          <a:chOff x="0" y="0"/>
          <a:chExt cx="0" cy="0"/>
        </a:xfrm>
      </p:grpSpPr>
      <p:sp>
        <p:nvSpPr>
          <p:cNvPr id="5" name="Picture Placeholder 2"/>
          <p:cNvSpPr>
            <a:spLocks noGrp="1"/>
          </p:cNvSpPr>
          <p:nvPr>
            <p:ph type="pic" sz="quarter" idx="11" hasCustomPrompt="1"/>
          </p:nvPr>
        </p:nvSpPr>
        <p:spPr>
          <a:xfrm>
            <a:off x="975360" y="2813198"/>
            <a:ext cx="1950720" cy="2600960"/>
          </a:xfrm>
          <a:prstGeom prst="rect">
            <a:avLst/>
          </a:prstGeo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2" name="Rectangle 1"/>
          <p:cNvSpPr/>
          <p:nvPr/>
        </p:nvSpPr>
        <p:spPr>
          <a:xfrm>
            <a:off x="2926081" y="2813198"/>
            <a:ext cx="3565391" cy="260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840"/>
          </a:p>
        </p:txBody>
      </p:sp>
      <p:sp>
        <p:nvSpPr>
          <p:cNvPr id="12" name="Picture Placeholder 2"/>
          <p:cNvSpPr>
            <a:spLocks noGrp="1"/>
          </p:cNvSpPr>
          <p:nvPr>
            <p:ph type="pic" sz="quarter" idx="12" hasCustomPrompt="1"/>
          </p:nvPr>
        </p:nvSpPr>
        <p:spPr>
          <a:xfrm>
            <a:off x="6491472" y="2813198"/>
            <a:ext cx="1950720" cy="2600960"/>
          </a:xfrm>
          <a:prstGeom prst="rect">
            <a:avLst/>
          </a:prstGeo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3" name="Rectangle 12"/>
          <p:cNvSpPr/>
          <p:nvPr/>
        </p:nvSpPr>
        <p:spPr>
          <a:xfrm>
            <a:off x="8442193" y="2813198"/>
            <a:ext cx="3565391" cy="26009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840"/>
          </a:p>
        </p:txBody>
      </p:sp>
      <p:sp>
        <p:nvSpPr>
          <p:cNvPr id="14" name="Rectangle 13"/>
          <p:cNvSpPr/>
          <p:nvPr/>
        </p:nvSpPr>
        <p:spPr>
          <a:xfrm>
            <a:off x="975360" y="5720154"/>
            <a:ext cx="3565391" cy="26009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840"/>
          </a:p>
        </p:txBody>
      </p:sp>
      <p:sp>
        <p:nvSpPr>
          <p:cNvPr id="17" name="Picture Placeholder 2"/>
          <p:cNvSpPr>
            <a:spLocks noGrp="1"/>
          </p:cNvSpPr>
          <p:nvPr>
            <p:ph type="pic" sz="quarter" idx="13" hasCustomPrompt="1"/>
          </p:nvPr>
        </p:nvSpPr>
        <p:spPr>
          <a:xfrm>
            <a:off x="4540751" y="5712937"/>
            <a:ext cx="1950720" cy="2600960"/>
          </a:xfrm>
          <a:prstGeom prst="rect">
            <a:avLst/>
          </a:prstGeo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8" name="Rectangle 17"/>
          <p:cNvSpPr/>
          <p:nvPr/>
        </p:nvSpPr>
        <p:spPr>
          <a:xfrm>
            <a:off x="6491471" y="5720154"/>
            <a:ext cx="3565391" cy="26009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840"/>
          </a:p>
        </p:txBody>
      </p:sp>
      <p:sp>
        <p:nvSpPr>
          <p:cNvPr id="19" name="Picture Placeholder 2"/>
          <p:cNvSpPr>
            <a:spLocks noGrp="1"/>
          </p:cNvSpPr>
          <p:nvPr>
            <p:ph type="pic" sz="quarter" idx="14" hasCustomPrompt="1"/>
          </p:nvPr>
        </p:nvSpPr>
        <p:spPr>
          <a:xfrm>
            <a:off x="10056862" y="5712937"/>
            <a:ext cx="1950720" cy="2600960"/>
          </a:xfrm>
          <a:prstGeom prst="rect">
            <a:avLst/>
          </a:prstGeo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5" name="Title 3"/>
          <p:cNvSpPr>
            <a:spLocks noGrp="1"/>
          </p:cNvSpPr>
          <p:nvPr>
            <p:ph type="title"/>
          </p:nvPr>
        </p:nvSpPr>
        <p:spPr>
          <a:xfrm>
            <a:off x="975360" y="880230"/>
            <a:ext cx="11054080" cy="1162753"/>
          </a:xfrm>
        </p:spPr>
        <p:txBody>
          <a:bodyPr>
            <a:normAutofit/>
          </a:bodyPr>
          <a:lstStyle>
            <a:lvl1pPr algn="l">
              <a:defRPr sz="4693" b="0" i="0">
                <a:solidFill>
                  <a:schemeClr val="accent1"/>
                </a:solidFill>
                <a:latin typeface="Roboto Condensed Light" charset="0"/>
                <a:ea typeface="Roboto Condensed Light" charset="0"/>
                <a:cs typeface="Roboto Condensed Light" charset="0"/>
              </a:defRPr>
            </a:lvl1pPr>
          </a:lstStyle>
          <a:p>
            <a:r>
              <a:rPr lang="en-US"/>
              <a:t>Click to edit Master title style</a:t>
            </a:r>
            <a:endParaRPr lang="en-US" dirty="0"/>
          </a:p>
        </p:txBody>
      </p:sp>
      <p:sp>
        <p:nvSpPr>
          <p:cNvPr id="16" name="Text Placeholder 5"/>
          <p:cNvSpPr>
            <a:spLocks noGrp="1"/>
          </p:cNvSpPr>
          <p:nvPr>
            <p:ph type="body" sz="quarter" idx="10" hasCustomPrompt="1"/>
          </p:nvPr>
        </p:nvSpPr>
        <p:spPr>
          <a:xfrm>
            <a:off x="975360" y="1890870"/>
            <a:ext cx="11054080" cy="282369"/>
          </a:xfrm>
        </p:spPr>
        <p:txBody>
          <a:bodyPr>
            <a:normAutofit/>
          </a:bodyPr>
          <a:lstStyle>
            <a:lvl1pPr marL="0" indent="0" algn="l">
              <a:buNone/>
              <a:defRPr sz="1280" b="0" i="0">
                <a:solidFill>
                  <a:schemeClr val="tx1">
                    <a:alpha val="50000"/>
                  </a:schemeClr>
                </a:solidFill>
                <a:latin typeface="Roboto Condensed Light" charset="0"/>
                <a:ea typeface="Roboto Condensed Light" charset="0"/>
                <a:cs typeface="Roboto Condensed Light" charset="0"/>
              </a:defRPr>
            </a:lvl1pPr>
          </a:lstStyle>
          <a:p>
            <a:pPr lvl="0"/>
            <a:r>
              <a:rPr lang="en-US" dirty="0"/>
              <a:t>Edit Master text style</a:t>
            </a:r>
          </a:p>
        </p:txBody>
      </p:sp>
    </p:spTree>
    <p:extLst>
      <p:ext uri="{BB962C8B-B14F-4D97-AF65-F5344CB8AC3E}">
        <p14:creationId xmlns:p14="http://schemas.microsoft.com/office/powerpoint/2010/main" val="28437491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68_Title Slide">
    <p:spTree>
      <p:nvGrpSpPr>
        <p:cNvPr id="1" name=""/>
        <p:cNvGrpSpPr/>
        <p:nvPr/>
      </p:nvGrpSpPr>
      <p:grpSpPr>
        <a:xfrm>
          <a:off x="0" y="0"/>
          <a:ext cx="0" cy="0"/>
          <a:chOff x="0" y="0"/>
          <a:chExt cx="0" cy="0"/>
        </a:xfrm>
      </p:grpSpPr>
      <p:sp>
        <p:nvSpPr>
          <p:cNvPr id="5" name="Picture Placeholder 2"/>
          <p:cNvSpPr>
            <a:spLocks noGrp="1"/>
          </p:cNvSpPr>
          <p:nvPr>
            <p:ph type="pic" sz="quarter" idx="11" hasCustomPrompt="1"/>
          </p:nvPr>
        </p:nvSpPr>
        <p:spPr>
          <a:xfrm>
            <a:off x="4385022" y="2856913"/>
            <a:ext cx="1950720" cy="2600960"/>
          </a:xfrm>
          <a:prstGeom prst="rect">
            <a:avLst/>
          </a:prstGeo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5" name="Picture Placeholder 2"/>
          <p:cNvSpPr>
            <a:spLocks noGrp="1"/>
          </p:cNvSpPr>
          <p:nvPr>
            <p:ph type="pic" sz="quarter" idx="12" hasCustomPrompt="1"/>
          </p:nvPr>
        </p:nvSpPr>
        <p:spPr>
          <a:xfrm>
            <a:off x="6442293" y="2856913"/>
            <a:ext cx="1950720" cy="2600960"/>
          </a:xfrm>
          <a:prstGeom prst="rect">
            <a:avLst/>
          </a:prstGeo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6" name="Picture Placeholder 2"/>
          <p:cNvSpPr>
            <a:spLocks noGrp="1"/>
          </p:cNvSpPr>
          <p:nvPr>
            <p:ph type="pic" sz="quarter" idx="13" hasCustomPrompt="1"/>
          </p:nvPr>
        </p:nvSpPr>
        <p:spPr>
          <a:xfrm>
            <a:off x="4385022" y="5599942"/>
            <a:ext cx="1950720" cy="2600960"/>
          </a:xfrm>
          <a:prstGeom prst="rect">
            <a:avLst/>
          </a:prstGeo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20" name="Picture Placeholder 2"/>
          <p:cNvSpPr>
            <a:spLocks noGrp="1"/>
          </p:cNvSpPr>
          <p:nvPr>
            <p:ph type="pic" sz="quarter" idx="14" hasCustomPrompt="1"/>
          </p:nvPr>
        </p:nvSpPr>
        <p:spPr>
          <a:xfrm>
            <a:off x="6442293" y="5599942"/>
            <a:ext cx="1950720" cy="2600960"/>
          </a:xfrm>
          <a:prstGeom prst="rect">
            <a:avLst/>
          </a:prstGeo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8" name="Title 3"/>
          <p:cNvSpPr>
            <a:spLocks noGrp="1"/>
          </p:cNvSpPr>
          <p:nvPr>
            <p:ph type="title"/>
          </p:nvPr>
        </p:nvSpPr>
        <p:spPr>
          <a:xfrm>
            <a:off x="975360" y="880230"/>
            <a:ext cx="11054080" cy="1162753"/>
          </a:xfrm>
        </p:spPr>
        <p:txBody>
          <a:bodyPr>
            <a:normAutofit/>
          </a:bodyPr>
          <a:lstStyle>
            <a:lvl1pPr algn="l">
              <a:defRPr sz="4693" b="0" i="0">
                <a:solidFill>
                  <a:schemeClr val="accent1"/>
                </a:solidFill>
                <a:latin typeface="Roboto Condensed Light" charset="0"/>
                <a:ea typeface="Roboto Condensed Light" charset="0"/>
                <a:cs typeface="Roboto Condensed Light" charset="0"/>
              </a:defRPr>
            </a:lvl1pPr>
          </a:lstStyle>
          <a:p>
            <a:r>
              <a:rPr lang="en-US"/>
              <a:t>Click to edit Master title style</a:t>
            </a:r>
            <a:endParaRPr lang="en-US" dirty="0"/>
          </a:p>
        </p:txBody>
      </p:sp>
      <p:sp>
        <p:nvSpPr>
          <p:cNvPr id="9" name="Text Placeholder 5"/>
          <p:cNvSpPr>
            <a:spLocks noGrp="1"/>
          </p:cNvSpPr>
          <p:nvPr>
            <p:ph type="body" sz="quarter" idx="10" hasCustomPrompt="1"/>
          </p:nvPr>
        </p:nvSpPr>
        <p:spPr>
          <a:xfrm>
            <a:off x="975360" y="1890870"/>
            <a:ext cx="11054080" cy="282369"/>
          </a:xfrm>
        </p:spPr>
        <p:txBody>
          <a:bodyPr>
            <a:normAutofit/>
          </a:bodyPr>
          <a:lstStyle>
            <a:lvl1pPr marL="0" indent="0" algn="l">
              <a:buNone/>
              <a:defRPr sz="1280" b="0" i="0">
                <a:solidFill>
                  <a:schemeClr val="tx1">
                    <a:alpha val="50000"/>
                  </a:schemeClr>
                </a:solidFill>
                <a:latin typeface="Roboto Condensed Light" charset="0"/>
                <a:ea typeface="Roboto Condensed Light" charset="0"/>
                <a:cs typeface="Roboto Condensed Light" charset="0"/>
              </a:defRPr>
            </a:lvl1pPr>
          </a:lstStyle>
          <a:p>
            <a:pPr lvl="0"/>
            <a:r>
              <a:rPr lang="en-US" dirty="0"/>
              <a:t>Edit Master text style</a:t>
            </a:r>
          </a:p>
        </p:txBody>
      </p:sp>
    </p:spTree>
    <p:extLst>
      <p:ext uri="{BB962C8B-B14F-4D97-AF65-F5344CB8AC3E}">
        <p14:creationId xmlns:p14="http://schemas.microsoft.com/office/powerpoint/2010/main" val="20807312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35_Title Slide">
    <p:spTree>
      <p:nvGrpSpPr>
        <p:cNvPr id="1" name=""/>
        <p:cNvGrpSpPr/>
        <p:nvPr/>
      </p:nvGrpSpPr>
      <p:grpSpPr>
        <a:xfrm>
          <a:off x="0" y="0"/>
          <a:ext cx="0" cy="0"/>
          <a:chOff x="0" y="0"/>
          <a:chExt cx="0" cy="0"/>
        </a:xfrm>
      </p:grpSpPr>
      <p:sp>
        <p:nvSpPr>
          <p:cNvPr id="5" name="Picture Placeholder 2"/>
          <p:cNvSpPr>
            <a:spLocks noGrp="1"/>
          </p:cNvSpPr>
          <p:nvPr>
            <p:ph type="pic" sz="quarter" idx="11" hasCustomPrompt="1"/>
          </p:nvPr>
        </p:nvSpPr>
        <p:spPr>
          <a:xfrm>
            <a:off x="4516162" y="-10928"/>
            <a:ext cx="8488638" cy="9764528"/>
          </a:xfrm>
          <a:custGeom>
            <a:avLst/>
            <a:gdLst>
              <a:gd name="connsiteX0" fmla="*/ 0 w 5406998"/>
              <a:gd name="connsiteY0" fmla="*/ 0 h 6858000"/>
              <a:gd name="connsiteX1" fmla="*/ 5406998 w 5406998"/>
              <a:gd name="connsiteY1" fmla="*/ 0 h 6858000"/>
              <a:gd name="connsiteX2" fmla="*/ 5406998 w 5406998"/>
              <a:gd name="connsiteY2" fmla="*/ 6858000 h 6858000"/>
              <a:gd name="connsiteX3" fmla="*/ 0 w 5406998"/>
              <a:gd name="connsiteY3" fmla="*/ 6858000 h 6858000"/>
              <a:gd name="connsiteX4" fmla="*/ 0 w 5406998"/>
              <a:gd name="connsiteY4" fmla="*/ 0 h 6858000"/>
              <a:gd name="connsiteX0" fmla="*/ 1705855 w 5406998"/>
              <a:gd name="connsiteY0" fmla="*/ 0 h 6865684"/>
              <a:gd name="connsiteX1" fmla="*/ 5406998 w 5406998"/>
              <a:gd name="connsiteY1" fmla="*/ 7684 h 6865684"/>
              <a:gd name="connsiteX2" fmla="*/ 5406998 w 5406998"/>
              <a:gd name="connsiteY2" fmla="*/ 6865684 h 6865684"/>
              <a:gd name="connsiteX3" fmla="*/ 0 w 5406998"/>
              <a:gd name="connsiteY3" fmla="*/ 6865684 h 6865684"/>
              <a:gd name="connsiteX4" fmla="*/ 1705855 w 5406998"/>
              <a:gd name="connsiteY4" fmla="*/ 0 h 6865684"/>
              <a:gd name="connsiteX0" fmla="*/ 1705855 w 5406998"/>
              <a:gd name="connsiteY0" fmla="*/ 0 h 6865684"/>
              <a:gd name="connsiteX1" fmla="*/ 5406998 w 5406998"/>
              <a:gd name="connsiteY1" fmla="*/ 7684 h 6865684"/>
              <a:gd name="connsiteX2" fmla="*/ 5406998 w 5406998"/>
              <a:gd name="connsiteY2" fmla="*/ 6865684 h 6865684"/>
              <a:gd name="connsiteX3" fmla="*/ 0 w 5406998"/>
              <a:gd name="connsiteY3" fmla="*/ 6865684 h 6865684"/>
              <a:gd name="connsiteX4" fmla="*/ 1705855 w 5406998"/>
              <a:gd name="connsiteY4" fmla="*/ 0 h 6865684"/>
              <a:gd name="connsiteX0" fmla="*/ 2056942 w 5758085"/>
              <a:gd name="connsiteY0" fmla="*/ 0 h 6865684"/>
              <a:gd name="connsiteX1" fmla="*/ 5758085 w 5758085"/>
              <a:gd name="connsiteY1" fmla="*/ 7684 h 6865684"/>
              <a:gd name="connsiteX2" fmla="*/ 5758085 w 5758085"/>
              <a:gd name="connsiteY2" fmla="*/ 6865684 h 6865684"/>
              <a:gd name="connsiteX3" fmla="*/ 351087 w 5758085"/>
              <a:gd name="connsiteY3" fmla="*/ 6865684 h 6865684"/>
              <a:gd name="connsiteX4" fmla="*/ 696868 w 5758085"/>
              <a:gd name="connsiteY4" fmla="*/ 3957277 h 6865684"/>
              <a:gd name="connsiteX5" fmla="*/ 2056942 w 5758085"/>
              <a:gd name="connsiteY5" fmla="*/ 0 h 6865684"/>
              <a:gd name="connsiteX0" fmla="*/ 4389220 w 8090363"/>
              <a:gd name="connsiteY0" fmla="*/ 0 h 6865684"/>
              <a:gd name="connsiteX1" fmla="*/ 8090363 w 8090363"/>
              <a:gd name="connsiteY1" fmla="*/ 7684 h 6865684"/>
              <a:gd name="connsiteX2" fmla="*/ 8090363 w 8090363"/>
              <a:gd name="connsiteY2" fmla="*/ 6865684 h 6865684"/>
              <a:gd name="connsiteX3" fmla="*/ 132265 w 8090363"/>
              <a:gd name="connsiteY3" fmla="*/ 6858000 h 6865684"/>
              <a:gd name="connsiteX4" fmla="*/ 3029146 w 8090363"/>
              <a:gd name="connsiteY4" fmla="*/ 3957277 h 6865684"/>
              <a:gd name="connsiteX5" fmla="*/ 4389220 w 8090363"/>
              <a:gd name="connsiteY5" fmla="*/ 0 h 6865684"/>
              <a:gd name="connsiteX0" fmla="*/ 4373716 w 8074859"/>
              <a:gd name="connsiteY0" fmla="*/ 0 h 6865684"/>
              <a:gd name="connsiteX1" fmla="*/ 8074859 w 8074859"/>
              <a:gd name="connsiteY1" fmla="*/ 7684 h 6865684"/>
              <a:gd name="connsiteX2" fmla="*/ 8074859 w 8074859"/>
              <a:gd name="connsiteY2" fmla="*/ 6865684 h 6865684"/>
              <a:gd name="connsiteX3" fmla="*/ 116761 w 8074859"/>
              <a:gd name="connsiteY3" fmla="*/ 6858000 h 6865684"/>
              <a:gd name="connsiteX4" fmla="*/ 3551525 w 8074859"/>
              <a:gd name="connsiteY4" fmla="*/ 3388659 h 6865684"/>
              <a:gd name="connsiteX5" fmla="*/ 4373716 w 8074859"/>
              <a:gd name="connsiteY5" fmla="*/ 0 h 6865684"/>
              <a:gd name="connsiteX0" fmla="*/ 4256955 w 7958098"/>
              <a:gd name="connsiteY0" fmla="*/ 0 h 6865684"/>
              <a:gd name="connsiteX1" fmla="*/ 7958098 w 7958098"/>
              <a:gd name="connsiteY1" fmla="*/ 7684 h 6865684"/>
              <a:gd name="connsiteX2" fmla="*/ 7958098 w 7958098"/>
              <a:gd name="connsiteY2" fmla="*/ 6865684 h 6865684"/>
              <a:gd name="connsiteX3" fmla="*/ 0 w 7958098"/>
              <a:gd name="connsiteY3" fmla="*/ 6858000 h 6865684"/>
              <a:gd name="connsiteX4" fmla="*/ 3434764 w 7958098"/>
              <a:gd name="connsiteY4" fmla="*/ 3388659 h 6865684"/>
              <a:gd name="connsiteX5" fmla="*/ 4256955 w 7958098"/>
              <a:gd name="connsiteY5" fmla="*/ 0 h 686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8098" h="6865684">
                <a:moveTo>
                  <a:pt x="4256955" y="0"/>
                </a:moveTo>
                <a:lnTo>
                  <a:pt x="7958098" y="7684"/>
                </a:lnTo>
                <a:lnTo>
                  <a:pt x="7958098" y="6865684"/>
                </a:lnTo>
                <a:lnTo>
                  <a:pt x="0" y="6858000"/>
                </a:lnTo>
                <a:cubicBezTo>
                  <a:pt x="186124" y="4290893"/>
                  <a:pt x="3150455" y="4532940"/>
                  <a:pt x="3434764" y="3388659"/>
                </a:cubicBezTo>
                <a:cubicBezTo>
                  <a:pt x="3719073" y="2244378"/>
                  <a:pt x="3413419" y="658266"/>
                  <a:pt x="4256955" y="0"/>
                </a:cubicBezTo>
                <a:close/>
              </a:path>
            </a:pathLst>
          </a:custGeo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7" name="Title 3"/>
          <p:cNvSpPr>
            <a:spLocks noGrp="1"/>
          </p:cNvSpPr>
          <p:nvPr>
            <p:ph type="title"/>
          </p:nvPr>
        </p:nvSpPr>
        <p:spPr>
          <a:xfrm>
            <a:off x="975360" y="880230"/>
            <a:ext cx="11054080" cy="1162753"/>
          </a:xfrm>
        </p:spPr>
        <p:txBody>
          <a:bodyPr>
            <a:normAutofit/>
          </a:bodyPr>
          <a:lstStyle>
            <a:lvl1pPr algn="l">
              <a:defRPr sz="4693" b="0" i="0">
                <a:solidFill>
                  <a:schemeClr val="accent1"/>
                </a:solidFill>
                <a:latin typeface="Roboto Condensed Light" charset="0"/>
                <a:ea typeface="Roboto Condensed Light" charset="0"/>
                <a:cs typeface="Roboto Condensed Light" charset="0"/>
              </a:defRPr>
            </a:lvl1pPr>
          </a:lstStyle>
          <a:p>
            <a:r>
              <a:rPr lang="en-US"/>
              <a:t>Click to edit Master title style</a:t>
            </a:r>
            <a:endParaRPr lang="en-US" dirty="0"/>
          </a:p>
        </p:txBody>
      </p:sp>
      <p:sp>
        <p:nvSpPr>
          <p:cNvPr id="8" name="Text Placeholder 5"/>
          <p:cNvSpPr>
            <a:spLocks noGrp="1"/>
          </p:cNvSpPr>
          <p:nvPr>
            <p:ph type="body" sz="quarter" idx="10" hasCustomPrompt="1"/>
          </p:nvPr>
        </p:nvSpPr>
        <p:spPr>
          <a:xfrm>
            <a:off x="975360" y="1890870"/>
            <a:ext cx="11054080" cy="282369"/>
          </a:xfrm>
        </p:spPr>
        <p:txBody>
          <a:bodyPr>
            <a:normAutofit/>
          </a:bodyPr>
          <a:lstStyle>
            <a:lvl1pPr marL="0" indent="0" algn="l">
              <a:buNone/>
              <a:defRPr sz="1280" b="0" i="0">
                <a:solidFill>
                  <a:schemeClr val="tx1">
                    <a:alpha val="50000"/>
                  </a:schemeClr>
                </a:solidFill>
                <a:latin typeface="Roboto Condensed Light" charset="0"/>
                <a:ea typeface="Roboto Condensed Light" charset="0"/>
                <a:cs typeface="Roboto Condensed Light" charset="0"/>
              </a:defRPr>
            </a:lvl1pPr>
          </a:lstStyle>
          <a:p>
            <a:pPr lvl="0"/>
            <a:r>
              <a:rPr lang="en-US" dirty="0"/>
              <a:t>Edit Master text style</a:t>
            </a:r>
          </a:p>
        </p:txBody>
      </p:sp>
    </p:spTree>
    <p:extLst>
      <p:ext uri="{BB962C8B-B14F-4D97-AF65-F5344CB8AC3E}">
        <p14:creationId xmlns:p14="http://schemas.microsoft.com/office/powerpoint/2010/main" val="16819612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8_Title Slide">
    <p:spTree>
      <p:nvGrpSpPr>
        <p:cNvPr id="1" name=""/>
        <p:cNvGrpSpPr/>
        <p:nvPr/>
      </p:nvGrpSpPr>
      <p:grpSpPr>
        <a:xfrm>
          <a:off x="0" y="0"/>
          <a:ext cx="0" cy="0"/>
          <a:chOff x="0" y="0"/>
          <a:chExt cx="0" cy="0"/>
        </a:xfrm>
      </p:grpSpPr>
      <p:sp>
        <p:nvSpPr>
          <p:cNvPr id="7" name="Picture Placeholder 2"/>
          <p:cNvSpPr>
            <a:spLocks noGrp="1"/>
          </p:cNvSpPr>
          <p:nvPr>
            <p:ph type="pic" sz="quarter" idx="11" hasCustomPrompt="1"/>
          </p:nvPr>
        </p:nvSpPr>
        <p:spPr>
          <a:xfrm>
            <a:off x="7237335" y="0"/>
            <a:ext cx="5767465" cy="9753600"/>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5" name="Title 3"/>
          <p:cNvSpPr>
            <a:spLocks noGrp="1"/>
          </p:cNvSpPr>
          <p:nvPr>
            <p:ph type="title"/>
          </p:nvPr>
        </p:nvSpPr>
        <p:spPr>
          <a:xfrm>
            <a:off x="975360" y="880230"/>
            <a:ext cx="11054080" cy="1162753"/>
          </a:xfrm>
        </p:spPr>
        <p:txBody>
          <a:bodyPr>
            <a:normAutofit/>
          </a:bodyPr>
          <a:lstStyle>
            <a:lvl1pPr algn="l">
              <a:defRPr sz="4693" b="0" i="0">
                <a:solidFill>
                  <a:schemeClr val="accent1"/>
                </a:solidFill>
                <a:latin typeface="Roboto Condensed Light" charset="0"/>
                <a:ea typeface="Roboto Condensed Light" charset="0"/>
                <a:cs typeface="Roboto Condensed Light" charset="0"/>
              </a:defRPr>
            </a:lvl1pPr>
          </a:lstStyle>
          <a:p>
            <a:r>
              <a:rPr lang="en-US"/>
              <a:t>Click to edit Master title style</a:t>
            </a:r>
            <a:endParaRPr lang="en-US" dirty="0"/>
          </a:p>
        </p:txBody>
      </p:sp>
      <p:sp>
        <p:nvSpPr>
          <p:cNvPr id="8" name="Text Placeholder 5"/>
          <p:cNvSpPr>
            <a:spLocks noGrp="1"/>
          </p:cNvSpPr>
          <p:nvPr>
            <p:ph type="body" sz="quarter" idx="10" hasCustomPrompt="1"/>
          </p:nvPr>
        </p:nvSpPr>
        <p:spPr>
          <a:xfrm>
            <a:off x="975360" y="1890870"/>
            <a:ext cx="11054080" cy="282369"/>
          </a:xfrm>
        </p:spPr>
        <p:txBody>
          <a:bodyPr>
            <a:normAutofit/>
          </a:bodyPr>
          <a:lstStyle>
            <a:lvl1pPr marL="0" indent="0" algn="l">
              <a:buNone/>
              <a:defRPr sz="1280" b="0" i="0">
                <a:solidFill>
                  <a:schemeClr val="tx1">
                    <a:alpha val="50000"/>
                  </a:schemeClr>
                </a:solidFill>
                <a:latin typeface="Roboto Condensed Light" charset="0"/>
                <a:ea typeface="Roboto Condensed Light" charset="0"/>
                <a:cs typeface="Roboto Condensed Light" charset="0"/>
              </a:defRPr>
            </a:lvl1pPr>
          </a:lstStyle>
          <a:p>
            <a:pPr lvl="0"/>
            <a:r>
              <a:rPr lang="en-US" dirty="0"/>
              <a:t>Edit Master text style</a:t>
            </a:r>
          </a:p>
        </p:txBody>
      </p:sp>
    </p:spTree>
    <p:extLst>
      <p:ext uri="{BB962C8B-B14F-4D97-AF65-F5344CB8AC3E}">
        <p14:creationId xmlns:p14="http://schemas.microsoft.com/office/powerpoint/2010/main" val="167040195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49_Title Slide">
    <p:spTree>
      <p:nvGrpSpPr>
        <p:cNvPr id="1" name=""/>
        <p:cNvGrpSpPr/>
        <p:nvPr/>
      </p:nvGrpSpPr>
      <p:grpSpPr>
        <a:xfrm>
          <a:off x="0" y="0"/>
          <a:ext cx="0" cy="0"/>
          <a:chOff x="0" y="0"/>
          <a:chExt cx="0" cy="0"/>
        </a:xfrm>
      </p:grpSpPr>
      <p:sp>
        <p:nvSpPr>
          <p:cNvPr id="10" name="Picture Placeholder 9"/>
          <p:cNvSpPr>
            <a:spLocks noGrp="1"/>
          </p:cNvSpPr>
          <p:nvPr>
            <p:ph type="pic" sz="quarter" idx="12" hasCustomPrompt="1"/>
          </p:nvPr>
        </p:nvSpPr>
        <p:spPr>
          <a:xfrm>
            <a:off x="5762002" y="0"/>
            <a:ext cx="6507862" cy="9753600"/>
          </a:xfrm>
          <a:custGeom>
            <a:avLst/>
            <a:gdLst>
              <a:gd name="connsiteX0" fmla="*/ 3752417 w 6101121"/>
              <a:gd name="connsiteY0" fmla="*/ 1340864 h 6858000"/>
              <a:gd name="connsiteX1" fmla="*/ 6101121 w 6101121"/>
              <a:gd name="connsiteY1" fmla="*/ 1340864 h 6858000"/>
              <a:gd name="connsiteX2" fmla="*/ 4446444 w 6101121"/>
              <a:gd name="connsiteY2" fmla="*/ 6858000 h 6858000"/>
              <a:gd name="connsiteX3" fmla="*/ 2097740 w 6101121"/>
              <a:gd name="connsiteY3" fmla="*/ 6858000 h 6858000"/>
              <a:gd name="connsiteX4" fmla="*/ 1654677 w 6101121"/>
              <a:gd name="connsiteY4" fmla="*/ 0 h 6858000"/>
              <a:gd name="connsiteX5" fmla="*/ 4003381 w 6101121"/>
              <a:gd name="connsiteY5" fmla="*/ 0 h 6858000"/>
              <a:gd name="connsiteX6" fmla="*/ 2348704 w 6101121"/>
              <a:gd name="connsiteY6" fmla="*/ 5517136 h 6858000"/>
              <a:gd name="connsiteX7" fmla="*/ 0 w 6101121"/>
              <a:gd name="connsiteY7" fmla="*/ 551713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1121" h="6858000">
                <a:moveTo>
                  <a:pt x="3752417" y="1340864"/>
                </a:moveTo>
                <a:lnTo>
                  <a:pt x="6101121" y="1340864"/>
                </a:lnTo>
                <a:lnTo>
                  <a:pt x="4446444" y="6858000"/>
                </a:lnTo>
                <a:lnTo>
                  <a:pt x="2097740" y="6858000"/>
                </a:lnTo>
                <a:close/>
                <a:moveTo>
                  <a:pt x="1654677" y="0"/>
                </a:moveTo>
                <a:lnTo>
                  <a:pt x="4003381" y="0"/>
                </a:lnTo>
                <a:lnTo>
                  <a:pt x="2348704" y="5517136"/>
                </a:lnTo>
                <a:lnTo>
                  <a:pt x="0" y="5517136"/>
                </a:lnTo>
                <a:close/>
              </a:path>
            </a:pathLst>
          </a:custGeom>
          <a:pattFill prst="pct5">
            <a:fgClr>
              <a:schemeClr val="tx1">
                <a:lumMod val="50000"/>
              </a:schemeClr>
            </a:fgClr>
            <a:bgClr>
              <a:schemeClr val="bg1">
                <a:lumMod val="95000"/>
              </a:schemeClr>
            </a:bgClr>
          </a:pattFill>
        </p:spPr>
        <p:txBody>
          <a:bodyPr wrap="square" anchor="ctr">
            <a:noAutofit/>
          </a:bodyPr>
          <a:lstStyle>
            <a:lvl1pPr marL="0" indent="0" algn="ctr">
              <a:buNone/>
              <a:defRPr sz="1920" baseline="0">
                <a:latin typeface="+mj-lt"/>
              </a:defRPr>
            </a:lvl1pPr>
          </a:lstStyle>
          <a:p>
            <a:r>
              <a:rPr lang="en-US" dirty="0"/>
              <a:t>Insert Image</a:t>
            </a:r>
          </a:p>
        </p:txBody>
      </p:sp>
      <p:sp>
        <p:nvSpPr>
          <p:cNvPr id="5" name="Title 3"/>
          <p:cNvSpPr>
            <a:spLocks noGrp="1"/>
          </p:cNvSpPr>
          <p:nvPr>
            <p:ph type="title"/>
          </p:nvPr>
        </p:nvSpPr>
        <p:spPr>
          <a:xfrm>
            <a:off x="975360" y="880230"/>
            <a:ext cx="11054080" cy="1162753"/>
          </a:xfrm>
        </p:spPr>
        <p:txBody>
          <a:bodyPr>
            <a:normAutofit/>
          </a:bodyPr>
          <a:lstStyle>
            <a:lvl1pPr algn="l">
              <a:defRPr sz="4693" b="0" i="0">
                <a:solidFill>
                  <a:schemeClr val="accent1"/>
                </a:solidFill>
                <a:latin typeface="Roboto Condensed Light" charset="0"/>
                <a:ea typeface="Roboto Condensed Light" charset="0"/>
                <a:cs typeface="Roboto Condensed Light" charset="0"/>
              </a:defRPr>
            </a:lvl1pPr>
          </a:lstStyle>
          <a:p>
            <a:r>
              <a:rPr lang="en-US"/>
              <a:t>Click to edit Master title style</a:t>
            </a:r>
            <a:endParaRPr lang="en-US" dirty="0"/>
          </a:p>
        </p:txBody>
      </p:sp>
      <p:sp>
        <p:nvSpPr>
          <p:cNvPr id="7" name="Text Placeholder 5"/>
          <p:cNvSpPr>
            <a:spLocks noGrp="1"/>
          </p:cNvSpPr>
          <p:nvPr>
            <p:ph type="body" sz="quarter" idx="10" hasCustomPrompt="1"/>
          </p:nvPr>
        </p:nvSpPr>
        <p:spPr>
          <a:xfrm>
            <a:off x="975360" y="1890870"/>
            <a:ext cx="11054080" cy="282369"/>
          </a:xfrm>
        </p:spPr>
        <p:txBody>
          <a:bodyPr>
            <a:normAutofit/>
          </a:bodyPr>
          <a:lstStyle>
            <a:lvl1pPr marL="0" indent="0" algn="l">
              <a:buNone/>
              <a:defRPr sz="1280" b="0" i="0">
                <a:solidFill>
                  <a:schemeClr val="tx1">
                    <a:alpha val="50000"/>
                  </a:schemeClr>
                </a:solidFill>
                <a:latin typeface="Roboto Condensed Light" charset="0"/>
                <a:ea typeface="Roboto Condensed Light" charset="0"/>
                <a:cs typeface="Roboto Condensed Light" charset="0"/>
              </a:defRPr>
            </a:lvl1pPr>
          </a:lstStyle>
          <a:p>
            <a:pPr lvl="0"/>
            <a:r>
              <a:rPr lang="en-US" dirty="0"/>
              <a:t>Edit Master text style</a:t>
            </a:r>
          </a:p>
        </p:txBody>
      </p:sp>
    </p:spTree>
    <p:extLst>
      <p:ext uri="{BB962C8B-B14F-4D97-AF65-F5344CB8AC3E}">
        <p14:creationId xmlns:p14="http://schemas.microsoft.com/office/powerpoint/2010/main" val="42317913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73_Title Slide">
    <p:spTree>
      <p:nvGrpSpPr>
        <p:cNvPr id="1" name=""/>
        <p:cNvGrpSpPr/>
        <p:nvPr/>
      </p:nvGrpSpPr>
      <p:grpSpPr>
        <a:xfrm>
          <a:off x="0" y="0"/>
          <a:ext cx="0" cy="0"/>
          <a:chOff x="0" y="0"/>
          <a:chExt cx="0" cy="0"/>
        </a:xfrm>
      </p:grpSpPr>
      <p:sp>
        <p:nvSpPr>
          <p:cNvPr id="9" name="Picture Placeholder 8"/>
          <p:cNvSpPr>
            <a:spLocks noGrp="1"/>
          </p:cNvSpPr>
          <p:nvPr>
            <p:ph type="pic" sz="quarter" idx="15" hasCustomPrompt="1"/>
          </p:nvPr>
        </p:nvSpPr>
        <p:spPr>
          <a:xfrm>
            <a:off x="6302957" y="-1767176"/>
            <a:ext cx="6196638" cy="12811780"/>
          </a:xfrm>
          <a:custGeom>
            <a:avLst/>
            <a:gdLst>
              <a:gd name="connsiteX0" fmla="*/ 4534337 w 5809348"/>
              <a:gd name="connsiteY0" fmla="*/ 6013267 h 9008283"/>
              <a:gd name="connsiteX1" fmla="*/ 5809348 w 5809348"/>
              <a:gd name="connsiteY1" fmla="*/ 6013267 h 9008283"/>
              <a:gd name="connsiteX2" fmla="*/ 4911095 w 5809348"/>
              <a:gd name="connsiteY2" fmla="*/ 9008283 h 9008283"/>
              <a:gd name="connsiteX3" fmla="*/ 3636084 w 5809348"/>
              <a:gd name="connsiteY3" fmla="*/ 9008283 h 9008283"/>
              <a:gd name="connsiteX4" fmla="*/ 3395564 w 5809348"/>
              <a:gd name="connsiteY4" fmla="*/ 5285369 h 9008283"/>
              <a:gd name="connsiteX5" fmla="*/ 4670575 w 5809348"/>
              <a:gd name="connsiteY5" fmla="*/ 5285369 h 9008283"/>
              <a:gd name="connsiteX6" fmla="*/ 3772322 w 5809348"/>
              <a:gd name="connsiteY6" fmla="*/ 8280386 h 9008283"/>
              <a:gd name="connsiteX7" fmla="*/ 2497311 w 5809348"/>
              <a:gd name="connsiteY7" fmla="*/ 8280386 h 9008283"/>
              <a:gd name="connsiteX8" fmla="*/ 2252179 w 5809348"/>
              <a:gd name="connsiteY8" fmla="*/ 4542398 h 9008283"/>
              <a:gd name="connsiteX9" fmla="*/ 3527190 w 5809348"/>
              <a:gd name="connsiteY9" fmla="*/ 4542398 h 9008283"/>
              <a:gd name="connsiteX10" fmla="*/ 2628937 w 5809348"/>
              <a:gd name="connsiteY10" fmla="*/ 7537414 h 9008283"/>
              <a:gd name="connsiteX11" fmla="*/ 1353926 w 5809348"/>
              <a:gd name="connsiteY11" fmla="*/ 7537414 h 9008283"/>
              <a:gd name="connsiteX12" fmla="*/ 1113406 w 5809348"/>
              <a:gd name="connsiteY12" fmla="*/ 3814500 h 9008283"/>
              <a:gd name="connsiteX13" fmla="*/ 2388417 w 5809348"/>
              <a:gd name="connsiteY13" fmla="*/ 3814500 h 9008283"/>
              <a:gd name="connsiteX14" fmla="*/ 1490164 w 5809348"/>
              <a:gd name="connsiteY14" fmla="*/ 6809517 h 9008283"/>
              <a:gd name="connsiteX15" fmla="*/ 215153 w 5809348"/>
              <a:gd name="connsiteY15" fmla="*/ 6809517 h 9008283"/>
              <a:gd name="connsiteX16" fmla="*/ 4319184 w 5809348"/>
              <a:gd name="connsiteY16" fmla="*/ 2198767 h 9008283"/>
              <a:gd name="connsiteX17" fmla="*/ 5594195 w 5809348"/>
              <a:gd name="connsiteY17" fmla="*/ 2198767 h 9008283"/>
              <a:gd name="connsiteX18" fmla="*/ 4695942 w 5809348"/>
              <a:gd name="connsiteY18" fmla="*/ 5193783 h 9008283"/>
              <a:gd name="connsiteX19" fmla="*/ 3420931 w 5809348"/>
              <a:gd name="connsiteY19" fmla="*/ 5193783 h 9008283"/>
              <a:gd name="connsiteX20" fmla="*/ 3180411 w 5809348"/>
              <a:gd name="connsiteY20" fmla="*/ 1470869 h 9008283"/>
              <a:gd name="connsiteX21" fmla="*/ 4455422 w 5809348"/>
              <a:gd name="connsiteY21" fmla="*/ 1470869 h 9008283"/>
              <a:gd name="connsiteX22" fmla="*/ 3557169 w 5809348"/>
              <a:gd name="connsiteY22" fmla="*/ 4465886 h 9008283"/>
              <a:gd name="connsiteX23" fmla="*/ 2282158 w 5809348"/>
              <a:gd name="connsiteY23" fmla="*/ 4465886 h 9008283"/>
              <a:gd name="connsiteX24" fmla="*/ 2037026 w 5809348"/>
              <a:gd name="connsiteY24" fmla="*/ 727898 h 9008283"/>
              <a:gd name="connsiteX25" fmla="*/ 3312037 w 5809348"/>
              <a:gd name="connsiteY25" fmla="*/ 727898 h 9008283"/>
              <a:gd name="connsiteX26" fmla="*/ 2413784 w 5809348"/>
              <a:gd name="connsiteY26" fmla="*/ 3722914 h 9008283"/>
              <a:gd name="connsiteX27" fmla="*/ 1138773 w 5809348"/>
              <a:gd name="connsiteY27" fmla="*/ 3722914 h 9008283"/>
              <a:gd name="connsiteX28" fmla="*/ 898253 w 5809348"/>
              <a:gd name="connsiteY28" fmla="*/ 0 h 9008283"/>
              <a:gd name="connsiteX29" fmla="*/ 2173264 w 5809348"/>
              <a:gd name="connsiteY29" fmla="*/ 0 h 9008283"/>
              <a:gd name="connsiteX30" fmla="*/ 1275011 w 5809348"/>
              <a:gd name="connsiteY30" fmla="*/ 2995016 h 9008283"/>
              <a:gd name="connsiteX31" fmla="*/ 0 w 5809348"/>
              <a:gd name="connsiteY31" fmla="*/ 2995016 h 9008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809348" h="9008283">
                <a:moveTo>
                  <a:pt x="4534337" y="6013267"/>
                </a:moveTo>
                <a:lnTo>
                  <a:pt x="5809348" y="6013267"/>
                </a:lnTo>
                <a:lnTo>
                  <a:pt x="4911095" y="9008283"/>
                </a:lnTo>
                <a:lnTo>
                  <a:pt x="3636084" y="9008283"/>
                </a:lnTo>
                <a:close/>
                <a:moveTo>
                  <a:pt x="3395564" y="5285369"/>
                </a:moveTo>
                <a:lnTo>
                  <a:pt x="4670575" y="5285369"/>
                </a:lnTo>
                <a:lnTo>
                  <a:pt x="3772322" y="8280386"/>
                </a:lnTo>
                <a:lnTo>
                  <a:pt x="2497311" y="8280386"/>
                </a:lnTo>
                <a:close/>
                <a:moveTo>
                  <a:pt x="2252179" y="4542398"/>
                </a:moveTo>
                <a:lnTo>
                  <a:pt x="3527190" y="4542398"/>
                </a:lnTo>
                <a:lnTo>
                  <a:pt x="2628937" y="7537414"/>
                </a:lnTo>
                <a:lnTo>
                  <a:pt x="1353926" y="7537414"/>
                </a:lnTo>
                <a:close/>
                <a:moveTo>
                  <a:pt x="1113406" y="3814500"/>
                </a:moveTo>
                <a:lnTo>
                  <a:pt x="2388417" y="3814500"/>
                </a:lnTo>
                <a:lnTo>
                  <a:pt x="1490164" y="6809517"/>
                </a:lnTo>
                <a:lnTo>
                  <a:pt x="215153" y="6809517"/>
                </a:lnTo>
                <a:close/>
                <a:moveTo>
                  <a:pt x="4319184" y="2198767"/>
                </a:moveTo>
                <a:lnTo>
                  <a:pt x="5594195" y="2198767"/>
                </a:lnTo>
                <a:lnTo>
                  <a:pt x="4695942" y="5193783"/>
                </a:lnTo>
                <a:lnTo>
                  <a:pt x="3420931" y="5193783"/>
                </a:lnTo>
                <a:close/>
                <a:moveTo>
                  <a:pt x="3180411" y="1470869"/>
                </a:moveTo>
                <a:lnTo>
                  <a:pt x="4455422" y="1470869"/>
                </a:lnTo>
                <a:lnTo>
                  <a:pt x="3557169" y="4465886"/>
                </a:lnTo>
                <a:lnTo>
                  <a:pt x="2282158" y="4465886"/>
                </a:lnTo>
                <a:close/>
                <a:moveTo>
                  <a:pt x="2037026" y="727898"/>
                </a:moveTo>
                <a:lnTo>
                  <a:pt x="3312037" y="727898"/>
                </a:lnTo>
                <a:lnTo>
                  <a:pt x="2413784" y="3722914"/>
                </a:lnTo>
                <a:lnTo>
                  <a:pt x="1138773" y="3722914"/>
                </a:lnTo>
                <a:close/>
                <a:moveTo>
                  <a:pt x="898253" y="0"/>
                </a:moveTo>
                <a:lnTo>
                  <a:pt x="2173264" y="0"/>
                </a:lnTo>
                <a:lnTo>
                  <a:pt x="1275011" y="2995016"/>
                </a:lnTo>
                <a:lnTo>
                  <a:pt x="0" y="2995016"/>
                </a:lnTo>
                <a:close/>
              </a:path>
            </a:pathLst>
          </a:custGeom>
          <a:pattFill prst="pct5">
            <a:fgClr>
              <a:schemeClr val="tx1">
                <a:lumMod val="50000"/>
              </a:schemeClr>
            </a:fgClr>
            <a:bgClr>
              <a:schemeClr val="bg1">
                <a:lumMod val="95000"/>
              </a:schemeClr>
            </a:bgClr>
          </a:pattFill>
        </p:spPr>
        <p:txBody>
          <a:bodyPr wrap="square" anchor="ctr">
            <a:noAutofit/>
          </a:bodyPr>
          <a:lstStyle>
            <a:lvl1pPr marL="0" indent="0" algn="ctr">
              <a:buNone/>
              <a:defRPr sz="1920" baseline="0">
                <a:latin typeface="+mj-lt"/>
              </a:defRPr>
            </a:lvl1pPr>
          </a:lstStyle>
          <a:p>
            <a:r>
              <a:rPr lang="en-US" dirty="0"/>
              <a:t>Insert Image</a:t>
            </a:r>
          </a:p>
        </p:txBody>
      </p:sp>
      <p:sp>
        <p:nvSpPr>
          <p:cNvPr id="5" name="Title 3"/>
          <p:cNvSpPr>
            <a:spLocks noGrp="1"/>
          </p:cNvSpPr>
          <p:nvPr>
            <p:ph type="title"/>
          </p:nvPr>
        </p:nvSpPr>
        <p:spPr>
          <a:xfrm>
            <a:off x="975360" y="880230"/>
            <a:ext cx="11054080" cy="1162753"/>
          </a:xfrm>
        </p:spPr>
        <p:txBody>
          <a:bodyPr>
            <a:normAutofit/>
          </a:bodyPr>
          <a:lstStyle>
            <a:lvl1pPr algn="l">
              <a:defRPr sz="4693" b="0" i="0">
                <a:solidFill>
                  <a:schemeClr val="accent1"/>
                </a:solidFill>
                <a:latin typeface="Roboto Condensed Light" charset="0"/>
                <a:ea typeface="Roboto Condensed Light" charset="0"/>
                <a:cs typeface="Roboto Condensed Light" charset="0"/>
              </a:defRPr>
            </a:lvl1pPr>
          </a:lstStyle>
          <a:p>
            <a:r>
              <a:rPr lang="en-US"/>
              <a:t>Click to edit Master title style</a:t>
            </a:r>
            <a:endParaRPr lang="en-US" dirty="0"/>
          </a:p>
        </p:txBody>
      </p:sp>
      <p:sp>
        <p:nvSpPr>
          <p:cNvPr id="7" name="Text Placeholder 5"/>
          <p:cNvSpPr>
            <a:spLocks noGrp="1"/>
          </p:cNvSpPr>
          <p:nvPr>
            <p:ph type="body" sz="quarter" idx="10" hasCustomPrompt="1"/>
          </p:nvPr>
        </p:nvSpPr>
        <p:spPr>
          <a:xfrm>
            <a:off x="975360" y="1890870"/>
            <a:ext cx="11054080" cy="282369"/>
          </a:xfrm>
        </p:spPr>
        <p:txBody>
          <a:bodyPr>
            <a:normAutofit/>
          </a:bodyPr>
          <a:lstStyle>
            <a:lvl1pPr marL="0" indent="0" algn="l">
              <a:buNone/>
              <a:defRPr sz="1280" b="0" i="0">
                <a:solidFill>
                  <a:schemeClr val="tx1">
                    <a:alpha val="50000"/>
                  </a:schemeClr>
                </a:solidFill>
                <a:latin typeface="Roboto Condensed Light" charset="0"/>
                <a:ea typeface="Roboto Condensed Light" charset="0"/>
                <a:cs typeface="Roboto Condensed Light" charset="0"/>
              </a:defRPr>
            </a:lvl1pPr>
          </a:lstStyle>
          <a:p>
            <a:pPr lvl="0"/>
            <a:r>
              <a:rPr lang="en-US" dirty="0"/>
              <a:t>Edit Master text style</a:t>
            </a:r>
          </a:p>
        </p:txBody>
      </p:sp>
    </p:spTree>
    <p:extLst>
      <p:ext uri="{BB962C8B-B14F-4D97-AF65-F5344CB8AC3E}">
        <p14:creationId xmlns:p14="http://schemas.microsoft.com/office/powerpoint/2010/main" val="2249924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70_Title Slide">
    <p:spTree>
      <p:nvGrpSpPr>
        <p:cNvPr id="1" name=""/>
        <p:cNvGrpSpPr/>
        <p:nvPr/>
      </p:nvGrpSpPr>
      <p:grpSpPr>
        <a:xfrm>
          <a:off x="0" y="0"/>
          <a:ext cx="0" cy="0"/>
          <a:chOff x="0" y="0"/>
          <a:chExt cx="0" cy="0"/>
        </a:xfrm>
      </p:grpSpPr>
      <p:sp>
        <p:nvSpPr>
          <p:cNvPr id="12" name="Picture Placeholder 11"/>
          <p:cNvSpPr>
            <a:spLocks noGrp="1"/>
          </p:cNvSpPr>
          <p:nvPr>
            <p:ph type="pic" sz="quarter" idx="14" hasCustomPrompt="1"/>
          </p:nvPr>
        </p:nvSpPr>
        <p:spPr>
          <a:xfrm>
            <a:off x="3805448" y="-821419"/>
            <a:ext cx="10655694" cy="10985609"/>
          </a:xfrm>
          <a:custGeom>
            <a:avLst/>
            <a:gdLst>
              <a:gd name="connsiteX0" fmla="*/ 3165357 w 9989713"/>
              <a:gd name="connsiteY0" fmla="*/ 3965379 h 7724256"/>
              <a:gd name="connsiteX1" fmla="*/ 3746605 w 9989713"/>
              <a:gd name="connsiteY1" fmla="*/ 6653058 h 7724256"/>
              <a:gd name="connsiteX2" fmla="*/ 1127577 w 9989713"/>
              <a:gd name="connsiteY2" fmla="*/ 7516537 h 7724256"/>
              <a:gd name="connsiteX3" fmla="*/ 114266 w 9989713"/>
              <a:gd name="connsiteY3" fmla="*/ 4958635 h 7724256"/>
              <a:gd name="connsiteX4" fmla="*/ 1437118 w 9989713"/>
              <a:gd name="connsiteY4" fmla="*/ 5443536 h 7724256"/>
              <a:gd name="connsiteX5" fmla="*/ 1723208 w 9989713"/>
              <a:gd name="connsiteY5" fmla="*/ 6239005 h 7724256"/>
              <a:gd name="connsiteX6" fmla="*/ 2524080 w 9989713"/>
              <a:gd name="connsiteY6" fmla="*/ 5951141 h 7724256"/>
              <a:gd name="connsiteX7" fmla="*/ 2361967 w 9989713"/>
              <a:gd name="connsiteY7" fmla="*/ 5124402 h 7724256"/>
              <a:gd name="connsiteX8" fmla="*/ 7559587 w 9989713"/>
              <a:gd name="connsiteY8" fmla="*/ 2555676 h 7724256"/>
              <a:gd name="connsiteX9" fmla="*/ 7653574 w 9989713"/>
              <a:gd name="connsiteY9" fmla="*/ 5063871 h 7724256"/>
              <a:gd name="connsiteX10" fmla="*/ 5225780 w 9989713"/>
              <a:gd name="connsiteY10" fmla="*/ 5779089 h 7724256"/>
              <a:gd name="connsiteX11" fmla="*/ 4042379 w 9989713"/>
              <a:gd name="connsiteY11" fmla="*/ 3558177 h 7724256"/>
              <a:gd name="connsiteX12" fmla="*/ 5415550 w 9989713"/>
              <a:gd name="connsiteY12" fmla="*/ 3777816 h 7724256"/>
              <a:gd name="connsiteX13" fmla="*/ 5759548 w 9989713"/>
              <a:gd name="connsiteY13" fmla="*/ 4493805 h 7724256"/>
              <a:gd name="connsiteX14" fmla="*/ 6527312 w 9989713"/>
              <a:gd name="connsiteY14" fmla="*/ 4245057 h 7724256"/>
              <a:gd name="connsiteX15" fmla="*/ 6500874 w 9989713"/>
              <a:gd name="connsiteY15" fmla="*/ 3460447 h 7724256"/>
              <a:gd name="connsiteX16" fmla="*/ 3389222 w 9989713"/>
              <a:gd name="connsiteY16" fmla="*/ 1292734 h 7724256"/>
              <a:gd name="connsiteX17" fmla="*/ 3535713 w 9989713"/>
              <a:gd name="connsiteY17" fmla="*/ 1293841 h 7724256"/>
              <a:gd name="connsiteX18" fmla="*/ 4078181 w 9989713"/>
              <a:gd name="connsiteY18" fmla="*/ 1398118 h 7724256"/>
              <a:gd name="connsiteX19" fmla="*/ 5422171 w 9989713"/>
              <a:gd name="connsiteY19" fmla="*/ 3684778 h 7724256"/>
              <a:gd name="connsiteX20" fmla="*/ 4045165 w 9989713"/>
              <a:gd name="connsiteY20" fmla="*/ 3463039 h 7724256"/>
              <a:gd name="connsiteX21" fmla="*/ 3652727 w 9989713"/>
              <a:gd name="connsiteY21" fmla="*/ 2727103 h 7724256"/>
              <a:gd name="connsiteX22" fmla="*/ 2895590 w 9989713"/>
              <a:gd name="connsiteY22" fmla="*/ 3093220 h 7724256"/>
              <a:gd name="connsiteX23" fmla="*/ 3074452 w 9989713"/>
              <a:gd name="connsiteY23" fmla="*/ 3901034 h 7724256"/>
              <a:gd name="connsiteX24" fmla="*/ 2274139 w 9989713"/>
              <a:gd name="connsiteY24" fmla="*/ 5045722 h 7724256"/>
              <a:gd name="connsiteX25" fmla="*/ 1644766 w 9989713"/>
              <a:gd name="connsiteY25" fmla="*/ 2473515 h 7724256"/>
              <a:gd name="connsiteX26" fmla="*/ 3389222 w 9989713"/>
              <a:gd name="connsiteY26" fmla="*/ 1292734 h 7724256"/>
              <a:gd name="connsiteX27" fmla="*/ 7945074 w 9989713"/>
              <a:gd name="connsiteY27" fmla="*/ 586 h 7724256"/>
              <a:gd name="connsiteX28" fmla="*/ 8784354 w 9989713"/>
              <a:gd name="connsiteY28" fmla="*/ 170455 h 7724256"/>
              <a:gd name="connsiteX29" fmla="*/ 9965994 w 9989713"/>
              <a:gd name="connsiteY29" fmla="*/ 2392797 h 7724256"/>
              <a:gd name="connsiteX30" fmla="*/ 8588988 w 9989713"/>
              <a:gd name="connsiteY30" fmla="*/ 2171058 h 7724256"/>
              <a:gd name="connsiteX31" fmla="*/ 8248009 w 9989713"/>
              <a:gd name="connsiteY31" fmla="*/ 1459140 h 7724256"/>
              <a:gd name="connsiteX32" fmla="*/ 7484869 w 9989713"/>
              <a:gd name="connsiteY32" fmla="*/ 1705998 h 7724256"/>
              <a:gd name="connsiteX33" fmla="*/ 7510880 w 9989713"/>
              <a:gd name="connsiteY33" fmla="*/ 2485648 h 7724256"/>
              <a:gd name="connsiteX34" fmla="*/ 6448833 w 9989713"/>
              <a:gd name="connsiteY34" fmla="*/ 3392886 h 7724256"/>
              <a:gd name="connsiteX35" fmla="*/ 6355663 w 9989713"/>
              <a:gd name="connsiteY35" fmla="*/ 884200 h 7724256"/>
              <a:gd name="connsiteX36" fmla="*/ 7945074 w 9989713"/>
              <a:gd name="connsiteY36" fmla="*/ 586 h 7724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989713" h="7724256">
                <a:moveTo>
                  <a:pt x="3165357" y="3965379"/>
                </a:moveTo>
                <a:cubicBezTo>
                  <a:pt x="3986501" y="4579191"/>
                  <a:pt x="4236151" y="5733568"/>
                  <a:pt x="3746605" y="6653058"/>
                </a:cubicBezTo>
                <a:cubicBezTo>
                  <a:pt x="3233057" y="7617630"/>
                  <a:pt x="2082860" y="7996844"/>
                  <a:pt x="1127577" y="7516537"/>
                </a:cubicBezTo>
                <a:cubicBezTo>
                  <a:pt x="211949" y="7056168"/>
                  <a:pt x="-224347" y="5954826"/>
                  <a:pt x="114266" y="4958635"/>
                </a:cubicBezTo>
                <a:lnTo>
                  <a:pt x="1437118" y="5443536"/>
                </a:lnTo>
                <a:cubicBezTo>
                  <a:pt x="1348597" y="5752048"/>
                  <a:pt x="1469350" y="6087802"/>
                  <a:pt x="1723208" y="6239005"/>
                </a:cubicBezTo>
                <a:cubicBezTo>
                  <a:pt x="2014461" y="6412482"/>
                  <a:pt x="2374978" y="6282899"/>
                  <a:pt x="2524080" y="5951141"/>
                </a:cubicBezTo>
                <a:cubicBezTo>
                  <a:pt x="2651704" y="5667173"/>
                  <a:pt x="2583791" y="5320832"/>
                  <a:pt x="2361967" y="5124402"/>
                </a:cubicBezTo>
                <a:close/>
                <a:moveTo>
                  <a:pt x="7559587" y="2555676"/>
                </a:moveTo>
                <a:cubicBezTo>
                  <a:pt x="8129630" y="3275006"/>
                  <a:pt x="8168065" y="4300714"/>
                  <a:pt x="7653574" y="5063871"/>
                </a:cubicBezTo>
                <a:cubicBezTo>
                  <a:pt x="7110078" y="5870052"/>
                  <a:pt x="6095968" y="6168804"/>
                  <a:pt x="5225780" y="5779089"/>
                </a:cubicBezTo>
                <a:cubicBezTo>
                  <a:pt x="4390375" y="5404951"/>
                  <a:pt x="3903882" y="4491939"/>
                  <a:pt x="4042379" y="3558177"/>
                </a:cubicBezTo>
                <a:lnTo>
                  <a:pt x="5415550" y="3777816"/>
                </a:lnTo>
                <a:cubicBezTo>
                  <a:pt x="5378001" y="4075722"/>
                  <a:pt x="5517611" y="4366302"/>
                  <a:pt x="5759548" y="4493805"/>
                </a:cubicBezTo>
                <a:cubicBezTo>
                  <a:pt x="6034682" y="4638803"/>
                  <a:pt x="6362600" y="4532560"/>
                  <a:pt x="6527312" y="4245057"/>
                </a:cubicBezTo>
                <a:cubicBezTo>
                  <a:pt x="6665829" y="4003276"/>
                  <a:pt x="6655263" y="3689703"/>
                  <a:pt x="6500874" y="3460447"/>
                </a:cubicBezTo>
                <a:close/>
                <a:moveTo>
                  <a:pt x="3389222" y="1292734"/>
                </a:moveTo>
                <a:cubicBezTo>
                  <a:pt x="3437879" y="1291238"/>
                  <a:pt x="3486740" y="1291594"/>
                  <a:pt x="3535713" y="1293841"/>
                </a:cubicBezTo>
                <a:cubicBezTo>
                  <a:pt x="3716536" y="1302138"/>
                  <a:pt x="3898889" y="1336220"/>
                  <a:pt x="4078181" y="1398118"/>
                </a:cubicBezTo>
                <a:cubicBezTo>
                  <a:pt x="5003529" y="1717580"/>
                  <a:pt x="5571596" y="2684089"/>
                  <a:pt x="5422171" y="3684778"/>
                </a:cubicBezTo>
                <a:lnTo>
                  <a:pt x="4045165" y="3463039"/>
                </a:lnTo>
                <a:cubicBezTo>
                  <a:pt x="4085603" y="3143874"/>
                  <a:pt x="3921724" y="2836552"/>
                  <a:pt x="3652727" y="2727103"/>
                </a:cubicBezTo>
                <a:cubicBezTo>
                  <a:pt x="3354215" y="2605645"/>
                  <a:pt x="3023272" y="2765674"/>
                  <a:pt x="2895590" y="3093220"/>
                </a:cubicBezTo>
                <a:cubicBezTo>
                  <a:pt x="2784976" y="3376981"/>
                  <a:pt x="2858525" y="3709164"/>
                  <a:pt x="3074452" y="3901034"/>
                </a:cubicBezTo>
                <a:lnTo>
                  <a:pt x="2274139" y="5045722"/>
                </a:lnTo>
                <a:cubicBezTo>
                  <a:pt x="1494642" y="4458006"/>
                  <a:pt x="1229983" y="3376361"/>
                  <a:pt x="1644766" y="2473515"/>
                </a:cubicBezTo>
                <a:cubicBezTo>
                  <a:pt x="1975277" y="1754103"/>
                  <a:pt x="2659364" y="1315167"/>
                  <a:pt x="3389222" y="1292734"/>
                </a:cubicBezTo>
                <a:close/>
                <a:moveTo>
                  <a:pt x="7945074" y="586"/>
                </a:moveTo>
                <a:cubicBezTo>
                  <a:pt x="8226430" y="-6368"/>
                  <a:pt x="8512447" y="48416"/>
                  <a:pt x="8784354" y="170455"/>
                </a:cubicBezTo>
                <a:cubicBezTo>
                  <a:pt x="9619627" y="545347"/>
                  <a:pt x="10105430" y="1459010"/>
                  <a:pt x="9965994" y="2392797"/>
                </a:cubicBezTo>
                <a:lnTo>
                  <a:pt x="8588988" y="2171058"/>
                </a:lnTo>
                <a:cubicBezTo>
                  <a:pt x="8626492" y="1875052"/>
                  <a:pt x="8488120" y="1586151"/>
                  <a:pt x="8248009" y="1459140"/>
                </a:cubicBezTo>
                <a:cubicBezTo>
                  <a:pt x="7974674" y="1314555"/>
                  <a:pt x="7648621" y="1420026"/>
                  <a:pt x="7484869" y="1705998"/>
                </a:cubicBezTo>
                <a:cubicBezTo>
                  <a:pt x="7347319" y="1946212"/>
                  <a:pt x="7357713" y="2257761"/>
                  <a:pt x="7510880" y="2485648"/>
                </a:cubicBezTo>
                <a:lnTo>
                  <a:pt x="6448833" y="3392886"/>
                </a:lnTo>
                <a:cubicBezTo>
                  <a:pt x="5878803" y="2673268"/>
                  <a:pt x="5840699" y="1647272"/>
                  <a:pt x="6355663" y="884200"/>
                </a:cubicBezTo>
                <a:cubicBezTo>
                  <a:pt x="6729666" y="330004"/>
                  <a:pt x="7326091" y="15887"/>
                  <a:pt x="7945074" y="586"/>
                </a:cubicBezTo>
                <a:close/>
              </a:path>
            </a:pathLst>
          </a:custGeom>
          <a:pattFill prst="pct5">
            <a:fgClr>
              <a:schemeClr val="tx1">
                <a:lumMod val="50000"/>
              </a:schemeClr>
            </a:fgClr>
            <a:bgClr>
              <a:schemeClr val="bg1">
                <a:lumMod val="95000"/>
              </a:schemeClr>
            </a:bgClr>
          </a:pattFill>
        </p:spPr>
        <p:txBody>
          <a:bodyPr wrap="square" anchor="ctr">
            <a:noAutofit/>
          </a:bodyPr>
          <a:lstStyle>
            <a:lvl1pPr marL="0" indent="0" algn="ctr">
              <a:buNone/>
              <a:defRPr sz="1920" baseline="0">
                <a:latin typeface="+mj-lt"/>
              </a:defRPr>
            </a:lvl1pPr>
          </a:lstStyle>
          <a:p>
            <a:r>
              <a:rPr lang="en-US" dirty="0"/>
              <a:t>Insert Image</a:t>
            </a:r>
          </a:p>
        </p:txBody>
      </p:sp>
      <p:sp>
        <p:nvSpPr>
          <p:cNvPr id="5" name="Title 3"/>
          <p:cNvSpPr>
            <a:spLocks noGrp="1"/>
          </p:cNvSpPr>
          <p:nvPr>
            <p:ph type="title"/>
          </p:nvPr>
        </p:nvSpPr>
        <p:spPr>
          <a:xfrm>
            <a:off x="975360" y="880230"/>
            <a:ext cx="11054080" cy="1162753"/>
          </a:xfrm>
        </p:spPr>
        <p:txBody>
          <a:bodyPr>
            <a:normAutofit/>
          </a:bodyPr>
          <a:lstStyle>
            <a:lvl1pPr algn="l">
              <a:defRPr sz="4693" b="0" i="0">
                <a:solidFill>
                  <a:schemeClr val="accent1"/>
                </a:solidFill>
                <a:latin typeface="Roboto Condensed Light" charset="0"/>
                <a:ea typeface="Roboto Condensed Light" charset="0"/>
                <a:cs typeface="Roboto Condensed Light" charset="0"/>
              </a:defRPr>
            </a:lvl1pPr>
          </a:lstStyle>
          <a:p>
            <a:r>
              <a:rPr lang="en-US"/>
              <a:t>Click to edit Master title style</a:t>
            </a:r>
            <a:endParaRPr lang="en-US" dirty="0"/>
          </a:p>
        </p:txBody>
      </p:sp>
      <p:sp>
        <p:nvSpPr>
          <p:cNvPr id="7" name="Text Placeholder 5"/>
          <p:cNvSpPr>
            <a:spLocks noGrp="1"/>
          </p:cNvSpPr>
          <p:nvPr>
            <p:ph type="body" sz="quarter" idx="10" hasCustomPrompt="1"/>
          </p:nvPr>
        </p:nvSpPr>
        <p:spPr>
          <a:xfrm>
            <a:off x="975360" y="1890870"/>
            <a:ext cx="11054080" cy="282369"/>
          </a:xfrm>
        </p:spPr>
        <p:txBody>
          <a:bodyPr>
            <a:normAutofit/>
          </a:bodyPr>
          <a:lstStyle>
            <a:lvl1pPr marL="0" indent="0" algn="l">
              <a:buNone/>
              <a:defRPr sz="1280" b="0" i="0">
                <a:solidFill>
                  <a:schemeClr val="tx1">
                    <a:alpha val="50000"/>
                  </a:schemeClr>
                </a:solidFill>
                <a:latin typeface="Roboto Condensed Light" charset="0"/>
                <a:ea typeface="Roboto Condensed Light" charset="0"/>
                <a:cs typeface="Roboto Condensed Light" charset="0"/>
              </a:defRPr>
            </a:lvl1pPr>
          </a:lstStyle>
          <a:p>
            <a:pPr lvl="0"/>
            <a:r>
              <a:rPr lang="en-US" dirty="0"/>
              <a:t>Edit Master text style</a:t>
            </a:r>
          </a:p>
        </p:txBody>
      </p:sp>
    </p:spTree>
    <p:extLst>
      <p:ext uri="{BB962C8B-B14F-4D97-AF65-F5344CB8AC3E}">
        <p14:creationId xmlns:p14="http://schemas.microsoft.com/office/powerpoint/2010/main" val="4077405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79_Title Slide">
    <p:spTree>
      <p:nvGrpSpPr>
        <p:cNvPr id="1" name=""/>
        <p:cNvGrpSpPr/>
        <p:nvPr/>
      </p:nvGrpSpPr>
      <p:grpSpPr>
        <a:xfrm>
          <a:off x="0" y="0"/>
          <a:ext cx="0" cy="0"/>
          <a:chOff x="0" y="0"/>
          <a:chExt cx="0" cy="0"/>
        </a:xfrm>
      </p:grpSpPr>
      <p:sp>
        <p:nvSpPr>
          <p:cNvPr id="5" name="Picture Placeholder 2"/>
          <p:cNvSpPr>
            <a:spLocks noGrp="1"/>
          </p:cNvSpPr>
          <p:nvPr>
            <p:ph type="pic" sz="quarter" idx="11" hasCustomPrompt="1"/>
          </p:nvPr>
        </p:nvSpPr>
        <p:spPr>
          <a:xfrm>
            <a:off x="0" y="2"/>
            <a:ext cx="13004800" cy="4404147"/>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7" name="Picture Placeholder 2"/>
          <p:cNvSpPr>
            <a:spLocks noGrp="1"/>
          </p:cNvSpPr>
          <p:nvPr>
            <p:ph type="pic" sz="quarter" idx="12" hasCustomPrompt="1"/>
          </p:nvPr>
        </p:nvSpPr>
        <p:spPr>
          <a:xfrm>
            <a:off x="5477179" y="2392703"/>
            <a:ext cx="2050442" cy="2798289"/>
          </a:xfrm>
          <a:prstGeom prst="ellipse">
            <a:avLst/>
          </a:prstGeo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Tree>
    <p:extLst>
      <p:ext uri="{BB962C8B-B14F-4D97-AF65-F5344CB8AC3E}">
        <p14:creationId xmlns:p14="http://schemas.microsoft.com/office/powerpoint/2010/main" val="219234970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71_Title Slide">
    <p:spTree>
      <p:nvGrpSpPr>
        <p:cNvPr id="1" name=""/>
        <p:cNvGrpSpPr/>
        <p:nvPr/>
      </p:nvGrpSpPr>
      <p:grpSpPr>
        <a:xfrm>
          <a:off x="0" y="0"/>
          <a:ext cx="0" cy="0"/>
          <a:chOff x="0" y="0"/>
          <a:chExt cx="0" cy="0"/>
        </a:xfrm>
      </p:grpSpPr>
      <p:sp>
        <p:nvSpPr>
          <p:cNvPr id="11" name="Picture Placeholder 10"/>
          <p:cNvSpPr>
            <a:spLocks noGrp="1"/>
          </p:cNvSpPr>
          <p:nvPr>
            <p:ph type="pic" sz="quarter" idx="15" hasCustomPrompt="1"/>
          </p:nvPr>
        </p:nvSpPr>
        <p:spPr>
          <a:xfrm>
            <a:off x="4852212" y="3183877"/>
            <a:ext cx="8152588" cy="4596890"/>
          </a:xfrm>
          <a:custGeom>
            <a:avLst/>
            <a:gdLst>
              <a:gd name="connsiteX0" fmla="*/ 891349 w 8711134"/>
              <a:gd name="connsiteY0" fmla="*/ 2897323 h 3232188"/>
              <a:gd name="connsiteX1" fmla="*/ 8711133 w 8711134"/>
              <a:gd name="connsiteY1" fmla="*/ 2897323 h 3232188"/>
              <a:gd name="connsiteX2" fmla="*/ 8711133 w 8711134"/>
              <a:gd name="connsiteY2" fmla="*/ 3232188 h 3232188"/>
              <a:gd name="connsiteX3" fmla="*/ 891349 w 8711134"/>
              <a:gd name="connsiteY3" fmla="*/ 3232188 h 3232188"/>
              <a:gd name="connsiteX4" fmla="*/ 2504996 w 8711134"/>
              <a:gd name="connsiteY4" fmla="*/ 1971384 h 3232188"/>
              <a:gd name="connsiteX5" fmla="*/ 8495981 w 8711134"/>
              <a:gd name="connsiteY5" fmla="*/ 1971384 h 3232188"/>
              <a:gd name="connsiteX6" fmla="*/ 8495981 w 8711134"/>
              <a:gd name="connsiteY6" fmla="*/ 2805711 h 3232188"/>
              <a:gd name="connsiteX7" fmla="*/ 2504996 w 8711134"/>
              <a:gd name="connsiteY7" fmla="*/ 2805711 h 3232188"/>
              <a:gd name="connsiteX8" fmla="*/ 0 w 8711134"/>
              <a:gd name="connsiteY8" fmla="*/ 1544933 h 3232188"/>
              <a:gd name="connsiteX9" fmla="*/ 7366427 w 8711134"/>
              <a:gd name="connsiteY9" fmla="*/ 1544933 h 3232188"/>
              <a:gd name="connsiteX10" fmla="*/ 7366427 w 8711134"/>
              <a:gd name="connsiteY10" fmla="*/ 1879798 h 3232188"/>
              <a:gd name="connsiteX11" fmla="*/ 0 w 8711134"/>
              <a:gd name="connsiteY11" fmla="*/ 1879798 h 3232188"/>
              <a:gd name="connsiteX12" fmla="*/ 1344706 w 8711134"/>
              <a:gd name="connsiteY12" fmla="*/ 960504 h 3232188"/>
              <a:gd name="connsiteX13" fmla="*/ 8711133 w 8711134"/>
              <a:gd name="connsiteY13" fmla="*/ 960504 h 3232188"/>
              <a:gd name="connsiteX14" fmla="*/ 8711133 w 8711134"/>
              <a:gd name="connsiteY14" fmla="*/ 1453347 h 3232188"/>
              <a:gd name="connsiteX15" fmla="*/ 1344706 w 8711134"/>
              <a:gd name="connsiteY15" fmla="*/ 1453347 h 3232188"/>
              <a:gd name="connsiteX16" fmla="*/ 822193 w 8711134"/>
              <a:gd name="connsiteY16" fmla="*/ 0 h 3232188"/>
              <a:gd name="connsiteX17" fmla="*/ 8711134 w 8711134"/>
              <a:gd name="connsiteY17" fmla="*/ 0 h 3232188"/>
              <a:gd name="connsiteX18" fmla="*/ 8711134 w 8711134"/>
              <a:gd name="connsiteY18" fmla="*/ 834327 h 3232188"/>
              <a:gd name="connsiteX19" fmla="*/ 822193 w 8711134"/>
              <a:gd name="connsiteY19" fmla="*/ 834327 h 32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711134" h="3232188">
                <a:moveTo>
                  <a:pt x="891349" y="2897323"/>
                </a:moveTo>
                <a:lnTo>
                  <a:pt x="8711133" y="2897323"/>
                </a:lnTo>
                <a:lnTo>
                  <a:pt x="8711133" y="3232188"/>
                </a:lnTo>
                <a:lnTo>
                  <a:pt x="891349" y="3232188"/>
                </a:lnTo>
                <a:close/>
                <a:moveTo>
                  <a:pt x="2504996" y="1971384"/>
                </a:moveTo>
                <a:lnTo>
                  <a:pt x="8495981" y="1971384"/>
                </a:lnTo>
                <a:lnTo>
                  <a:pt x="8495981" y="2805711"/>
                </a:lnTo>
                <a:lnTo>
                  <a:pt x="2504996" y="2805711"/>
                </a:lnTo>
                <a:close/>
                <a:moveTo>
                  <a:pt x="0" y="1544933"/>
                </a:moveTo>
                <a:lnTo>
                  <a:pt x="7366427" y="1544933"/>
                </a:lnTo>
                <a:lnTo>
                  <a:pt x="7366427" y="1879798"/>
                </a:lnTo>
                <a:lnTo>
                  <a:pt x="0" y="1879798"/>
                </a:lnTo>
                <a:close/>
                <a:moveTo>
                  <a:pt x="1344706" y="960504"/>
                </a:moveTo>
                <a:lnTo>
                  <a:pt x="8711133" y="960504"/>
                </a:lnTo>
                <a:lnTo>
                  <a:pt x="8711133" y="1453347"/>
                </a:lnTo>
                <a:lnTo>
                  <a:pt x="1344706" y="1453347"/>
                </a:lnTo>
                <a:close/>
                <a:moveTo>
                  <a:pt x="822193" y="0"/>
                </a:moveTo>
                <a:lnTo>
                  <a:pt x="8711134" y="0"/>
                </a:lnTo>
                <a:lnTo>
                  <a:pt x="8711134" y="834327"/>
                </a:lnTo>
                <a:lnTo>
                  <a:pt x="822193" y="834327"/>
                </a:lnTo>
                <a:close/>
              </a:path>
            </a:pathLst>
          </a:custGeom>
          <a:pattFill prst="pct5">
            <a:fgClr>
              <a:schemeClr val="tx1">
                <a:lumMod val="50000"/>
              </a:schemeClr>
            </a:fgClr>
            <a:bgClr>
              <a:schemeClr val="bg1">
                <a:lumMod val="95000"/>
              </a:schemeClr>
            </a:bgClr>
          </a:pattFill>
        </p:spPr>
        <p:txBody>
          <a:bodyPr wrap="square" anchor="ctr">
            <a:noAutofit/>
          </a:bodyPr>
          <a:lstStyle>
            <a:lvl1pPr marL="0" indent="0" algn="ctr">
              <a:buNone/>
              <a:defRPr sz="1920" baseline="0">
                <a:latin typeface="+mj-lt"/>
              </a:defRPr>
            </a:lvl1pPr>
          </a:lstStyle>
          <a:p>
            <a:r>
              <a:rPr lang="en-US" dirty="0"/>
              <a:t>Insert Image</a:t>
            </a:r>
          </a:p>
        </p:txBody>
      </p:sp>
      <p:sp>
        <p:nvSpPr>
          <p:cNvPr id="5" name="Title 3"/>
          <p:cNvSpPr>
            <a:spLocks noGrp="1"/>
          </p:cNvSpPr>
          <p:nvPr>
            <p:ph type="title"/>
          </p:nvPr>
        </p:nvSpPr>
        <p:spPr>
          <a:xfrm>
            <a:off x="975360" y="880230"/>
            <a:ext cx="11054080" cy="1162753"/>
          </a:xfrm>
        </p:spPr>
        <p:txBody>
          <a:bodyPr>
            <a:normAutofit/>
          </a:bodyPr>
          <a:lstStyle>
            <a:lvl1pPr algn="l">
              <a:defRPr sz="4693" b="0" i="0">
                <a:solidFill>
                  <a:schemeClr val="accent1"/>
                </a:solidFill>
                <a:latin typeface="Roboto Condensed Light" charset="0"/>
                <a:ea typeface="Roboto Condensed Light" charset="0"/>
                <a:cs typeface="Roboto Condensed Light" charset="0"/>
              </a:defRPr>
            </a:lvl1pPr>
          </a:lstStyle>
          <a:p>
            <a:r>
              <a:rPr lang="en-US"/>
              <a:t>Click to edit Master title style</a:t>
            </a:r>
            <a:endParaRPr lang="en-US" dirty="0"/>
          </a:p>
        </p:txBody>
      </p:sp>
      <p:sp>
        <p:nvSpPr>
          <p:cNvPr id="7" name="Text Placeholder 5"/>
          <p:cNvSpPr>
            <a:spLocks noGrp="1"/>
          </p:cNvSpPr>
          <p:nvPr>
            <p:ph type="body" sz="quarter" idx="10" hasCustomPrompt="1"/>
          </p:nvPr>
        </p:nvSpPr>
        <p:spPr>
          <a:xfrm>
            <a:off x="975360" y="1890870"/>
            <a:ext cx="11054080" cy="282369"/>
          </a:xfrm>
        </p:spPr>
        <p:txBody>
          <a:bodyPr>
            <a:normAutofit/>
          </a:bodyPr>
          <a:lstStyle>
            <a:lvl1pPr marL="0" indent="0" algn="l">
              <a:buNone/>
              <a:defRPr sz="1280" b="0" i="0">
                <a:solidFill>
                  <a:schemeClr val="tx1">
                    <a:alpha val="50000"/>
                  </a:schemeClr>
                </a:solidFill>
                <a:latin typeface="Roboto Condensed Light" charset="0"/>
                <a:ea typeface="Roboto Condensed Light" charset="0"/>
                <a:cs typeface="Roboto Condensed Light" charset="0"/>
              </a:defRPr>
            </a:lvl1pPr>
          </a:lstStyle>
          <a:p>
            <a:pPr lvl="0"/>
            <a:r>
              <a:rPr lang="en-US" dirty="0"/>
              <a:t>Edit Master text style</a:t>
            </a:r>
          </a:p>
        </p:txBody>
      </p:sp>
    </p:spTree>
    <p:extLst>
      <p:ext uri="{BB962C8B-B14F-4D97-AF65-F5344CB8AC3E}">
        <p14:creationId xmlns:p14="http://schemas.microsoft.com/office/powerpoint/2010/main" val="312490401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72_Title Slide">
    <p:spTree>
      <p:nvGrpSpPr>
        <p:cNvPr id="1" name=""/>
        <p:cNvGrpSpPr/>
        <p:nvPr/>
      </p:nvGrpSpPr>
      <p:grpSpPr>
        <a:xfrm>
          <a:off x="0" y="0"/>
          <a:ext cx="0" cy="0"/>
          <a:chOff x="0" y="0"/>
          <a:chExt cx="0" cy="0"/>
        </a:xfrm>
      </p:grpSpPr>
      <p:sp>
        <p:nvSpPr>
          <p:cNvPr id="13" name="Picture Placeholder 12"/>
          <p:cNvSpPr>
            <a:spLocks noGrp="1"/>
          </p:cNvSpPr>
          <p:nvPr>
            <p:ph type="pic" sz="quarter" idx="16" hasCustomPrompt="1"/>
          </p:nvPr>
        </p:nvSpPr>
        <p:spPr>
          <a:xfrm>
            <a:off x="5655449" y="-220083"/>
            <a:ext cx="7663543" cy="10218058"/>
          </a:xfrm>
          <a:custGeom>
            <a:avLst/>
            <a:gdLst>
              <a:gd name="connsiteX0" fmla="*/ 3592284 w 7184572"/>
              <a:gd name="connsiteY0" fmla="*/ 2983071 h 7184572"/>
              <a:gd name="connsiteX1" fmla="*/ 4222352 w 7184572"/>
              <a:gd name="connsiteY1" fmla="*/ 3613139 h 7184572"/>
              <a:gd name="connsiteX2" fmla="*/ 3592284 w 7184572"/>
              <a:gd name="connsiteY2" fmla="*/ 4243207 h 7184572"/>
              <a:gd name="connsiteX3" fmla="*/ 2962216 w 7184572"/>
              <a:gd name="connsiteY3" fmla="*/ 3613139 h 7184572"/>
              <a:gd name="connsiteX4" fmla="*/ 3592284 w 7184572"/>
              <a:gd name="connsiteY4" fmla="*/ 2983071 h 7184572"/>
              <a:gd name="connsiteX5" fmla="*/ 3592284 w 7184572"/>
              <a:gd name="connsiteY5" fmla="*/ 2834683 h 7184572"/>
              <a:gd name="connsiteX6" fmla="*/ 2813828 w 7184572"/>
              <a:gd name="connsiteY6" fmla="*/ 3613139 h 7184572"/>
              <a:gd name="connsiteX7" fmla="*/ 3592284 w 7184572"/>
              <a:gd name="connsiteY7" fmla="*/ 4391595 h 7184572"/>
              <a:gd name="connsiteX8" fmla="*/ 4370740 w 7184572"/>
              <a:gd name="connsiteY8" fmla="*/ 3613139 h 7184572"/>
              <a:gd name="connsiteX9" fmla="*/ 3592284 w 7184572"/>
              <a:gd name="connsiteY9" fmla="*/ 2834683 h 7184572"/>
              <a:gd name="connsiteX10" fmla="*/ 3592284 w 7184572"/>
              <a:gd name="connsiteY10" fmla="*/ 2054919 h 7184572"/>
              <a:gd name="connsiteX11" fmla="*/ 5150504 w 7184572"/>
              <a:gd name="connsiteY11" fmla="*/ 3613139 h 7184572"/>
              <a:gd name="connsiteX12" fmla="*/ 3592284 w 7184572"/>
              <a:gd name="connsiteY12" fmla="*/ 5171359 h 7184572"/>
              <a:gd name="connsiteX13" fmla="*/ 2034064 w 7184572"/>
              <a:gd name="connsiteY13" fmla="*/ 3613139 h 7184572"/>
              <a:gd name="connsiteX14" fmla="*/ 3592284 w 7184572"/>
              <a:gd name="connsiteY14" fmla="*/ 2054919 h 7184572"/>
              <a:gd name="connsiteX15" fmla="*/ 3592285 w 7184572"/>
              <a:gd name="connsiteY15" fmla="*/ 1936848 h 7184572"/>
              <a:gd name="connsiteX16" fmla="*/ 1915993 w 7184572"/>
              <a:gd name="connsiteY16" fmla="*/ 3613140 h 7184572"/>
              <a:gd name="connsiteX17" fmla="*/ 3592285 w 7184572"/>
              <a:gd name="connsiteY17" fmla="*/ 5289432 h 7184572"/>
              <a:gd name="connsiteX18" fmla="*/ 5268577 w 7184572"/>
              <a:gd name="connsiteY18" fmla="*/ 3613140 h 7184572"/>
              <a:gd name="connsiteX19" fmla="*/ 3592285 w 7184572"/>
              <a:gd name="connsiteY19" fmla="*/ 1936848 h 7184572"/>
              <a:gd name="connsiteX20" fmla="*/ 3592285 w 7184572"/>
              <a:gd name="connsiteY20" fmla="*/ 1734394 h 7184572"/>
              <a:gd name="connsiteX21" fmla="*/ 5471031 w 7184572"/>
              <a:gd name="connsiteY21" fmla="*/ 3613140 h 7184572"/>
              <a:gd name="connsiteX22" fmla="*/ 3592285 w 7184572"/>
              <a:gd name="connsiteY22" fmla="*/ 5491886 h 7184572"/>
              <a:gd name="connsiteX23" fmla="*/ 1713539 w 7184572"/>
              <a:gd name="connsiteY23" fmla="*/ 3613140 h 7184572"/>
              <a:gd name="connsiteX24" fmla="*/ 3592285 w 7184572"/>
              <a:gd name="connsiteY24" fmla="*/ 1734394 h 7184572"/>
              <a:gd name="connsiteX25" fmla="*/ 3594875 w 7184572"/>
              <a:gd name="connsiteY25" fmla="*/ 1608717 h 7184572"/>
              <a:gd name="connsiteX26" fmla="*/ 1611307 w 7184572"/>
              <a:gd name="connsiteY26" fmla="*/ 3592285 h 7184572"/>
              <a:gd name="connsiteX27" fmla="*/ 3594875 w 7184572"/>
              <a:gd name="connsiteY27" fmla="*/ 5575853 h 7184572"/>
              <a:gd name="connsiteX28" fmla="*/ 5578443 w 7184572"/>
              <a:gd name="connsiteY28" fmla="*/ 3592285 h 7184572"/>
              <a:gd name="connsiteX29" fmla="*/ 3594875 w 7184572"/>
              <a:gd name="connsiteY29" fmla="*/ 1608717 h 7184572"/>
              <a:gd name="connsiteX30" fmla="*/ 3594875 w 7184572"/>
              <a:gd name="connsiteY30" fmla="*/ 791427 h 7184572"/>
              <a:gd name="connsiteX31" fmla="*/ 6395733 w 7184572"/>
              <a:gd name="connsiteY31" fmla="*/ 3592285 h 7184572"/>
              <a:gd name="connsiteX32" fmla="*/ 3594875 w 7184572"/>
              <a:gd name="connsiteY32" fmla="*/ 6393143 h 7184572"/>
              <a:gd name="connsiteX33" fmla="*/ 794017 w 7184572"/>
              <a:gd name="connsiteY33" fmla="*/ 3592285 h 7184572"/>
              <a:gd name="connsiteX34" fmla="*/ 3594875 w 7184572"/>
              <a:gd name="connsiteY34" fmla="*/ 791427 h 7184572"/>
              <a:gd name="connsiteX35" fmla="*/ 3592285 w 7184572"/>
              <a:gd name="connsiteY35" fmla="*/ 712559 h 7184572"/>
              <a:gd name="connsiteX36" fmla="*/ 712558 w 7184572"/>
              <a:gd name="connsiteY36" fmla="*/ 3592286 h 7184572"/>
              <a:gd name="connsiteX37" fmla="*/ 3592285 w 7184572"/>
              <a:gd name="connsiteY37" fmla="*/ 6472013 h 7184572"/>
              <a:gd name="connsiteX38" fmla="*/ 6472012 w 7184572"/>
              <a:gd name="connsiteY38" fmla="*/ 3592286 h 7184572"/>
              <a:gd name="connsiteX39" fmla="*/ 3592285 w 7184572"/>
              <a:gd name="connsiteY39" fmla="*/ 712559 h 7184572"/>
              <a:gd name="connsiteX40" fmla="*/ 3592286 w 7184572"/>
              <a:gd name="connsiteY40" fmla="*/ 419312 h 7184572"/>
              <a:gd name="connsiteX41" fmla="*/ 6765260 w 7184572"/>
              <a:gd name="connsiteY41" fmla="*/ 3592286 h 7184572"/>
              <a:gd name="connsiteX42" fmla="*/ 3592286 w 7184572"/>
              <a:gd name="connsiteY42" fmla="*/ 6765260 h 7184572"/>
              <a:gd name="connsiteX43" fmla="*/ 419312 w 7184572"/>
              <a:gd name="connsiteY43" fmla="*/ 3592286 h 7184572"/>
              <a:gd name="connsiteX44" fmla="*/ 3592286 w 7184572"/>
              <a:gd name="connsiteY44" fmla="*/ 419312 h 7184572"/>
              <a:gd name="connsiteX45" fmla="*/ 3592286 w 7184572"/>
              <a:gd name="connsiteY45" fmla="*/ 331999 h 7184572"/>
              <a:gd name="connsiteX46" fmla="*/ 331999 w 7184572"/>
              <a:gd name="connsiteY46" fmla="*/ 3592286 h 7184572"/>
              <a:gd name="connsiteX47" fmla="*/ 3592286 w 7184572"/>
              <a:gd name="connsiteY47" fmla="*/ 6852573 h 7184572"/>
              <a:gd name="connsiteX48" fmla="*/ 6852573 w 7184572"/>
              <a:gd name="connsiteY48" fmla="*/ 3592286 h 7184572"/>
              <a:gd name="connsiteX49" fmla="*/ 3592286 w 7184572"/>
              <a:gd name="connsiteY49" fmla="*/ 331999 h 7184572"/>
              <a:gd name="connsiteX50" fmla="*/ 3592286 w 7184572"/>
              <a:gd name="connsiteY50" fmla="*/ 0 h 7184572"/>
              <a:gd name="connsiteX51" fmla="*/ 7184572 w 7184572"/>
              <a:gd name="connsiteY51" fmla="*/ 3592286 h 7184572"/>
              <a:gd name="connsiteX52" fmla="*/ 3592286 w 7184572"/>
              <a:gd name="connsiteY52" fmla="*/ 7184572 h 7184572"/>
              <a:gd name="connsiteX53" fmla="*/ 0 w 7184572"/>
              <a:gd name="connsiteY53" fmla="*/ 3592286 h 7184572"/>
              <a:gd name="connsiteX54" fmla="*/ 3592286 w 7184572"/>
              <a:gd name="connsiteY54" fmla="*/ 0 h 7184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7184572" h="7184572">
                <a:moveTo>
                  <a:pt x="3592284" y="2983071"/>
                </a:moveTo>
                <a:cubicBezTo>
                  <a:pt x="3940261" y="2983071"/>
                  <a:pt x="4222352" y="3265163"/>
                  <a:pt x="4222352" y="3613139"/>
                </a:cubicBezTo>
                <a:cubicBezTo>
                  <a:pt x="4222352" y="3961116"/>
                  <a:pt x="3940261" y="4243207"/>
                  <a:pt x="3592284" y="4243207"/>
                </a:cubicBezTo>
                <a:cubicBezTo>
                  <a:pt x="3244307" y="4243207"/>
                  <a:pt x="2962216" y="3961116"/>
                  <a:pt x="2962216" y="3613139"/>
                </a:cubicBezTo>
                <a:cubicBezTo>
                  <a:pt x="2962216" y="3265163"/>
                  <a:pt x="3244307" y="2983071"/>
                  <a:pt x="3592284" y="2983071"/>
                </a:cubicBezTo>
                <a:close/>
                <a:moveTo>
                  <a:pt x="3592284" y="2834683"/>
                </a:moveTo>
                <a:cubicBezTo>
                  <a:pt x="3162355" y="2834683"/>
                  <a:pt x="2813828" y="3183210"/>
                  <a:pt x="2813828" y="3613139"/>
                </a:cubicBezTo>
                <a:cubicBezTo>
                  <a:pt x="2813828" y="4043068"/>
                  <a:pt x="3162355" y="4391595"/>
                  <a:pt x="3592284" y="4391595"/>
                </a:cubicBezTo>
                <a:cubicBezTo>
                  <a:pt x="4022213" y="4391595"/>
                  <a:pt x="4370740" y="4043068"/>
                  <a:pt x="4370740" y="3613139"/>
                </a:cubicBezTo>
                <a:cubicBezTo>
                  <a:pt x="4370740" y="3183210"/>
                  <a:pt x="4022213" y="2834683"/>
                  <a:pt x="3592284" y="2834683"/>
                </a:cubicBezTo>
                <a:close/>
                <a:moveTo>
                  <a:pt x="3592284" y="2054919"/>
                </a:moveTo>
                <a:cubicBezTo>
                  <a:pt x="4452865" y="2054919"/>
                  <a:pt x="5150504" y="2752558"/>
                  <a:pt x="5150504" y="3613139"/>
                </a:cubicBezTo>
                <a:cubicBezTo>
                  <a:pt x="5150504" y="4473720"/>
                  <a:pt x="4452865" y="5171359"/>
                  <a:pt x="3592284" y="5171359"/>
                </a:cubicBezTo>
                <a:cubicBezTo>
                  <a:pt x="2731703" y="5171359"/>
                  <a:pt x="2034064" y="4473720"/>
                  <a:pt x="2034064" y="3613139"/>
                </a:cubicBezTo>
                <a:cubicBezTo>
                  <a:pt x="2034064" y="2752558"/>
                  <a:pt x="2731703" y="2054919"/>
                  <a:pt x="3592284" y="2054919"/>
                </a:cubicBezTo>
                <a:close/>
                <a:moveTo>
                  <a:pt x="3592285" y="1936848"/>
                </a:moveTo>
                <a:cubicBezTo>
                  <a:pt x="2666494" y="1936848"/>
                  <a:pt x="1915993" y="2687349"/>
                  <a:pt x="1915993" y="3613140"/>
                </a:cubicBezTo>
                <a:cubicBezTo>
                  <a:pt x="1915993" y="4538931"/>
                  <a:pt x="2666494" y="5289432"/>
                  <a:pt x="3592285" y="5289432"/>
                </a:cubicBezTo>
                <a:cubicBezTo>
                  <a:pt x="4518076" y="5289432"/>
                  <a:pt x="5268577" y="4538931"/>
                  <a:pt x="5268577" y="3613140"/>
                </a:cubicBezTo>
                <a:cubicBezTo>
                  <a:pt x="5268577" y="2687349"/>
                  <a:pt x="4518076" y="1936848"/>
                  <a:pt x="3592285" y="1936848"/>
                </a:cubicBezTo>
                <a:close/>
                <a:moveTo>
                  <a:pt x="3592285" y="1734394"/>
                </a:moveTo>
                <a:cubicBezTo>
                  <a:pt x="4629888" y="1734394"/>
                  <a:pt x="5471031" y="2575537"/>
                  <a:pt x="5471031" y="3613140"/>
                </a:cubicBezTo>
                <a:cubicBezTo>
                  <a:pt x="5471031" y="4650743"/>
                  <a:pt x="4629888" y="5491886"/>
                  <a:pt x="3592285" y="5491886"/>
                </a:cubicBezTo>
                <a:cubicBezTo>
                  <a:pt x="2554682" y="5491886"/>
                  <a:pt x="1713539" y="4650743"/>
                  <a:pt x="1713539" y="3613140"/>
                </a:cubicBezTo>
                <a:cubicBezTo>
                  <a:pt x="1713539" y="2575537"/>
                  <a:pt x="2554682" y="1734394"/>
                  <a:pt x="3592285" y="1734394"/>
                </a:cubicBezTo>
                <a:close/>
                <a:moveTo>
                  <a:pt x="3594875" y="1608717"/>
                </a:moveTo>
                <a:cubicBezTo>
                  <a:pt x="2499381" y="1608717"/>
                  <a:pt x="1611307" y="2496791"/>
                  <a:pt x="1611307" y="3592285"/>
                </a:cubicBezTo>
                <a:cubicBezTo>
                  <a:pt x="1611307" y="4687779"/>
                  <a:pt x="2499381" y="5575853"/>
                  <a:pt x="3594875" y="5575853"/>
                </a:cubicBezTo>
                <a:cubicBezTo>
                  <a:pt x="4690369" y="5575853"/>
                  <a:pt x="5578443" y="4687779"/>
                  <a:pt x="5578443" y="3592285"/>
                </a:cubicBezTo>
                <a:cubicBezTo>
                  <a:pt x="5578443" y="2496791"/>
                  <a:pt x="4690369" y="1608717"/>
                  <a:pt x="3594875" y="1608717"/>
                </a:cubicBezTo>
                <a:close/>
                <a:moveTo>
                  <a:pt x="3594875" y="791427"/>
                </a:moveTo>
                <a:cubicBezTo>
                  <a:pt x="5141746" y="791427"/>
                  <a:pt x="6395733" y="2045414"/>
                  <a:pt x="6395733" y="3592285"/>
                </a:cubicBezTo>
                <a:cubicBezTo>
                  <a:pt x="6395733" y="5139156"/>
                  <a:pt x="5141746" y="6393143"/>
                  <a:pt x="3594875" y="6393143"/>
                </a:cubicBezTo>
                <a:cubicBezTo>
                  <a:pt x="2048004" y="6393143"/>
                  <a:pt x="794017" y="5139156"/>
                  <a:pt x="794017" y="3592285"/>
                </a:cubicBezTo>
                <a:cubicBezTo>
                  <a:pt x="794017" y="2045414"/>
                  <a:pt x="2048004" y="791427"/>
                  <a:pt x="3594875" y="791427"/>
                </a:cubicBezTo>
                <a:close/>
                <a:moveTo>
                  <a:pt x="3592285" y="712559"/>
                </a:moveTo>
                <a:cubicBezTo>
                  <a:pt x="2001856" y="712559"/>
                  <a:pt x="712558" y="2001857"/>
                  <a:pt x="712558" y="3592286"/>
                </a:cubicBezTo>
                <a:cubicBezTo>
                  <a:pt x="712558" y="5182715"/>
                  <a:pt x="2001856" y="6472013"/>
                  <a:pt x="3592285" y="6472013"/>
                </a:cubicBezTo>
                <a:cubicBezTo>
                  <a:pt x="5182714" y="6472013"/>
                  <a:pt x="6472012" y="5182715"/>
                  <a:pt x="6472012" y="3592286"/>
                </a:cubicBezTo>
                <a:cubicBezTo>
                  <a:pt x="6472012" y="2001857"/>
                  <a:pt x="5182714" y="712559"/>
                  <a:pt x="3592285" y="712559"/>
                </a:cubicBezTo>
                <a:close/>
                <a:moveTo>
                  <a:pt x="3592286" y="419312"/>
                </a:moveTo>
                <a:cubicBezTo>
                  <a:pt x="5344671" y="419312"/>
                  <a:pt x="6765260" y="1839901"/>
                  <a:pt x="6765260" y="3592286"/>
                </a:cubicBezTo>
                <a:cubicBezTo>
                  <a:pt x="6765260" y="5344671"/>
                  <a:pt x="5344671" y="6765260"/>
                  <a:pt x="3592286" y="6765260"/>
                </a:cubicBezTo>
                <a:cubicBezTo>
                  <a:pt x="1839901" y="6765260"/>
                  <a:pt x="419312" y="5344671"/>
                  <a:pt x="419312" y="3592286"/>
                </a:cubicBezTo>
                <a:cubicBezTo>
                  <a:pt x="419312" y="1839901"/>
                  <a:pt x="1839901" y="419312"/>
                  <a:pt x="3592286" y="419312"/>
                </a:cubicBezTo>
                <a:close/>
                <a:moveTo>
                  <a:pt x="3592286" y="331999"/>
                </a:moveTo>
                <a:cubicBezTo>
                  <a:pt x="1791679" y="331999"/>
                  <a:pt x="331999" y="1791679"/>
                  <a:pt x="331999" y="3592286"/>
                </a:cubicBezTo>
                <a:cubicBezTo>
                  <a:pt x="331999" y="5392893"/>
                  <a:pt x="1791679" y="6852573"/>
                  <a:pt x="3592286" y="6852573"/>
                </a:cubicBezTo>
                <a:cubicBezTo>
                  <a:pt x="5392893" y="6852573"/>
                  <a:pt x="6852573" y="5392893"/>
                  <a:pt x="6852573" y="3592286"/>
                </a:cubicBezTo>
                <a:cubicBezTo>
                  <a:pt x="6852573" y="1791679"/>
                  <a:pt x="5392893" y="331999"/>
                  <a:pt x="3592286" y="331999"/>
                </a:cubicBezTo>
                <a:close/>
                <a:moveTo>
                  <a:pt x="3592286" y="0"/>
                </a:moveTo>
                <a:cubicBezTo>
                  <a:pt x="5576251" y="0"/>
                  <a:pt x="7184572" y="1608321"/>
                  <a:pt x="7184572" y="3592286"/>
                </a:cubicBezTo>
                <a:cubicBezTo>
                  <a:pt x="7184572" y="5576251"/>
                  <a:pt x="5576251" y="7184572"/>
                  <a:pt x="3592286" y="7184572"/>
                </a:cubicBezTo>
                <a:cubicBezTo>
                  <a:pt x="1608321" y="7184572"/>
                  <a:pt x="0" y="5576251"/>
                  <a:pt x="0" y="3592286"/>
                </a:cubicBezTo>
                <a:cubicBezTo>
                  <a:pt x="0" y="1608321"/>
                  <a:pt x="1608321" y="0"/>
                  <a:pt x="3592286" y="0"/>
                </a:cubicBezTo>
                <a:close/>
              </a:path>
            </a:pathLst>
          </a:custGeom>
          <a:pattFill prst="pct5">
            <a:fgClr>
              <a:schemeClr val="tx1">
                <a:lumMod val="50000"/>
              </a:schemeClr>
            </a:fgClr>
            <a:bgClr>
              <a:schemeClr val="bg1">
                <a:lumMod val="95000"/>
              </a:schemeClr>
            </a:bgClr>
          </a:pattFill>
        </p:spPr>
        <p:txBody>
          <a:bodyPr wrap="square" anchor="ctr">
            <a:noAutofit/>
          </a:bodyPr>
          <a:lstStyle>
            <a:lvl1pPr marL="0" indent="0" algn="ctr">
              <a:buNone/>
              <a:defRPr sz="1920" baseline="0">
                <a:latin typeface="+mj-lt"/>
              </a:defRPr>
            </a:lvl1pPr>
          </a:lstStyle>
          <a:p>
            <a:r>
              <a:rPr lang="en-US" dirty="0"/>
              <a:t>Insert Image</a:t>
            </a:r>
          </a:p>
        </p:txBody>
      </p:sp>
      <p:sp>
        <p:nvSpPr>
          <p:cNvPr id="5" name="Title 3"/>
          <p:cNvSpPr>
            <a:spLocks noGrp="1"/>
          </p:cNvSpPr>
          <p:nvPr>
            <p:ph type="title"/>
          </p:nvPr>
        </p:nvSpPr>
        <p:spPr>
          <a:xfrm>
            <a:off x="975360" y="880230"/>
            <a:ext cx="11054080" cy="1162753"/>
          </a:xfrm>
        </p:spPr>
        <p:txBody>
          <a:bodyPr>
            <a:normAutofit/>
          </a:bodyPr>
          <a:lstStyle>
            <a:lvl1pPr algn="l">
              <a:defRPr sz="4693" b="0" i="0">
                <a:solidFill>
                  <a:schemeClr val="accent1"/>
                </a:solidFill>
                <a:latin typeface="Roboto Condensed Light" charset="0"/>
                <a:ea typeface="Roboto Condensed Light" charset="0"/>
                <a:cs typeface="Roboto Condensed Light" charset="0"/>
              </a:defRPr>
            </a:lvl1pPr>
          </a:lstStyle>
          <a:p>
            <a:r>
              <a:rPr lang="en-US"/>
              <a:t>Click to edit Master title style</a:t>
            </a:r>
            <a:endParaRPr lang="en-US" dirty="0"/>
          </a:p>
        </p:txBody>
      </p:sp>
      <p:sp>
        <p:nvSpPr>
          <p:cNvPr id="7" name="Text Placeholder 5"/>
          <p:cNvSpPr>
            <a:spLocks noGrp="1"/>
          </p:cNvSpPr>
          <p:nvPr>
            <p:ph type="body" sz="quarter" idx="10" hasCustomPrompt="1"/>
          </p:nvPr>
        </p:nvSpPr>
        <p:spPr>
          <a:xfrm>
            <a:off x="975360" y="1890870"/>
            <a:ext cx="11054080" cy="282369"/>
          </a:xfrm>
        </p:spPr>
        <p:txBody>
          <a:bodyPr>
            <a:normAutofit/>
          </a:bodyPr>
          <a:lstStyle>
            <a:lvl1pPr marL="0" indent="0" algn="l">
              <a:buNone/>
              <a:defRPr sz="1280" b="0" i="0">
                <a:solidFill>
                  <a:schemeClr val="tx1">
                    <a:alpha val="50000"/>
                  </a:schemeClr>
                </a:solidFill>
                <a:latin typeface="Roboto Condensed Light" charset="0"/>
                <a:ea typeface="Roboto Condensed Light" charset="0"/>
                <a:cs typeface="Roboto Condensed Light" charset="0"/>
              </a:defRPr>
            </a:lvl1pPr>
          </a:lstStyle>
          <a:p>
            <a:pPr lvl="0"/>
            <a:r>
              <a:rPr lang="en-US" dirty="0"/>
              <a:t>Edit Master text style</a:t>
            </a:r>
          </a:p>
        </p:txBody>
      </p:sp>
    </p:spTree>
    <p:extLst>
      <p:ext uri="{BB962C8B-B14F-4D97-AF65-F5344CB8AC3E}">
        <p14:creationId xmlns:p14="http://schemas.microsoft.com/office/powerpoint/2010/main" val="36659634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74_Title Slide">
    <p:spTree>
      <p:nvGrpSpPr>
        <p:cNvPr id="1" name=""/>
        <p:cNvGrpSpPr/>
        <p:nvPr/>
      </p:nvGrpSpPr>
      <p:grpSpPr>
        <a:xfrm>
          <a:off x="0" y="0"/>
          <a:ext cx="0" cy="0"/>
          <a:chOff x="0" y="0"/>
          <a:chExt cx="0" cy="0"/>
        </a:xfrm>
      </p:grpSpPr>
      <p:sp>
        <p:nvSpPr>
          <p:cNvPr id="12" name="Picture Placeholder 11"/>
          <p:cNvSpPr>
            <a:spLocks noGrp="1"/>
          </p:cNvSpPr>
          <p:nvPr>
            <p:ph type="pic" sz="quarter" idx="16" hasCustomPrompt="1"/>
          </p:nvPr>
        </p:nvSpPr>
        <p:spPr>
          <a:xfrm>
            <a:off x="5753804" y="1573689"/>
            <a:ext cx="6138385" cy="7397660"/>
          </a:xfrm>
          <a:custGeom>
            <a:avLst/>
            <a:gdLst>
              <a:gd name="connsiteX0" fmla="*/ 0 w 5754736"/>
              <a:gd name="connsiteY0" fmla="*/ 2048101 h 5201480"/>
              <a:gd name="connsiteX1" fmla="*/ 855603 w 5754736"/>
              <a:gd name="connsiteY1" fmla="*/ 2048101 h 5201480"/>
              <a:gd name="connsiteX2" fmla="*/ 1979737 w 5754736"/>
              <a:gd name="connsiteY2" fmla="*/ 3290535 h 5201480"/>
              <a:gd name="connsiteX3" fmla="*/ 855603 w 5754736"/>
              <a:gd name="connsiteY3" fmla="*/ 4532969 h 5201480"/>
              <a:gd name="connsiteX4" fmla="*/ 0 w 5754736"/>
              <a:gd name="connsiteY4" fmla="*/ 4532969 h 5201480"/>
              <a:gd name="connsiteX5" fmla="*/ 1124134 w 5754736"/>
              <a:gd name="connsiteY5" fmla="*/ 3290535 h 5201480"/>
              <a:gd name="connsiteX6" fmla="*/ 4310741 w 5754736"/>
              <a:gd name="connsiteY6" fmla="*/ 975873 h 5201480"/>
              <a:gd name="connsiteX7" fmla="*/ 4611987 w 5754736"/>
              <a:gd name="connsiteY7" fmla="*/ 975873 h 5201480"/>
              <a:gd name="connsiteX8" fmla="*/ 5754736 w 5754736"/>
              <a:gd name="connsiteY8" fmla="*/ 2262643 h 5201480"/>
              <a:gd name="connsiteX9" fmla="*/ 4611987 w 5754736"/>
              <a:gd name="connsiteY9" fmla="*/ 3549413 h 5201480"/>
              <a:gd name="connsiteX10" fmla="*/ 4310741 w 5754736"/>
              <a:gd name="connsiteY10" fmla="*/ 3549413 h 5201480"/>
              <a:gd name="connsiteX11" fmla="*/ 5453490 w 5754736"/>
              <a:gd name="connsiteY11" fmla="*/ 2262643 h 5201480"/>
              <a:gd name="connsiteX12" fmla="*/ 1863377 w 5754736"/>
              <a:gd name="connsiteY12" fmla="*/ 247581 h 5201480"/>
              <a:gd name="connsiteX13" fmla="*/ 2315017 w 5754736"/>
              <a:gd name="connsiteY13" fmla="*/ 247581 h 5201480"/>
              <a:gd name="connsiteX14" fmla="*/ 2908405 w 5754736"/>
              <a:gd name="connsiteY14" fmla="*/ 903415 h 5201480"/>
              <a:gd name="connsiteX15" fmla="*/ 2544506 w 5754736"/>
              <a:gd name="connsiteY15" fmla="*/ 1305610 h 5201480"/>
              <a:gd name="connsiteX16" fmla="*/ 4018748 w 5754736"/>
              <a:gd name="connsiteY16" fmla="*/ 2934996 h 5201480"/>
              <a:gd name="connsiteX17" fmla="*/ 1968069 w 5754736"/>
              <a:gd name="connsiteY17" fmla="*/ 5201480 h 5201480"/>
              <a:gd name="connsiteX18" fmla="*/ 407253 w 5754736"/>
              <a:gd name="connsiteY18" fmla="*/ 5201480 h 5201480"/>
              <a:gd name="connsiteX19" fmla="*/ 2457932 w 5754736"/>
              <a:gd name="connsiteY19" fmla="*/ 2934996 h 5201480"/>
              <a:gd name="connsiteX20" fmla="*/ 407253 w 5754736"/>
              <a:gd name="connsiteY20" fmla="*/ 668511 h 5201480"/>
              <a:gd name="connsiteX21" fmla="*/ 1968069 w 5754736"/>
              <a:gd name="connsiteY21" fmla="*/ 668511 h 5201480"/>
              <a:gd name="connsiteX22" fmla="*/ 2318686 w 5754736"/>
              <a:gd name="connsiteY22" fmla="*/ 1056025 h 5201480"/>
              <a:gd name="connsiteX23" fmla="*/ 2456765 w 5754736"/>
              <a:gd name="connsiteY23" fmla="*/ 903415 h 5201480"/>
              <a:gd name="connsiteX24" fmla="*/ 2704778 w 5754736"/>
              <a:gd name="connsiteY24" fmla="*/ 0 h 5201480"/>
              <a:gd name="connsiteX25" fmla="*/ 3235385 w 5754736"/>
              <a:gd name="connsiteY25" fmla="*/ 0 h 5201480"/>
              <a:gd name="connsiteX26" fmla="*/ 5248194 w 5754736"/>
              <a:gd name="connsiteY26" fmla="*/ 2266485 h 5201480"/>
              <a:gd name="connsiteX27" fmla="*/ 3235385 w 5754736"/>
              <a:gd name="connsiteY27" fmla="*/ 4532969 h 5201480"/>
              <a:gd name="connsiteX28" fmla="*/ 2704778 w 5754736"/>
              <a:gd name="connsiteY28" fmla="*/ 4532969 h 5201480"/>
              <a:gd name="connsiteX29" fmla="*/ 4717587 w 5754736"/>
              <a:gd name="connsiteY29" fmla="*/ 2266485 h 520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754736" h="5201480">
                <a:moveTo>
                  <a:pt x="0" y="2048101"/>
                </a:moveTo>
                <a:lnTo>
                  <a:pt x="855603" y="2048101"/>
                </a:lnTo>
                <a:lnTo>
                  <a:pt x="1979737" y="3290535"/>
                </a:lnTo>
                <a:lnTo>
                  <a:pt x="855603" y="4532969"/>
                </a:lnTo>
                <a:lnTo>
                  <a:pt x="0" y="4532969"/>
                </a:lnTo>
                <a:lnTo>
                  <a:pt x="1124134" y="3290535"/>
                </a:lnTo>
                <a:close/>
                <a:moveTo>
                  <a:pt x="4310741" y="975873"/>
                </a:moveTo>
                <a:lnTo>
                  <a:pt x="4611987" y="975873"/>
                </a:lnTo>
                <a:lnTo>
                  <a:pt x="5754736" y="2262643"/>
                </a:lnTo>
                <a:lnTo>
                  <a:pt x="4611987" y="3549413"/>
                </a:lnTo>
                <a:lnTo>
                  <a:pt x="4310741" y="3549413"/>
                </a:lnTo>
                <a:lnTo>
                  <a:pt x="5453490" y="2262643"/>
                </a:lnTo>
                <a:close/>
                <a:moveTo>
                  <a:pt x="1863377" y="247581"/>
                </a:moveTo>
                <a:lnTo>
                  <a:pt x="2315017" y="247581"/>
                </a:lnTo>
                <a:lnTo>
                  <a:pt x="2908405" y="903415"/>
                </a:lnTo>
                <a:lnTo>
                  <a:pt x="2544506" y="1305610"/>
                </a:lnTo>
                <a:lnTo>
                  <a:pt x="4018748" y="2934996"/>
                </a:lnTo>
                <a:lnTo>
                  <a:pt x="1968069" y="5201480"/>
                </a:lnTo>
                <a:lnTo>
                  <a:pt x="407253" y="5201480"/>
                </a:lnTo>
                <a:lnTo>
                  <a:pt x="2457932" y="2934996"/>
                </a:lnTo>
                <a:lnTo>
                  <a:pt x="407253" y="668511"/>
                </a:lnTo>
                <a:lnTo>
                  <a:pt x="1968069" y="668511"/>
                </a:lnTo>
                <a:lnTo>
                  <a:pt x="2318686" y="1056025"/>
                </a:lnTo>
                <a:lnTo>
                  <a:pt x="2456765" y="903415"/>
                </a:lnTo>
                <a:close/>
                <a:moveTo>
                  <a:pt x="2704778" y="0"/>
                </a:moveTo>
                <a:lnTo>
                  <a:pt x="3235385" y="0"/>
                </a:lnTo>
                <a:lnTo>
                  <a:pt x="5248194" y="2266485"/>
                </a:lnTo>
                <a:lnTo>
                  <a:pt x="3235385" y="4532969"/>
                </a:lnTo>
                <a:lnTo>
                  <a:pt x="2704778" y="4532969"/>
                </a:lnTo>
                <a:lnTo>
                  <a:pt x="4717587" y="2266485"/>
                </a:lnTo>
                <a:close/>
              </a:path>
            </a:pathLst>
          </a:custGeom>
          <a:pattFill prst="pct5">
            <a:fgClr>
              <a:schemeClr val="tx1">
                <a:lumMod val="50000"/>
              </a:schemeClr>
            </a:fgClr>
            <a:bgClr>
              <a:schemeClr val="bg1">
                <a:lumMod val="95000"/>
              </a:schemeClr>
            </a:bgClr>
          </a:pattFill>
        </p:spPr>
        <p:txBody>
          <a:bodyPr wrap="square" anchor="ctr">
            <a:noAutofit/>
          </a:bodyPr>
          <a:lstStyle>
            <a:lvl1pPr marL="0" indent="0" algn="ctr">
              <a:buNone/>
              <a:defRPr sz="1920" baseline="0">
                <a:latin typeface="+mj-lt"/>
              </a:defRPr>
            </a:lvl1pPr>
          </a:lstStyle>
          <a:p>
            <a:r>
              <a:rPr lang="en-US" dirty="0"/>
              <a:t>Insert Image</a:t>
            </a:r>
          </a:p>
        </p:txBody>
      </p:sp>
    </p:spTree>
    <p:extLst>
      <p:ext uri="{BB962C8B-B14F-4D97-AF65-F5344CB8AC3E}">
        <p14:creationId xmlns:p14="http://schemas.microsoft.com/office/powerpoint/2010/main" val="12054471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75_Title Slide">
    <p:spTree>
      <p:nvGrpSpPr>
        <p:cNvPr id="1" name=""/>
        <p:cNvGrpSpPr/>
        <p:nvPr/>
      </p:nvGrpSpPr>
      <p:grpSpPr>
        <a:xfrm>
          <a:off x="0" y="0"/>
          <a:ext cx="0" cy="0"/>
          <a:chOff x="0" y="0"/>
          <a:chExt cx="0" cy="0"/>
        </a:xfrm>
      </p:grpSpPr>
      <p:sp>
        <p:nvSpPr>
          <p:cNvPr id="3" name="Picture Placeholder 2"/>
          <p:cNvSpPr>
            <a:spLocks noGrp="1"/>
          </p:cNvSpPr>
          <p:nvPr>
            <p:ph type="pic" sz="quarter" idx="11" hasCustomPrompt="1"/>
          </p:nvPr>
        </p:nvSpPr>
        <p:spPr>
          <a:xfrm rot="20963290">
            <a:off x="1961419" y="2709772"/>
            <a:ext cx="2416737" cy="4392139"/>
          </a:xfrm>
          <a:pattFill prst="pct5">
            <a:fgClr>
              <a:schemeClr val="tx1">
                <a:lumMod val="50000"/>
              </a:schemeClr>
            </a:fgClr>
            <a:bgClr>
              <a:schemeClr val="bg1">
                <a:lumMod val="95000"/>
              </a:schemeClr>
            </a:bgClr>
          </a:pattFill>
          <a:ln w="38100" cap="flat">
            <a:solidFill>
              <a:srgbClr val="FFFFFF"/>
            </a:solidFill>
            <a:miter lim="800000"/>
          </a:ln>
          <a:effectLst>
            <a:outerShdw blurRad="50800" dist="38100" dir="8100000" algn="tr" rotWithShape="0">
              <a:prstClr val="black">
                <a:alpha val="87000"/>
              </a:prstClr>
            </a:outerShdw>
          </a:effectLst>
        </p:spPr>
        <p:txBody>
          <a:bodyPr anchor="ctr">
            <a:normAutofit/>
          </a:bodyPr>
          <a:lstStyle>
            <a:lvl1pPr marL="0" indent="0" algn="ctr">
              <a:buNone/>
              <a:defRPr sz="1920" baseline="0">
                <a:latin typeface="+mj-lt"/>
              </a:defRPr>
            </a:lvl1pPr>
          </a:lstStyle>
          <a:p>
            <a:r>
              <a:rPr lang="en-US" dirty="0"/>
              <a:t>Insert Image</a:t>
            </a:r>
          </a:p>
        </p:txBody>
      </p:sp>
      <p:sp>
        <p:nvSpPr>
          <p:cNvPr id="7" name="Picture Placeholder 2"/>
          <p:cNvSpPr>
            <a:spLocks noGrp="1"/>
          </p:cNvSpPr>
          <p:nvPr>
            <p:ph type="pic" sz="quarter" idx="12" hasCustomPrompt="1"/>
          </p:nvPr>
        </p:nvSpPr>
        <p:spPr>
          <a:xfrm rot="240838">
            <a:off x="3478471" y="3627757"/>
            <a:ext cx="2416737" cy="4392139"/>
          </a:xfrm>
          <a:pattFill prst="pct5">
            <a:fgClr>
              <a:schemeClr val="tx1">
                <a:lumMod val="50000"/>
              </a:schemeClr>
            </a:fgClr>
            <a:bgClr>
              <a:schemeClr val="bg1">
                <a:lumMod val="95000"/>
              </a:schemeClr>
            </a:bgClr>
          </a:pattFill>
          <a:ln w="38100" cap="flat">
            <a:solidFill>
              <a:srgbClr val="FFFFFF"/>
            </a:solidFill>
            <a:miter lim="800000"/>
          </a:ln>
          <a:effectLst>
            <a:outerShdw blurRad="50800" dist="38100" dir="8100000" algn="tr" rotWithShape="0">
              <a:prstClr val="black">
                <a:alpha val="87000"/>
              </a:prstClr>
            </a:outerShdw>
          </a:effectLst>
        </p:spPr>
        <p:txBody>
          <a:bodyPr anchor="ctr">
            <a:normAutofit/>
          </a:bodyPr>
          <a:lstStyle>
            <a:lvl1pPr marL="0" indent="0" algn="ctr">
              <a:buNone/>
              <a:defRPr sz="1920" baseline="0">
                <a:latin typeface="+mj-lt"/>
              </a:defRPr>
            </a:lvl1pPr>
          </a:lstStyle>
          <a:p>
            <a:r>
              <a:rPr lang="en-US" dirty="0"/>
              <a:t>Insert Image</a:t>
            </a:r>
          </a:p>
        </p:txBody>
      </p:sp>
      <p:sp>
        <p:nvSpPr>
          <p:cNvPr id="8" name="Picture Placeholder 2"/>
          <p:cNvSpPr>
            <a:spLocks noGrp="1"/>
          </p:cNvSpPr>
          <p:nvPr>
            <p:ph type="pic" sz="quarter" idx="13" hasCustomPrompt="1"/>
          </p:nvPr>
        </p:nvSpPr>
        <p:spPr>
          <a:xfrm rot="21009161">
            <a:off x="5349419" y="3149768"/>
            <a:ext cx="2416737" cy="3811159"/>
          </a:xfrm>
          <a:pattFill prst="pct5">
            <a:fgClr>
              <a:schemeClr val="tx1">
                <a:lumMod val="50000"/>
              </a:schemeClr>
            </a:fgClr>
            <a:bgClr>
              <a:schemeClr val="bg1">
                <a:lumMod val="95000"/>
              </a:schemeClr>
            </a:bgClr>
          </a:pattFill>
          <a:ln w="38100" cap="flat">
            <a:solidFill>
              <a:srgbClr val="FFFFFF"/>
            </a:solidFill>
            <a:miter lim="800000"/>
          </a:ln>
          <a:effectLst>
            <a:outerShdw blurRad="50800" dist="38100" dir="8100000" algn="tr" rotWithShape="0">
              <a:prstClr val="black">
                <a:alpha val="87000"/>
              </a:prstClr>
            </a:outerShdw>
          </a:effectLst>
        </p:spPr>
        <p:txBody>
          <a:bodyPr anchor="ctr">
            <a:normAutofit/>
          </a:bodyPr>
          <a:lstStyle>
            <a:lvl1pPr marL="0" indent="0" algn="ctr">
              <a:buNone/>
              <a:defRPr sz="1920" baseline="0">
                <a:latin typeface="+mj-lt"/>
              </a:defRPr>
            </a:lvl1pPr>
          </a:lstStyle>
          <a:p>
            <a:r>
              <a:rPr lang="en-US" dirty="0"/>
              <a:t>Insert Image</a:t>
            </a:r>
          </a:p>
        </p:txBody>
      </p:sp>
      <p:sp>
        <p:nvSpPr>
          <p:cNvPr id="9" name="Picture Placeholder 2"/>
          <p:cNvSpPr>
            <a:spLocks noGrp="1"/>
          </p:cNvSpPr>
          <p:nvPr>
            <p:ph type="pic" sz="quarter" idx="14" hasCustomPrompt="1"/>
          </p:nvPr>
        </p:nvSpPr>
        <p:spPr>
          <a:xfrm rot="754803">
            <a:off x="7109651" y="3656254"/>
            <a:ext cx="1748909" cy="3811159"/>
          </a:xfrm>
          <a:pattFill prst="pct5">
            <a:fgClr>
              <a:schemeClr val="tx1">
                <a:lumMod val="50000"/>
              </a:schemeClr>
            </a:fgClr>
            <a:bgClr>
              <a:schemeClr val="bg1">
                <a:lumMod val="95000"/>
              </a:schemeClr>
            </a:bgClr>
          </a:pattFill>
          <a:ln w="38100" cap="flat">
            <a:solidFill>
              <a:srgbClr val="FFFFFF"/>
            </a:solidFill>
            <a:miter lim="800000"/>
          </a:ln>
          <a:effectLst>
            <a:outerShdw blurRad="50800" dist="38100" dir="8100000" algn="tr" rotWithShape="0">
              <a:prstClr val="black">
                <a:alpha val="87000"/>
              </a:prstClr>
            </a:outerShdw>
          </a:effectLst>
        </p:spPr>
        <p:txBody>
          <a:bodyPr anchor="ctr">
            <a:normAutofit/>
          </a:bodyPr>
          <a:lstStyle>
            <a:lvl1pPr marL="0" indent="0" algn="ctr">
              <a:buNone/>
              <a:defRPr sz="1920" baseline="0">
                <a:latin typeface="+mj-lt"/>
              </a:defRPr>
            </a:lvl1pPr>
          </a:lstStyle>
          <a:p>
            <a:r>
              <a:rPr lang="en-US" dirty="0"/>
              <a:t>Insert Image</a:t>
            </a:r>
          </a:p>
        </p:txBody>
      </p:sp>
      <p:sp>
        <p:nvSpPr>
          <p:cNvPr id="10" name="Picture Placeholder 2"/>
          <p:cNvSpPr>
            <a:spLocks noGrp="1"/>
          </p:cNvSpPr>
          <p:nvPr>
            <p:ph type="pic" sz="quarter" idx="15" hasCustomPrompt="1"/>
          </p:nvPr>
        </p:nvSpPr>
        <p:spPr>
          <a:xfrm rot="263962">
            <a:off x="8911249" y="3000261"/>
            <a:ext cx="2025431" cy="3811159"/>
          </a:xfrm>
          <a:pattFill prst="pct5">
            <a:fgClr>
              <a:schemeClr val="tx1">
                <a:lumMod val="50000"/>
              </a:schemeClr>
            </a:fgClr>
            <a:bgClr>
              <a:schemeClr val="bg1">
                <a:lumMod val="95000"/>
              </a:schemeClr>
            </a:bgClr>
          </a:pattFill>
          <a:ln w="38100" cap="flat">
            <a:solidFill>
              <a:srgbClr val="FFFFFF"/>
            </a:solidFill>
            <a:miter lim="800000"/>
          </a:ln>
          <a:effectLst>
            <a:outerShdw blurRad="50800" dist="38100" dir="8100000" algn="tr" rotWithShape="0">
              <a:prstClr val="black">
                <a:alpha val="87000"/>
              </a:prstClr>
            </a:outerShdw>
          </a:effectLst>
        </p:spPr>
        <p:txBody>
          <a:bodyPr anchor="ctr">
            <a:normAutofit/>
          </a:bodyPr>
          <a:lstStyle>
            <a:lvl1pPr marL="0" indent="0" algn="ctr">
              <a:buNone/>
              <a:defRPr sz="1920" baseline="0">
                <a:latin typeface="+mj-lt"/>
              </a:defRPr>
            </a:lvl1pPr>
          </a:lstStyle>
          <a:p>
            <a:r>
              <a:rPr lang="en-US" dirty="0"/>
              <a:t>Insert Image</a:t>
            </a:r>
          </a:p>
        </p:txBody>
      </p:sp>
      <p:sp>
        <p:nvSpPr>
          <p:cNvPr id="11" name="Title 3"/>
          <p:cNvSpPr>
            <a:spLocks noGrp="1"/>
          </p:cNvSpPr>
          <p:nvPr>
            <p:ph type="title"/>
          </p:nvPr>
        </p:nvSpPr>
        <p:spPr>
          <a:xfrm>
            <a:off x="975360" y="880230"/>
            <a:ext cx="11054080" cy="1162753"/>
          </a:xfrm>
        </p:spPr>
        <p:txBody>
          <a:bodyPr>
            <a:normAutofit/>
          </a:bodyPr>
          <a:lstStyle>
            <a:lvl1pPr algn="ctr">
              <a:defRPr sz="4693" b="0" i="0">
                <a:solidFill>
                  <a:schemeClr val="accent1"/>
                </a:solidFill>
                <a:latin typeface="Roboto Condensed Light" charset="0"/>
                <a:ea typeface="Roboto Condensed Light" charset="0"/>
                <a:cs typeface="Roboto Condensed Light" charset="0"/>
              </a:defRPr>
            </a:lvl1pPr>
          </a:lstStyle>
          <a:p>
            <a:r>
              <a:rPr lang="en-US"/>
              <a:t>Click to edit Master title style</a:t>
            </a:r>
            <a:endParaRPr lang="en-US" dirty="0"/>
          </a:p>
        </p:txBody>
      </p:sp>
      <p:sp>
        <p:nvSpPr>
          <p:cNvPr id="12" name="Text Placeholder 5"/>
          <p:cNvSpPr>
            <a:spLocks noGrp="1"/>
          </p:cNvSpPr>
          <p:nvPr>
            <p:ph type="body" sz="quarter" idx="10" hasCustomPrompt="1"/>
          </p:nvPr>
        </p:nvSpPr>
        <p:spPr>
          <a:xfrm>
            <a:off x="975360" y="1890870"/>
            <a:ext cx="11054080" cy="282369"/>
          </a:xfrm>
        </p:spPr>
        <p:txBody>
          <a:bodyPr>
            <a:normAutofit/>
          </a:bodyPr>
          <a:lstStyle>
            <a:lvl1pPr marL="0" indent="0" algn="ctr">
              <a:buNone/>
              <a:defRPr sz="1280" b="0" i="0">
                <a:solidFill>
                  <a:schemeClr val="tx1">
                    <a:alpha val="50000"/>
                  </a:schemeClr>
                </a:solidFill>
                <a:latin typeface="Roboto Condensed Light" charset="0"/>
                <a:ea typeface="Roboto Condensed Light" charset="0"/>
                <a:cs typeface="Roboto Condensed Light" charset="0"/>
              </a:defRPr>
            </a:lvl1pPr>
          </a:lstStyle>
          <a:p>
            <a:pPr lvl="0"/>
            <a:r>
              <a:rPr lang="en-US" dirty="0"/>
              <a:t>Edit Master text style</a:t>
            </a:r>
          </a:p>
        </p:txBody>
      </p:sp>
    </p:spTree>
    <p:extLst>
      <p:ext uri="{BB962C8B-B14F-4D97-AF65-F5344CB8AC3E}">
        <p14:creationId xmlns:p14="http://schemas.microsoft.com/office/powerpoint/2010/main" val="205309352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76_Title Slide">
    <p:spTree>
      <p:nvGrpSpPr>
        <p:cNvPr id="1" name=""/>
        <p:cNvGrpSpPr/>
        <p:nvPr/>
      </p:nvGrpSpPr>
      <p:grpSpPr>
        <a:xfrm>
          <a:off x="0" y="0"/>
          <a:ext cx="0" cy="0"/>
          <a:chOff x="0" y="0"/>
          <a:chExt cx="0" cy="0"/>
        </a:xfrm>
      </p:grpSpPr>
      <p:sp>
        <p:nvSpPr>
          <p:cNvPr id="3" name="Picture Placeholder 2"/>
          <p:cNvSpPr>
            <a:spLocks noGrp="1"/>
          </p:cNvSpPr>
          <p:nvPr>
            <p:ph type="pic" sz="quarter" idx="11" hasCustomPrompt="1"/>
          </p:nvPr>
        </p:nvSpPr>
        <p:spPr>
          <a:xfrm rot="20963290">
            <a:off x="838526" y="2150013"/>
            <a:ext cx="2416737" cy="4392139"/>
          </a:xfrm>
          <a:pattFill prst="pct5">
            <a:fgClr>
              <a:schemeClr val="tx1">
                <a:lumMod val="50000"/>
              </a:schemeClr>
            </a:fgClr>
            <a:bgClr>
              <a:schemeClr val="bg1">
                <a:lumMod val="95000"/>
              </a:schemeClr>
            </a:bgClr>
          </a:pattFill>
          <a:ln w="38100" cap="flat">
            <a:solidFill>
              <a:srgbClr val="FFFFFF"/>
            </a:solidFill>
            <a:miter lim="800000"/>
          </a:ln>
          <a:effectLst>
            <a:outerShdw blurRad="50800" dist="38100" dir="8100000" algn="tr" rotWithShape="0">
              <a:prstClr val="black">
                <a:alpha val="87000"/>
              </a:prstClr>
            </a:outerShdw>
          </a:effectLst>
        </p:spPr>
        <p:txBody>
          <a:bodyPr anchor="ctr">
            <a:normAutofit/>
          </a:bodyPr>
          <a:lstStyle>
            <a:lvl1pPr marL="0" indent="0" algn="ctr">
              <a:buNone/>
              <a:defRPr sz="1920" baseline="0">
                <a:latin typeface="+mj-lt"/>
              </a:defRPr>
            </a:lvl1pPr>
          </a:lstStyle>
          <a:p>
            <a:r>
              <a:rPr lang="en-US" dirty="0"/>
              <a:t>Insert Image</a:t>
            </a:r>
          </a:p>
        </p:txBody>
      </p:sp>
      <p:sp>
        <p:nvSpPr>
          <p:cNvPr id="7" name="Picture Placeholder 2"/>
          <p:cNvSpPr>
            <a:spLocks noGrp="1"/>
          </p:cNvSpPr>
          <p:nvPr>
            <p:ph type="pic" sz="quarter" idx="12" hasCustomPrompt="1"/>
          </p:nvPr>
        </p:nvSpPr>
        <p:spPr>
          <a:xfrm rot="240838">
            <a:off x="2355578" y="3067997"/>
            <a:ext cx="2416737" cy="4392139"/>
          </a:xfrm>
          <a:pattFill prst="pct5">
            <a:fgClr>
              <a:schemeClr val="tx1">
                <a:lumMod val="50000"/>
              </a:schemeClr>
            </a:fgClr>
            <a:bgClr>
              <a:schemeClr val="bg1">
                <a:lumMod val="95000"/>
              </a:schemeClr>
            </a:bgClr>
          </a:pattFill>
          <a:ln w="38100" cap="flat">
            <a:solidFill>
              <a:srgbClr val="FFFFFF"/>
            </a:solidFill>
            <a:miter lim="800000"/>
          </a:ln>
          <a:effectLst>
            <a:outerShdw blurRad="50800" dist="38100" dir="8100000" algn="tr" rotWithShape="0">
              <a:prstClr val="black">
                <a:alpha val="87000"/>
              </a:prstClr>
            </a:outerShdw>
          </a:effectLst>
        </p:spPr>
        <p:txBody>
          <a:bodyPr anchor="ctr">
            <a:normAutofit/>
          </a:bodyPr>
          <a:lstStyle>
            <a:lvl1pPr marL="0" indent="0" algn="ctr">
              <a:buNone/>
              <a:defRPr sz="1920" baseline="0">
                <a:latin typeface="+mj-lt"/>
              </a:defRPr>
            </a:lvl1pPr>
          </a:lstStyle>
          <a:p>
            <a:r>
              <a:rPr lang="en-US" dirty="0"/>
              <a:t>Insert Image</a:t>
            </a:r>
          </a:p>
        </p:txBody>
      </p:sp>
      <p:sp>
        <p:nvSpPr>
          <p:cNvPr id="8" name="Picture Placeholder 2"/>
          <p:cNvSpPr>
            <a:spLocks noGrp="1"/>
          </p:cNvSpPr>
          <p:nvPr>
            <p:ph type="pic" sz="quarter" idx="13" hasCustomPrompt="1"/>
          </p:nvPr>
        </p:nvSpPr>
        <p:spPr>
          <a:xfrm rot="798060">
            <a:off x="4021486" y="2558131"/>
            <a:ext cx="2416737" cy="6187750"/>
          </a:xfrm>
          <a:pattFill prst="pct5">
            <a:fgClr>
              <a:schemeClr val="tx1">
                <a:lumMod val="50000"/>
              </a:schemeClr>
            </a:fgClr>
            <a:bgClr>
              <a:schemeClr val="bg1">
                <a:lumMod val="95000"/>
              </a:schemeClr>
            </a:bgClr>
          </a:pattFill>
          <a:ln w="38100" cap="flat">
            <a:solidFill>
              <a:srgbClr val="FFFFFF"/>
            </a:solidFill>
            <a:miter lim="800000"/>
          </a:ln>
          <a:effectLst>
            <a:outerShdw blurRad="50800" dist="38100" dir="8100000" algn="tr" rotWithShape="0">
              <a:prstClr val="black">
                <a:alpha val="87000"/>
              </a:prstClr>
            </a:outerShdw>
          </a:effectLst>
        </p:spPr>
        <p:txBody>
          <a:bodyPr anchor="ctr">
            <a:normAutofit/>
          </a:bodyPr>
          <a:lstStyle>
            <a:lvl1pPr marL="0" indent="0" algn="ctr">
              <a:buNone/>
              <a:defRPr sz="1920" baseline="0">
                <a:latin typeface="+mj-lt"/>
              </a:defRPr>
            </a:lvl1pPr>
          </a:lstStyle>
          <a:p>
            <a:r>
              <a:rPr lang="en-US" dirty="0"/>
              <a:t>Insert Image</a:t>
            </a:r>
          </a:p>
        </p:txBody>
      </p:sp>
      <p:sp>
        <p:nvSpPr>
          <p:cNvPr id="9" name="Title 3"/>
          <p:cNvSpPr>
            <a:spLocks noGrp="1"/>
          </p:cNvSpPr>
          <p:nvPr>
            <p:ph type="title"/>
          </p:nvPr>
        </p:nvSpPr>
        <p:spPr>
          <a:xfrm>
            <a:off x="975360" y="880230"/>
            <a:ext cx="11054080" cy="1162753"/>
          </a:xfrm>
        </p:spPr>
        <p:txBody>
          <a:bodyPr>
            <a:normAutofit/>
          </a:bodyPr>
          <a:lstStyle>
            <a:lvl1pPr algn="r">
              <a:defRPr sz="4693" b="0" i="0">
                <a:solidFill>
                  <a:schemeClr val="accent1"/>
                </a:solidFill>
                <a:latin typeface="Roboto Condensed Light" charset="0"/>
                <a:ea typeface="Roboto Condensed Light" charset="0"/>
                <a:cs typeface="Roboto Condensed Light" charset="0"/>
              </a:defRPr>
            </a:lvl1pPr>
          </a:lstStyle>
          <a:p>
            <a:r>
              <a:rPr lang="en-US"/>
              <a:t>Click to edit Master title style</a:t>
            </a:r>
            <a:endParaRPr lang="en-US" dirty="0"/>
          </a:p>
        </p:txBody>
      </p:sp>
      <p:sp>
        <p:nvSpPr>
          <p:cNvPr id="10" name="Text Placeholder 5"/>
          <p:cNvSpPr>
            <a:spLocks noGrp="1"/>
          </p:cNvSpPr>
          <p:nvPr>
            <p:ph type="body" sz="quarter" idx="10" hasCustomPrompt="1"/>
          </p:nvPr>
        </p:nvSpPr>
        <p:spPr>
          <a:xfrm>
            <a:off x="975360" y="1890870"/>
            <a:ext cx="11054080" cy="282369"/>
          </a:xfrm>
        </p:spPr>
        <p:txBody>
          <a:bodyPr>
            <a:normAutofit/>
          </a:bodyPr>
          <a:lstStyle>
            <a:lvl1pPr marL="0" indent="0" algn="r">
              <a:buNone/>
              <a:defRPr sz="1280" b="0" i="0">
                <a:solidFill>
                  <a:schemeClr val="tx1">
                    <a:alpha val="50000"/>
                  </a:schemeClr>
                </a:solidFill>
                <a:latin typeface="Roboto Condensed Light" charset="0"/>
                <a:ea typeface="Roboto Condensed Light" charset="0"/>
                <a:cs typeface="Roboto Condensed Light" charset="0"/>
              </a:defRPr>
            </a:lvl1pPr>
          </a:lstStyle>
          <a:p>
            <a:pPr lvl="0"/>
            <a:r>
              <a:rPr lang="en-US" dirty="0"/>
              <a:t>Edit Master text style</a:t>
            </a:r>
          </a:p>
        </p:txBody>
      </p:sp>
    </p:spTree>
    <p:extLst>
      <p:ext uri="{BB962C8B-B14F-4D97-AF65-F5344CB8AC3E}">
        <p14:creationId xmlns:p14="http://schemas.microsoft.com/office/powerpoint/2010/main" val="31081775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45_Title Slide">
    <p:spTree>
      <p:nvGrpSpPr>
        <p:cNvPr id="1" name=""/>
        <p:cNvGrpSpPr/>
        <p:nvPr/>
      </p:nvGrpSpPr>
      <p:grpSpPr>
        <a:xfrm>
          <a:off x="0" y="0"/>
          <a:ext cx="0" cy="0"/>
          <a:chOff x="0" y="0"/>
          <a:chExt cx="0" cy="0"/>
        </a:xfrm>
      </p:grpSpPr>
      <p:sp>
        <p:nvSpPr>
          <p:cNvPr id="7" name="Picture Placeholder 2"/>
          <p:cNvSpPr>
            <a:spLocks noGrp="1"/>
          </p:cNvSpPr>
          <p:nvPr>
            <p:ph type="pic" sz="quarter" idx="11" hasCustomPrompt="1"/>
          </p:nvPr>
        </p:nvSpPr>
        <p:spPr>
          <a:xfrm>
            <a:off x="0" y="0"/>
            <a:ext cx="5767465" cy="9753600"/>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5" name="Title 3"/>
          <p:cNvSpPr>
            <a:spLocks noGrp="1"/>
          </p:cNvSpPr>
          <p:nvPr>
            <p:ph type="title"/>
          </p:nvPr>
        </p:nvSpPr>
        <p:spPr>
          <a:xfrm>
            <a:off x="6827520" y="880230"/>
            <a:ext cx="11054080" cy="1162753"/>
          </a:xfrm>
        </p:spPr>
        <p:txBody>
          <a:bodyPr>
            <a:normAutofit/>
          </a:bodyPr>
          <a:lstStyle>
            <a:lvl1pPr algn="l">
              <a:defRPr sz="4693" b="0" i="0">
                <a:solidFill>
                  <a:schemeClr val="accent1"/>
                </a:solidFill>
                <a:latin typeface="Roboto Condensed Light" charset="0"/>
                <a:ea typeface="Roboto Condensed Light" charset="0"/>
                <a:cs typeface="Roboto Condensed Light" charset="0"/>
              </a:defRPr>
            </a:lvl1pPr>
          </a:lstStyle>
          <a:p>
            <a:r>
              <a:rPr lang="en-US"/>
              <a:t>Click to edit Master title style</a:t>
            </a:r>
            <a:endParaRPr lang="en-US" dirty="0"/>
          </a:p>
        </p:txBody>
      </p:sp>
      <p:sp>
        <p:nvSpPr>
          <p:cNvPr id="8" name="Text Placeholder 5"/>
          <p:cNvSpPr>
            <a:spLocks noGrp="1"/>
          </p:cNvSpPr>
          <p:nvPr>
            <p:ph type="body" sz="quarter" idx="10" hasCustomPrompt="1"/>
          </p:nvPr>
        </p:nvSpPr>
        <p:spPr>
          <a:xfrm>
            <a:off x="6827520" y="1890870"/>
            <a:ext cx="11054080" cy="282369"/>
          </a:xfrm>
        </p:spPr>
        <p:txBody>
          <a:bodyPr>
            <a:normAutofit/>
          </a:bodyPr>
          <a:lstStyle>
            <a:lvl1pPr marL="0" indent="0" algn="l">
              <a:buNone/>
              <a:defRPr sz="1280" b="0" i="0">
                <a:solidFill>
                  <a:schemeClr val="tx1">
                    <a:alpha val="50000"/>
                  </a:schemeClr>
                </a:solidFill>
                <a:latin typeface="Roboto Condensed Light" charset="0"/>
                <a:ea typeface="Roboto Condensed Light" charset="0"/>
                <a:cs typeface="Roboto Condensed Light" charset="0"/>
              </a:defRPr>
            </a:lvl1pPr>
          </a:lstStyle>
          <a:p>
            <a:pPr lvl="0"/>
            <a:r>
              <a:rPr lang="en-US" dirty="0"/>
              <a:t>Edit Master text style</a:t>
            </a:r>
          </a:p>
        </p:txBody>
      </p:sp>
    </p:spTree>
    <p:extLst>
      <p:ext uri="{BB962C8B-B14F-4D97-AF65-F5344CB8AC3E}">
        <p14:creationId xmlns:p14="http://schemas.microsoft.com/office/powerpoint/2010/main" val="245003337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36_Title Slide">
    <p:spTree>
      <p:nvGrpSpPr>
        <p:cNvPr id="1" name=""/>
        <p:cNvGrpSpPr/>
        <p:nvPr/>
      </p:nvGrpSpPr>
      <p:grpSpPr>
        <a:xfrm>
          <a:off x="0" y="0"/>
          <a:ext cx="0" cy="0"/>
          <a:chOff x="0" y="0"/>
          <a:chExt cx="0" cy="0"/>
        </a:xfrm>
      </p:grpSpPr>
      <p:sp>
        <p:nvSpPr>
          <p:cNvPr id="7" name="Picture Placeholder 2"/>
          <p:cNvSpPr>
            <a:spLocks noGrp="1"/>
          </p:cNvSpPr>
          <p:nvPr>
            <p:ph type="pic" sz="quarter" idx="11" hasCustomPrompt="1"/>
          </p:nvPr>
        </p:nvSpPr>
        <p:spPr>
          <a:xfrm>
            <a:off x="0" y="1"/>
            <a:ext cx="13004800" cy="5453274"/>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5" name="Title 3"/>
          <p:cNvSpPr>
            <a:spLocks noGrp="1"/>
          </p:cNvSpPr>
          <p:nvPr>
            <p:ph type="title"/>
          </p:nvPr>
        </p:nvSpPr>
        <p:spPr>
          <a:xfrm>
            <a:off x="975360" y="880230"/>
            <a:ext cx="11054080" cy="1162753"/>
          </a:xfrm>
        </p:spPr>
        <p:txBody>
          <a:bodyPr>
            <a:normAutofit/>
          </a:bodyPr>
          <a:lstStyle>
            <a:lvl1pPr algn="l">
              <a:defRPr sz="4693" b="0" i="0">
                <a:solidFill>
                  <a:schemeClr val="accent1"/>
                </a:solidFill>
                <a:latin typeface="Roboto Condensed Light" charset="0"/>
                <a:ea typeface="Roboto Condensed Light" charset="0"/>
                <a:cs typeface="Roboto Condensed Light" charset="0"/>
              </a:defRPr>
            </a:lvl1pPr>
          </a:lstStyle>
          <a:p>
            <a:r>
              <a:rPr lang="en-US"/>
              <a:t>Click to edit Master title style</a:t>
            </a:r>
            <a:endParaRPr lang="en-US" dirty="0"/>
          </a:p>
        </p:txBody>
      </p:sp>
      <p:sp>
        <p:nvSpPr>
          <p:cNvPr id="8" name="Text Placeholder 5"/>
          <p:cNvSpPr>
            <a:spLocks noGrp="1"/>
          </p:cNvSpPr>
          <p:nvPr>
            <p:ph type="body" sz="quarter" idx="10" hasCustomPrompt="1"/>
          </p:nvPr>
        </p:nvSpPr>
        <p:spPr>
          <a:xfrm>
            <a:off x="975360" y="1890870"/>
            <a:ext cx="11054080" cy="282369"/>
          </a:xfrm>
        </p:spPr>
        <p:txBody>
          <a:bodyPr>
            <a:normAutofit/>
          </a:bodyPr>
          <a:lstStyle>
            <a:lvl1pPr marL="0" indent="0" algn="l">
              <a:buNone/>
              <a:defRPr sz="1280" b="0" i="0">
                <a:solidFill>
                  <a:schemeClr val="tx1">
                    <a:alpha val="50000"/>
                  </a:schemeClr>
                </a:solidFill>
                <a:latin typeface="Roboto Condensed Light" charset="0"/>
                <a:ea typeface="Roboto Condensed Light" charset="0"/>
                <a:cs typeface="Roboto Condensed Light" charset="0"/>
              </a:defRPr>
            </a:lvl1pPr>
          </a:lstStyle>
          <a:p>
            <a:pPr lvl="0"/>
            <a:r>
              <a:rPr lang="en-US" dirty="0"/>
              <a:t>Edit Master text style</a:t>
            </a:r>
          </a:p>
        </p:txBody>
      </p:sp>
    </p:spTree>
    <p:extLst>
      <p:ext uri="{BB962C8B-B14F-4D97-AF65-F5344CB8AC3E}">
        <p14:creationId xmlns:p14="http://schemas.microsoft.com/office/powerpoint/2010/main" val="181075526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28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260271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29_Title Slide">
    <p:spTree>
      <p:nvGrpSpPr>
        <p:cNvPr id="1" name=""/>
        <p:cNvGrpSpPr/>
        <p:nvPr/>
      </p:nvGrpSpPr>
      <p:grpSpPr>
        <a:xfrm>
          <a:off x="0" y="0"/>
          <a:ext cx="0" cy="0"/>
          <a:chOff x="0" y="0"/>
          <a:chExt cx="0" cy="0"/>
        </a:xfrm>
      </p:grpSpPr>
      <p:sp>
        <p:nvSpPr>
          <p:cNvPr id="2" name="Picture Placeholder 2"/>
          <p:cNvSpPr>
            <a:spLocks noGrp="1"/>
          </p:cNvSpPr>
          <p:nvPr>
            <p:ph type="pic" sz="quarter" idx="11" hasCustomPrompt="1"/>
          </p:nvPr>
        </p:nvSpPr>
        <p:spPr>
          <a:xfrm>
            <a:off x="7237335" y="0"/>
            <a:ext cx="5767465" cy="9753600"/>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Tree>
    <p:extLst>
      <p:ext uri="{BB962C8B-B14F-4D97-AF65-F5344CB8AC3E}">
        <p14:creationId xmlns:p14="http://schemas.microsoft.com/office/powerpoint/2010/main" val="34711182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43_Title Slide">
    <p:spTree>
      <p:nvGrpSpPr>
        <p:cNvPr id="1" name=""/>
        <p:cNvGrpSpPr/>
        <p:nvPr/>
      </p:nvGrpSpPr>
      <p:grpSpPr>
        <a:xfrm>
          <a:off x="0" y="0"/>
          <a:ext cx="0" cy="0"/>
          <a:chOff x="0" y="0"/>
          <a:chExt cx="0" cy="0"/>
        </a:xfrm>
      </p:grpSpPr>
      <p:sp>
        <p:nvSpPr>
          <p:cNvPr id="13" name="Picture Placeholder 12"/>
          <p:cNvSpPr>
            <a:spLocks noGrp="1"/>
          </p:cNvSpPr>
          <p:nvPr>
            <p:ph type="pic" sz="quarter" idx="14" hasCustomPrompt="1"/>
          </p:nvPr>
        </p:nvSpPr>
        <p:spPr>
          <a:xfrm>
            <a:off x="415957" y="289598"/>
            <a:ext cx="6755806" cy="9464003"/>
          </a:xfrm>
          <a:custGeom>
            <a:avLst/>
            <a:gdLst>
              <a:gd name="connsiteX0" fmla="*/ 5179752 w 6333568"/>
              <a:gd name="connsiteY0" fmla="*/ 2881514 h 6654377"/>
              <a:gd name="connsiteX1" fmla="*/ 5503690 w 6333568"/>
              <a:gd name="connsiteY1" fmla="*/ 2881514 h 6654377"/>
              <a:gd name="connsiteX2" fmla="*/ 1730827 w 6333568"/>
              <a:gd name="connsiteY2" fmla="*/ 6654377 h 6654377"/>
              <a:gd name="connsiteX3" fmla="*/ 1730827 w 6333568"/>
              <a:gd name="connsiteY3" fmla="*/ 6330439 h 6654377"/>
              <a:gd name="connsiteX4" fmla="*/ 5310383 w 6333568"/>
              <a:gd name="connsiteY4" fmla="*/ 1805749 h 6654377"/>
              <a:gd name="connsiteX5" fmla="*/ 5634321 w 6333568"/>
              <a:gd name="connsiteY5" fmla="*/ 1805749 h 6654377"/>
              <a:gd name="connsiteX6" fmla="*/ 1861459 w 6333568"/>
              <a:gd name="connsiteY6" fmla="*/ 5578611 h 6654377"/>
              <a:gd name="connsiteX7" fmla="*/ 1861459 w 6333568"/>
              <a:gd name="connsiteY7" fmla="*/ 5254673 h 6654377"/>
              <a:gd name="connsiteX8" fmla="*/ 6009630 w 6333568"/>
              <a:gd name="connsiteY8" fmla="*/ 1567545 h 6654377"/>
              <a:gd name="connsiteX9" fmla="*/ 6333568 w 6333568"/>
              <a:gd name="connsiteY9" fmla="*/ 1567545 h 6654377"/>
              <a:gd name="connsiteX10" fmla="*/ 2560706 w 6333568"/>
              <a:gd name="connsiteY10" fmla="*/ 5340407 h 6654377"/>
              <a:gd name="connsiteX11" fmla="*/ 2560706 w 6333568"/>
              <a:gd name="connsiteY11" fmla="*/ 5016469 h 6654377"/>
              <a:gd name="connsiteX12" fmla="*/ 3448925 w 6333568"/>
              <a:gd name="connsiteY12" fmla="*/ 1467652 h 6654377"/>
              <a:gd name="connsiteX13" fmla="*/ 3772863 w 6333568"/>
              <a:gd name="connsiteY13" fmla="*/ 1467652 h 6654377"/>
              <a:gd name="connsiteX14" fmla="*/ 0 w 6333568"/>
              <a:gd name="connsiteY14" fmla="*/ 5240515 h 6654377"/>
              <a:gd name="connsiteX15" fmla="*/ 0 w 6333568"/>
              <a:gd name="connsiteY15" fmla="*/ 4916577 h 6654377"/>
              <a:gd name="connsiteX16" fmla="*/ 5565972 w 6333568"/>
              <a:gd name="connsiteY16" fmla="*/ 952823 h 6654377"/>
              <a:gd name="connsiteX17" fmla="*/ 5995470 w 6333568"/>
              <a:gd name="connsiteY17" fmla="*/ 952823 h 6654377"/>
              <a:gd name="connsiteX18" fmla="*/ 993163 w 6333568"/>
              <a:gd name="connsiteY18" fmla="*/ 5955130 h 6654377"/>
              <a:gd name="connsiteX19" fmla="*/ 993163 w 6333568"/>
              <a:gd name="connsiteY19" fmla="*/ 5525632 h 6654377"/>
              <a:gd name="connsiteX20" fmla="*/ 5073380 w 6333568"/>
              <a:gd name="connsiteY20" fmla="*/ 875983 h 6654377"/>
              <a:gd name="connsiteX21" fmla="*/ 5465272 w 6333568"/>
              <a:gd name="connsiteY21" fmla="*/ 875983 h 6654377"/>
              <a:gd name="connsiteX22" fmla="*/ 900956 w 6333568"/>
              <a:gd name="connsiteY22" fmla="*/ 5440299 h 6654377"/>
              <a:gd name="connsiteX23" fmla="*/ 900956 w 6333568"/>
              <a:gd name="connsiteY23" fmla="*/ 5048407 h 6654377"/>
              <a:gd name="connsiteX24" fmla="*/ 4038678 w 6333568"/>
              <a:gd name="connsiteY24" fmla="*/ 395726 h 6654377"/>
              <a:gd name="connsiteX25" fmla="*/ 4362616 w 6333568"/>
              <a:gd name="connsiteY25" fmla="*/ 395726 h 6654377"/>
              <a:gd name="connsiteX26" fmla="*/ 589753 w 6333568"/>
              <a:gd name="connsiteY26" fmla="*/ 4168589 h 6654377"/>
              <a:gd name="connsiteX27" fmla="*/ 589753 w 6333568"/>
              <a:gd name="connsiteY27" fmla="*/ 3844651 h 6654377"/>
              <a:gd name="connsiteX28" fmla="*/ 5384582 w 6333568"/>
              <a:gd name="connsiteY28" fmla="*/ 0 h 6654377"/>
              <a:gd name="connsiteX29" fmla="*/ 5776474 w 6333568"/>
              <a:gd name="connsiteY29" fmla="*/ 0 h 6654377"/>
              <a:gd name="connsiteX30" fmla="*/ 1212157 w 6333568"/>
              <a:gd name="connsiteY30" fmla="*/ 4564317 h 6654377"/>
              <a:gd name="connsiteX31" fmla="*/ 1212157 w 6333568"/>
              <a:gd name="connsiteY31" fmla="*/ 4172425 h 665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333568" h="6654377">
                <a:moveTo>
                  <a:pt x="5179752" y="2881514"/>
                </a:moveTo>
                <a:lnTo>
                  <a:pt x="5503690" y="2881514"/>
                </a:lnTo>
                <a:lnTo>
                  <a:pt x="1730827" y="6654377"/>
                </a:lnTo>
                <a:lnTo>
                  <a:pt x="1730827" y="6330439"/>
                </a:lnTo>
                <a:close/>
                <a:moveTo>
                  <a:pt x="5310383" y="1805749"/>
                </a:moveTo>
                <a:lnTo>
                  <a:pt x="5634321" y="1805749"/>
                </a:lnTo>
                <a:lnTo>
                  <a:pt x="1861459" y="5578611"/>
                </a:lnTo>
                <a:lnTo>
                  <a:pt x="1861459" y="5254673"/>
                </a:lnTo>
                <a:close/>
                <a:moveTo>
                  <a:pt x="6009630" y="1567545"/>
                </a:moveTo>
                <a:lnTo>
                  <a:pt x="6333568" y="1567545"/>
                </a:lnTo>
                <a:lnTo>
                  <a:pt x="2560706" y="5340407"/>
                </a:lnTo>
                <a:lnTo>
                  <a:pt x="2560706" y="5016469"/>
                </a:lnTo>
                <a:close/>
                <a:moveTo>
                  <a:pt x="3448925" y="1467652"/>
                </a:moveTo>
                <a:lnTo>
                  <a:pt x="3772863" y="1467652"/>
                </a:lnTo>
                <a:lnTo>
                  <a:pt x="0" y="5240515"/>
                </a:lnTo>
                <a:lnTo>
                  <a:pt x="0" y="4916577"/>
                </a:lnTo>
                <a:close/>
                <a:moveTo>
                  <a:pt x="5565972" y="952823"/>
                </a:moveTo>
                <a:lnTo>
                  <a:pt x="5995470" y="952823"/>
                </a:lnTo>
                <a:lnTo>
                  <a:pt x="993163" y="5955130"/>
                </a:lnTo>
                <a:lnTo>
                  <a:pt x="993163" y="5525632"/>
                </a:lnTo>
                <a:close/>
                <a:moveTo>
                  <a:pt x="5073380" y="875983"/>
                </a:moveTo>
                <a:lnTo>
                  <a:pt x="5465272" y="875983"/>
                </a:lnTo>
                <a:lnTo>
                  <a:pt x="900956" y="5440299"/>
                </a:lnTo>
                <a:lnTo>
                  <a:pt x="900956" y="5048407"/>
                </a:lnTo>
                <a:close/>
                <a:moveTo>
                  <a:pt x="4038678" y="395726"/>
                </a:moveTo>
                <a:lnTo>
                  <a:pt x="4362616" y="395726"/>
                </a:lnTo>
                <a:lnTo>
                  <a:pt x="589753" y="4168589"/>
                </a:lnTo>
                <a:lnTo>
                  <a:pt x="589753" y="3844651"/>
                </a:lnTo>
                <a:close/>
                <a:moveTo>
                  <a:pt x="5384582" y="0"/>
                </a:moveTo>
                <a:lnTo>
                  <a:pt x="5776474" y="0"/>
                </a:lnTo>
                <a:lnTo>
                  <a:pt x="1212157" y="4564317"/>
                </a:lnTo>
                <a:lnTo>
                  <a:pt x="1212157" y="4172425"/>
                </a:lnTo>
                <a:close/>
              </a:path>
            </a:pathLst>
          </a:custGeom>
          <a:pattFill prst="pct5">
            <a:fgClr>
              <a:schemeClr val="tx1">
                <a:lumMod val="50000"/>
              </a:schemeClr>
            </a:fgClr>
            <a:bgClr>
              <a:schemeClr val="bg1">
                <a:lumMod val="95000"/>
              </a:schemeClr>
            </a:bgClr>
          </a:pattFill>
        </p:spPr>
        <p:txBody>
          <a:bodyPr wrap="square" anchor="ctr">
            <a:noAutofit/>
          </a:bodyPr>
          <a:lstStyle>
            <a:lvl1pPr marL="0" indent="0" algn="ctr">
              <a:buNone/>
              <a:defRPr sz="1920" baseline="0">
                <a:latin typeface="+mj-lt"/>
              </a:defRPr>
            </a:lvl1pPr>
          </a:lstStyle>
          <a:p>
            <a:r>
              <a:rPr lang="en-US" dirty="0"/>
              <a:t>Insert Image</a:t>
            </a:r>
          </a:p>
        </p:txBody>
      </p:sp>
    </p:spTree>
    <p:extLst>
      <p:ext uri="{BB962C8B-B14F-4D97-AF65-F5344CB8AC3E}">
        <p14:creationId xmlns:p14="http://schemas.microsoft.com/office/powerpoint/2010/main" val="2323828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69_Title Slide">
    <p:spTree>
      <p:nvGrpSpPr>
        <p:cNvPr id="1" name=""/>
        <p:cNvGrpSpPr/>
        <p:nvPr/>
      </p:nvGrpSpPr>
      <p:grpSpPr>
        <a:xfrm>
          <a:off x="0" y="0"/>
          <a:ext cx="0" cy="0"/>
          <a:chOff x="0" y="0"/>
          <a:chExt cx="0" cy="0"/>
        </a:xfrm>
      </p:grpSpPr>
      <p:sp>
        <p:nvSpPr>
          <p:cNvPr id="8" name="Picture Placeholder 2"/>
          <p:cNvSpPr>
            <a:spLocks noGrp="1"/>
          </p:cNvSpPr>
          <p:nvPr>
            <p:ph type="pic" sz="quarter" idx="11" hasCustomPrompt="1"/>
          </p:nvPr>
        </p:nvSpPr>
        <p:spPr>
          <a:xfrm>
            <a:off x="4327649" y="3474615"/>
            <a:ext cx="1713027" cy="4076911"/>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9" name="Picture Placeholder 2"/>
          <p:cNvSpPr>
            <a:spLocks noGrp="1"/>
          </p:cNvSpPr>
          <p:nvPr>
            <p:ph type="pic" sz="quarter" idx="12" hasCustomPrompt="1"/>
          </p:nvPr>
        </p:nvSpPr>
        <p:spPr>
          <a:xfrm>
            <a:off x="6540650" y="3496471"/>
            <a:ext cx="1852364" cy="4328265"/>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7" name="Title 3"/>
          <p:cNvSpPr>
            <a:spLocks noGrp="1"/>
          </p:cNvSpPr>
          <p:nvPr>
            <p:ph type="title"/>
          </p:nvPr>
        </p:nvSpPr>
        <p:spPr>
          <a:xfrm>
            <a:off x="975360" y="880230"/>
            <a:ext cx="11054080" cy="1162753"/>
          </a:xfrm>
        </p:spPr>
        <p:txBody>
          <a:bodyPr>
            <a:normAutofit/>
          </a:bodyPr>
          <a:lstStyle>
            <a:lvl1pPr algn="ctr">
              <a:defRPr sz="4693" b="0" i="0">
                <a:solidFill>
                  <a:schemeClr val="accent1"/>
                </a:solidFill>
                <a:latin typeface="Roboto Condensed Light" charset="0"/>
                <a:ea typeface="Roboto Condensed Light" charset="0"/>
                <a:cs typeface="Roboto Condensed Light" charset="0"/>
              </a:defRPr>
            </a:lvl1pPr>
          </a:lstStyle>
          <a:p>
            <a:r>
              <a:rPr lang="en-US"/>
              <a:t>Click to edit Master title style</a:t>
            </a:r>
            <a:endParaRPr lang="en-US" dirty="0"/>
          </a:p>
        </p:txBody>
      </p:sp>
      <p:sp>
        <p:nvSpPr>
          <p:cNvPr id="10" name="Text Placeholder 5"/>
          <p:cNvSpPr>
            <a:spLocks noGrp="1"/>
          </p:cNvSpPr>
          <p:nvPr>
            <p:ph type="body" sz="quarter" idx="10" hasCustomPrompt="1"/>
          </p:nvPr>
        </p:nvSpPr>
        <p:spPr>
          <a:xfrm>
            <a:off x="975360" y="1890870"/>
            <a:ext cx="11054080" cy="282369"/>
          </a:xfrm>
        </p:spPr>
        <p:txBody>
          <a:bodyPr>
            <a:normAutofit/>
          </a:bodyPr>
          <a:lstStyle>
            <a:lvl1pPr marL="0" indent="0" algn="ctr">
              <a:buNone/>
              <a:defRPr sz="1280" b="0" i="0">
                <a:solidFill>
                  <a:schemeClr val="tx1">
                    <a:alpha val="50000"/>
                  </a:schemeClr>
                </a:solidFill>
                <a:latin typeface="Roboto Condensed Light" charset="0"/>
                <a:ea typeface="Roboto Condensed Light" charset="0"/>
                <a:cs typeface="Roboto Condensed Light" charset="0"/>
              </a:defRPr>
            </a:lvl1pPr>
          </a:lstStyle>
          <a:p>
            <a:pPr lvl="0"/>
            <a:r>
              <a:rPr lang="en-US" dirty="0"/>
              <a:t>Edit Master text style</a:t>
            </a:r>
          </a:p>
        </p:txBody>
      </p:sp>
    </p:spTree>
    <p:extLst>
      <p:ext uri="{BB962C8B-B14F-4D97-AF65-F5344CB8AC3E}">
        <p14:creationId xmlns:p14="http://schemas.microsoft.com/office/powerpoint/2010/main" val="15480066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42_Title Slide">
    <p:spTree>
      <p:nvGrpSpPr>
        <p:cNvPr id="1" name=""/>
        <p:cNvGrpSpPr/>
        <p:nvPr/>
      </p:nvGrpSpPr>
      <p:grpSpPr>
        <a:xfrm>
          <a:off x="0" y="0"/>
          <a:ext cx="0" cy="0"/>
          <a:chOff x="0" y="0"/>
          <a:chExt cx="0" cy="0"/>
        </a:xfrm>
      </p:grpSpPr>
      <p:sp>
        <p:nvSpPr>
          <p:cNvPr id="2" name="Picture Placeholder 2"/>
          <p:cNvSpPr>
            <a:spLocks noGrp="1"/>
          </p:cNvSpPr>
          <p:nvPr>
            <p:ph type="pic" sz="quarter" idx="11" hasCustomPrompt="1"/>
          </p:nvPr>
        </p:nvSpPr>
        <p:spPr>
          <a:xfrm>
            <a:off x="0" y="0"/>
            <a:ext cx="6458686" cy="9753600"/>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Tree>
    <p:extLst>
      <p:ext uri="{BB962C8B-B14F-4D97-AF65-F5344CB8AC3E}">
        <p14:creationId xmlns:p14="http://schemas.microsoft.com/office/powerpoint/2010/main" val="208693411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32_Title Slide">
    <p:spTree>
      <p:nvGrpSpPr>
        <p:cNvPr id="1" name=""/>
        <p:cNvGrpSpPr/>
        <p:nvPr/>
      </p:nvGrpSpPr>
      <p:grpSpPr>
        <a:xfrm>
          <a:off x="0" y="0"/>
          <a:ext cx="0" cy="0"/>
          <a:chOff x="0" y="0"/>
          <a:chExt cx="0" cy="0"/>
        </a:xfrm>
      </p:grpSpPr>
      <p:sp>
        <p:nvSpPr>
          <p:cNvPr id="12" name="Picture Placeholder 11"/>
          <p:cNvSpPr>
            <a:spLocks noGrp="1"/>
          </p:cNvSpPr>
          <p:nvPr>
            <p:ph type="pic" sz="quarter" idx="13" hasCustomPrompt="1"/>
          </p:nvPr>
        </p:nvSpPr>
        <p:spPr>
          <a:xfrm>
            <a:off x="5778394" y="0"/>
            <a:ext cx="5532505" cy="9753600"/>
          </a:xfrm>
          <a:custGeom>
            <a:avLst/>
            <a:gdLst>
              <a:gd name="connsiteX0" fmla="*/ 794452 w 5186723"/>
              <a:gd name="connsiteY0" fmla="*/ 4518212 h 6858000"/>
              <a:gd name="connsiteX1" fmla="*/ 2597203 w 5186723"/>
              <a:gd name="connsiteY1" fmla="*/ 4518212 h 6858000"/>
              <a:gd name="connsiteX2" fmla="*/ 1802751 w 5186723"/>
              <a:gd name="connsiteY2" fmla="*/ 6858000 h 6858000"/>
              <a:gd name="connsiteX3" fmla="*/ 0 w 5186723"/>
              <a:gd name="connsiteY3" fmla="*/ 6858000 h 6858000"/>
              <a:gd name="connsiteX4" fmla="*/ 3384814 w 5186723"/>
              <a:gd name="connsiteY4" fmla="*/ 2408945 h 6858000"/>
              <a:gd name="connsiteX5" fmla="*/ 5186723 w 5186723"/>
              <a:gd name="connsiteY5" fmla="*/ 2408945 h 6858000"/>
              <a:gd name="connsiteX6" fmla="*/ 3684498 w 5186723"/>
              <a:gd name="connsiteY6" fmla="*/ 6858000 h 6858000"/>
              <a:gd name="connsiteX7" fmla="*/ 1882589 w 5186723"/>
              <a:gd name="connsiteY7" fmla="*/ 6858000 h 6858000"/>
              <a:gd name="connsiteX8" fmla="*/ 2316733 w 5186723"/>
              <a:gd name="connsiteY8" fmla="*/ 0 h 6858000"/>
              <a:gd name="connsiteX9" fmla="*/ 4118642 w 5186723"/>
              <a:gd name="connsiteY9" fmla="*/ 0 h 6858000"/>
              <a:gd name="connsiteX10" fmla="*/ 2616417 w 5186723"/>
              <a:gd name="connsiteY10" fmla="*/ 4449055 h 6858000"/>
              <a:gd name="connsiteX11" fmla="*/ 814508 w 5186723"/>
              <a:gd name="connsiteY11" fmla="*/ 444905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6723" h="6858000">
                <a:moveTo>
                  <a:pt x="794452" y="4518212"/>
                </a:moveTo>
                <a:lnTo>
                  <a:pt x="2597203" y="4518212"/>
                </a:lnTo>
                <a:lnTo>
                  <a:pt x="1802751" y="6858000"/>
                </a:lnTo>
                <a:lnTo>
                  <a:pt x="0" y="6858000"/>
                </a:lnTo>
                <a:close/>
                <a:moveTo>
                  <a:pt x="3384814" y="2408945"/>
                </a:moveTo>
                <a:lnTo>
                  <a:pt x="5186723" y="2408945"/>
                </a:lnTo>
                <a:lnTo>
                  <a:pt x="3684498" y="6858000"/>
                </a:lnTo>
                <a:lnTo>
                  <a:pt x="1882589" y="6858000"/>
                </a:lnTo>
                <a:close/>
                <a:moveTo>
                  <a:pt x="2316733" y="0"/>
                </a:moveTo>
                <a:lnTo>
                  <a:pt x="4118642" y="0"/>
                </a:lnTo>
                <a:lnTo>
                  <a:pt x="2616417" y="4449055"/>
                </a:lnTo>
                <a:lnTo>
                  <a:pt x="814508" y="4449055"/>
                </a:lnTo>
                <a:close/>
              </a:path>
            </a:pathLst>
          </a:custGeom>
          <a:pattFill prst="pct5">
            <a:fgClr>
              <a:schemeClr val="tx1">
                <a:lumMod val="50000"/>
              </a:schemeClr>
            </a:fgClr>
            <a:bgClr>
              <a:schemeClr val="bg1">
                <a:lumMod val="95000"/>
              </a:schemeClr>
            </a:bgClr>
          </a:pattFill>
        </p:spPr>
        <p:txBody>
          <a:bodyPr wrap="square" anchor="ctr">
            <a:noAutofit/>
          </a:bodyPr>
          <a:lstStyle>
            <a:lvl1pPr marL="0" indent="0" algn="ctr">
              <a:buNone/>
              <a:defRPr sz="1920" baseline="0">
                <a:latin typeface="+mj-lt"/>
              </a:defRPr>
            </a:lvl1pPr>
          </a:lstStyle>
          <a:p>
            <a:r>
              <a:rPr lang="en-US" dirty="0"/>
              <a:t>Insert Image</a:t>
            </a:r>
          </a:p>
        </p:txBody>
      </p:sp>
    </p:spTree>
    <p:extLst>
      <p:ext uri="{BB962C8B-B14F-4D97-AF65-F5344CB8AC3E}">
        <p14:creationId xmlns:p14="http://schemas.microsoft.com/office/powerpoint/2010/main" val="12543105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33_Title Slide">
    <p:spTree>
      <p:nvGrpSpPr>
        <p:cNvPr id="1" name=""/>
        <p:cNvGrpSpPr/>
        <p:nvPr/>
      </p:nvGrpSpPr>
      <p:grpSpPr>
        <a:xfrm>
          <a:off x="0" y="0"/>
          <a:ext cx="0" cy="0"/>
          <a:chOff x="0" y="0"/>
          <a:chExt cx="0" cy="0"/>
        </a:xfrm>
      </p:grpSpPr>
      <p:sp>
        <p:nvSpPr>
          <p:cNvPr id="2" name="Parallelogram 1"/>
          <p:cNvSpPr/>
          <p:nvPr/>
        </p:nvSpPr>
        <p:spPr>
          <a:xfrm>
            <a:off x="4163722" y="868804"/>
            <a:ext cx="5188260" cy="8589727"/>
          </a:xfrm>
          <a:prstGeom prst="parallelogram">
            <a:avLst>
              <a:gd name="adj" fmla="val 8539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840"/>
          </a:p>
        </p:txBody>
      </p:sp>
      <p:sp>
        <p:nvSpPr>
          <p:cNvPr id="13" name="Parallelogram 12"/>
          <p:cNvSpPr/>
          <p:nvPr/>
        </p:nvSpPr>
        <p:spPr>
          <a:xfrm>
            <a:off x="9155271" y="-5423225"/>
            <a:ext cx="5188260" cy="8589727"/>
          </a:xfrm>
          <a:prstGeom prst="parallelogram">
            <a:avLst>
              <a:gd name="adj" fmla="val 8539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840"/>
          </a:p>
        </p:txBody>
      </p:sp>
      <p:sp>
        <p:nvSpPr>
          <p:cNvPr id="14" name="Parallelogram 13"/>
          <p:cNvSpPr/>
          <p:nvPr/>
        </p:nvSpPr>
        <p:spPr>
          <a:xfrm>
            <a:off x="7606169" y="-584673"/>
            <a:ext cx="5188260" cy="8589727"/>
          </a:xfrm>
          <a:prstGeom prst="parallelogram">
            <a:avLst>
              <a:gd name="adj" fmla="val 8539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840"/>
          </a:p>
        </p:txBody>
      </p:sp>
      <p:sp>
        <p:nvSpPr>
          <p:cNvPr id="11" name="Picture Placeholder 10"/>
          <p:cNvSpPr>
            <a:spLocks noGrp="1"/>
          </p:cNvSpPr>
          <p:nvPr>
            <p:ph type="pic" sz="quarter" idx="17" hasCustomPrompt="1"/>
          </p:nvPr>
        </p:nvSpPr>
        <p:spPr>
          <a:xfrm>
            <a:off x="4583371" y="502706"/>
            <a:ext cx="7089797" cy="9392963"/>
          </a:xfrm>
          <a:custGeom>
            <a:avLst/>
            <a:gdLst>
              <a:gd name="connsiteX0" fmla="*/ 4571593 w 6646685"/>
              <a:gd name="connsiteY0" fmla="*/ 1944062 h 6604427"/>
              <a:gd name="connsiteX1" fmla="*/ 4919313 w 6646685"/>
              <a:gd name="connsiteY1" fmla="*/ 1944062 h 6604427"/>
              <a:gd name="connsiteX2" fmla="*/ 1678590 w 6646685"/>
              <a:gd name="connsiteY2" fmla="*/ 6604427 h 6604427"/>
              <a:gd name="connsiteX3" fmla="*/ 1330870 w 6646685"/>
              <a:gd name="connsiteY3" fmla="*/ 6604427 h 6604427"/>
              <a:gd name="connsiteX4" fmla="*/ 4760626 w 6646685"/>
              <a:gd name="connsiteY4" fmla="*/ 1021978 h 6604427"/>
              <a:gd name="connsiteX5" fmla="*/ 5108346 w 6646685"/>
              <a:gd name="connsiteY5" fmla="*/ 1021978 h 6604427"/>
              <a:gd name="connsiteX6" fmla="*/ 1867623 w 6646685"/>
              <a:gd name="connsiteY6" fmla="*/ 5682342 h 6604427"/>
              <a:gd name="connsiteX7" fmla="*/ 1519903 w 6646685"/>
              <a:gd name="connsiteY7" fmla="*/ 5682342 h 6604427"/>
              <a:gd name="connsiteX8" fmla="*/ 4007591 w 6646685"/>
              <a:gd name="connsiteY8" fmla="*/ 783771 h 6604427"/>
              <a:gd name="connsiteX9" fmla="*/ 4355311 w 6646685"/>
              <a:gd name="connsiteY9" fmla="*/ 783771 h 6604427"/>
              <a:gd name="connsiteX10" fmla="*/ 1114588 w 6646685"/>
              <a:gd name="connsiteY10" fmla="*/ 5444136 h 6604427"/>
              <a:gd name="connsiteX11" fmla="*/ 766868 w 6646685"/>
              <a:gd name="connsiteY11" fmla="*/ 5444136 h 6604427"/>
              <a:gd name="connsiteX12" fmla="*/ 3240723 w 6646685"/>
              <a:gd name="connsiteY12" fmla="*/ 560934 h 6604427"/>
              <a:gd name="connsiteX13" fmla="*/ 3588443 w 6646685"/>
              <a:gd name="connsiteY13" fmla="*/ 560934 h 6604427"/>
              <a:gd name="connsiteX14" fmla="*/ 347720 w 6646685"/>
              <a:gd name="connsiteY14" fmla="*/ 5221299 h 6604427"/>
              <a:gd name="connsiteX15" fmla="*/ 0 w 6646685"/>
              <a:gd name="connsiteY15" fmla="*/ 5221299 h 6604427"/>
              <a:gd name="connsiteX16" fmla="*/ 6298965 w 6646685"/>
              <a:gd name="connsiteY16" fmla="*/ 99893 h 6604427"/>
              <a:gd name="connsiteX17" fmla="*/ 6646685 w 6646685"/>
              <a:gd name="connsiteY17" fmla="*/ 99893 h 6604427"/>
              <a:gd name="connsiteX18" fmla="*/ 3405962 w 6646685"/>
              <a:gd name="connsiteY18" fmla="*/ 4760257 h 6604427"/>
              <a:gd name="connsiteX19" fmla="*/ 3058242 w 6646685"/>
              <a:gd name="connsiteY19" fmla="*/ 4760257 h 6604427"/>
              <a:gd name="connsiteX20" fmla="*/ 5006515 w 6646685"/>
              <a:gd name="connsiteY20" fmla="*/ 0 h 6604427"/>
              <a:gd name="connsiteX21" fmla="*/ 5354235 w 6646685"/>
              <a:gd name="connsiteY21" fmla="*/ 0 h 6604427"/>
              <a:gd name="connsiteX22" fmla="*/ 2113512 w 6646685"/>
              <a:gd name="connsiteY22" fmla="*/ 4660365 h 6604427"/>
              <a:gd name="connsiteX23" fmla="*/ 1765792 w 6646685"/>
              <a:gd name="connsiteY23" fmla="*/ 4660365 h 6604427"/>
              <a:gd name="connsiteX24" fmla="*/ 4099799 w 6646685"/>
              <a:gd name="connsiteY24" fmla="*/ 0 h 6604427"/>
              <a:gd name="connsiteX25" fmla="*/ 4447519 w 6646685"/>
              <a:gd name="connsiteY25" fmla="*/ 0 h 6604427"/>
              <a:gd name="connsiteX26" fmla="*/ 1206796 w 6646685"/>
              <a:gd name="connsiteY26" fmla="*/ 4660365 h 6604427"/>
              <a:gd name="connsiteX27" fmla="*/ 859076 w 6646685"/>
              <a:gd name="connsiteY27" fmla="*/ 4660365 h 6604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646685" h="6604427">
                <a:moveTo>
                  <a:pt x="4571593" y="1944062"/>
                </a:moveTo>
                <a:lnTo>
                  <a:pt x="4919313" y="1944062"/>
                </a:lnTo>
                <a:lnTo>
                  <a:pt x="1678590" y="6604427"/>
                </a:lnTo>
                <a:lnTo>
                  <a:pt x="1330870" y="6604427"/>
                </a:lnTo>
                <a:close/>
                <a:moveTo>
                  <a:pt x="4760626" y="1021978"/>
                </a:moveTo>
                <a:lnTo>
                  <a:pt x="5108346" y="1021978"/>
                </a:lnTo>
                <a:lnTo>
                  <a:pt x="1867623" y="5682342"/>
                </a:lnTo>
                <a:lnTo>
                  <a:pt x="1519903" y="5682342"/>
                </a:lnTo>
                <a:close/>
                <a:moveTo>
                  <a:pt x="4007591" y="783771"/>
                </a:moveTo>
                <a:lnTo>
                  <a:pt x="4355311" y="783771"/>
                </a:lnTo>
                <a:lnTo>
                  <a:pt x="1114588" y="5444136"/>
                </a:lnTo>
                <a:lnTo>
                  <a:pt x="766868" y="5444136"/>
                </a:lnTo>
                <a:close/>
                <a:moveTo>
                  <a:pt x="3240723" y="560934"/>
                </a:moveTo>
                <a:lnTo>
                  <a:pt x="3588443" y="560934"/>
                </a:lnTo>
                <a:lnTo>
                  <a:pt x="347720" y="5221299"/>
                </a:lnTo>
                <a:lnTo>
                  <a:pt x="0" y="5221299"/>
                </a:lnTo>
                <a:close/>
                <a:moveTo>
                  <a:pt x="6298965" y="99893"/>
                </a:moveTo>
                <a:lnTo>
                  <a:pt x="6646685" y="99893"/>
                </a:lnTo>
                <a:lnTo>
                  <a:pt x="3405962" y="4760257"/>
                </a:lnTo>
                <a:lnTo>
                  <a:pt x="3058242" y="4760257"/>
                </a:lnTo>
                <a:close/>
                <a:moveTo>
                  <a:pt x="5006515" y="0"/>
                </a:moveTo>
                <a:lnTo>
                  <a:pt x="5354235" y="0"/>
                </a:lnTo>
                <a:lnTo>
                  <a:pt x="2113512" y="4660365"/>
                </a:lnTo>
                <a:lnTo>
                  <a:pt x="1765792" y="4660365"/>
                </a:lnTo>
                <a:close/>
                <a:moveTo>
                  <a:pt x="4099799" y="0"/>
                </a:moveTo>
                <a:lnTo>
                  <a:pt x="4447519" y="0"/>
                </a:lnTo>
                <a:lnTo>
                  <a:pt x="1206796" y="4660365"/>
                </a:lnTo>
                <a:lnTo>
                  <a:pt x="859076" y="4660365"/>
                </a:lnTo>
                <a:close/>
              </a:path>
            </a:pathLst>
          </a:custGeom>
          <a:pattFill prst="pct5">
            <a:fgClr>
              <a:schemeClr val="tx1">
                <a:lumMod val="50000"/>
              </a:schemeClr>
            </a:fgClr>
            <a:bgClr>
              <a:schemeClr val="bg1">
                <a:lumMod val="95000"/>
              </a:schemeClr>
            </a:bgClr>
          </a:pattFill>
        </p:spPr>
        <p:txBody>
          <a:bodyPr wrap="square" anchor="ctr">
            <a:noAutofit/>
          </a:bodyPr>
          <a:lstStyle>
            <a:lvl1pPr marL="0" indent="0" algn="ctr">
              <a:buNone/>
              <a:defRPr sz="1920" baseline="0">
                <a:latin typeface="+mj-lt"/>
              </a:defRPr>
            </a:lvl1pPr>
          </a:lstStyle>
          <a:p>
            <a:r>
              <a:rPr lang="en-US" dirty="0"/>
              <a:t>Insert Image</a:t>
            </a:r>
          </a:p>
        </p:txBody>
      </p:sp>
    </p:spTree>
    <p:extLst>
      <p:ext uri="{BB962C8B-B14F-4D97-AF65-F5344CB8AC3E}">
        <p14:creationId xmlns:p14="http://schemas.microsoft.com/office/powerpoint/2010/main" val="224659886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cSld name="3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85944089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cSld name="Line slide 1-2">
    <p:spTree>
      <p:nvGrpSpPr>
        <p:cNvPr id="1" name=""/>
        <p:cNvGrpSpPr/>
        <p:nvPr/>
      </p:nvGrpSpPr>
      <p:grpSpPr>
        <a:xfrm>
          <a:off x="0" y="0"/>
          <a:ext cx="0" cy="0"/>
          <a:chOff x="0" y="0"/>
          <a:chExt cx="0" cy="0"/>
        </a:xfrm>
      </p:grpSpPr>
      <p:cxnSp>
        <p:nvCxnSpPr>
          <p:cNvPr id="4" name="Straight Connector 3"/>
          <p:cNvCxnSpPr/>
          <p:nvPr/>
        </p:nvCxnSpPr>
        <p:spPr>
          <a:xfrm>
            <a:off x="6502400" y="0"/>
            <a:ext cx="0" cy="975360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6" name="Rectangle 5"/>
          <p:cNvSpPr/>
          <p:nvPr/>
        </p:nvSpPr>
        <p:spPr>
          <a:xfrm>
            <a:off x="3027200" y="1185754"/>
            <a:ext cx="3186205" cy="1464242"/>
          </a:xfrm>
          <a:prstGeom prst="rect">
            <a:avLst/>
          </a:prstGeom>
          <a:solidFill>
            <a:schemeClr val="accent3"/>
          </a:solidFill>
          <a:ln>
            <a:noFill/>
          </a:ln>
          <a:effectLst>
            <a:innerShdw dist="25400" dir="5400000">
              <a:schemeClr val="tx1">
                <a:alpha val="15000"/>
              </a:schemeClr>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2560" dirty="0"/>
          </a:p>
        </p:txBody>
      </p:sp>
      <p:sp>
        <p:nvSpPr>
          <p:cNvPr id="7" name="그림 개체 틀 3"/>
          <p:cNvSpPr>
            <a:spLocks noGrp="1"/>
          </p:cNvSpPr>
          <p:nvPr>
            <p:ph type="pic" sz="quarter" idx="17" hasCustomPrompt="1"/>
          </p:nvPr>
        </p:nvSpPr>
        <p:spPr>
          <a:xfrm>
            <a:off x="3075882" y="1252310"/>
            <a:ext cx="973619" cy="1331130"/>
          </a:xfrm>
          <a:prstGeom prst="rect">
            <a:avLst/>
          </a:prstGeom>
          <a:pattFill prst="ltDnDiag">
            <a:fgClr>
              <a:schemeClr val="bg1">
                <a:lumMod val="75000"/>
              </a:schemeClr>
            </a:fgClr>
            <a:bgClr>
              <a:schemeClr val="bg1"/>
            </a:bgClr>
          </a:patt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lvl1pPr marL="487684" indent="-487684" algn="ctr">
              <a:buNone/>
              <a:defRPr lang="ko-KR" altLang="en-US" sz="1422" kern="1200" baseline="0" dirty="0">
                <a:solidFill>
                  <a:schemeClr val="tx1"/>
                </a:solidFill>
                <a:latin typeface="+mn-lt"/>
                <a:ea typeface="+mn-ea"/>
                <a:cs typeface="+mn-cs"/>
              </a:defRPr>
            </a:lvl1pPr>
          </a:lstStyle>
          <a:p>
            <a:pPr marL="0" lvl="0" indent="0" algn="ctr" defTabSz="1300489" rtl="0" eaLnBrk="1" latinLnBrk="1" hangingPunct="1">
              <a:spcBef>
                <a:spcPct val="20000"/>
              </a:spcBef>
            </a:pPr>
            <a:r>
              <a:rPr lang="en-US" altLang="ko-KR" dirty="0"/>
              <a:t>Insert Image</a:t>
            </a:r>
            <a:endParaRPr lang="ko-KR" altLang="en-US" dirty="0"/>
          </a:p>
        </p:txBody>
      </p:sp>
      <p:sp>
        <p:nvSpPr>
          <p:cNvPr id="9" name="Isosceles Triangle 8"/>
          <p:cNvSpPr/>
          <p:nvPr/>
        </p:nvSpPr>
        <p:spPr>
          <a:xfrm rot="5400000">
            <a:off x="6118439" y="1836025"/>
            <a:ext cx="289847" cy="117119"/>
          </a:xfrm>
          <a:prstGeom prst="triangle">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560" dirty="0"/>
          </a:p>
        </p:txBody>
      </p:sp>
      <p:sp>
        <p:nvSpPr>
          <p:cNvPr id="11" name="Oval 10"/>
          <p:cNvSpPr/>
          <p:nvPr/>
        </p:nvSpPr>
        <p:spPr>
          <a:xfrm>
            <a:off x="6446326" y="1808201"/>
            <a:ext cx="112153" cy="149537"/>
          </a:xfrm>
          <a:prstGeom prst="ellipse">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560" dirty="0"/>
          </a:p>
        </p:txBody>
      </p:sp>
      <p:sp>
        <p:nvSpPr>
          <p:cNvPr id="12" name="Rectangle 11"/>
          <p:cNvSpPr/>
          <p:nvPr/>
        </p:nvSpPr>
        <p:spPr>
          <a:xfrm>
            <a:off x="6811236" y="3178947"/>
            <a:ext cx="3186205" cy="1464242"/>
          </a:xfrm>
          <a:prstGeom prst="rect">
            <a:avLst/>
          </a:prstGeom>
          <a:solidFill>
            <a:schemeClr val="accent4"/>
          </a:solidFill>
          <a:ln>
            <a:noFill/>
          </a:ln>
          <a:effectLst>
            <a:innerShdw dist="25400" dir="5400000">
              <a:schemeClr val="tx1">
                <a:alpha val="15000"/>
              </a:schemeClr>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2560" dirty="0"/>
          </a:p>
        </p:txBody>
      </p:sp>
      <p:sp>
        <p:nvSpPr>
          <p:cNvPr id="13" name="그림 개체 틀 3"/>
          <p:cNvSpPr>
            <a:spLocks noGrp="1"/>
          </p:cNvSpPr>
          <p:nvPr>
            <p:ph type="pic" sz="quarter" idx="18" hasCustomPrompt="1"/>
          </p:nvPr>
        </p:nvSpPr>
        <p:spPr>
          <a:xfrm>
            <a:off x="8969634" y="3245503"/>
            <a:ext cx="973619" cy="1331130"/>
          </a:xfrm>
          <a:prstGeom prst="rect">
            <a:avLst/>
          </a:prstGeom>
          <a:pattFill prst="ltDnDiag">
            <a:fgClr>
              <a:schemeClr val="bg1">
                <a:lumMod val="75000"/>
              </a:schemeClr>
            </a:fgClr>
            <a:bgClr>
              <a:schemeClr val="bg1"/>
            </a:bgClr>
          </a:patt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lvl1pPr marL="487684" indent="-487684" algn="ctr">
              <a:buNone/>
              <a:defRPr lang="ko-KR" altLang="en-US" sz="1422" kern="1200" baseline="0" dirty="0">
                <a:solidFill>
                  <a:schemeClr val="tx1"/>
                </a:solidFill>
                <a:latin typeface="+mn-lt"/>
                <a:ea typeface="+mn-ea"/>
                <a:cs typeface="+mn-cs"/>
              </a:defRPr>
            </a:lvl1pPr>
          </a:lstStyle>
          <a:p>
            <a:pPr marL="0" lvl="0" indent="0" algn="ctr" defTabSz="1300489" rtl="0" eaLnBrk="1" latinLnBrk="1" hangingPunct="1">
              <a:spcBef>
                <a:spcPct val="20000"/>
              </a:spcBef>
            </a:pPr>
            <a:r>
              <a:rPr lang="en-US" altLang="ko-KR" dirty="0"/>
              <a:t>Insert Image</a:t>
            </a:r>
            <a:endParaRPr lang="ko-KR" altLang="en-US" dirty="0"/>
          </a:p>
        </p:txBody>
      </p:sp>
      <p:sp>
        <p:nvSpPr>
          <p:cNvPr id="14" name="Isosceles Triangle 13"/>
          <p:cNvSpPr/>
          <p:nvPr/>
        </p:nvSpPr>
        <p:spPr>
          <a:xfrm rot="16200000" flipH="1">
            <a:off x="6616785" y="3841261"/>
            <a:ext cx="289847" cy="117119"/>
          </a:xfrm>
          <a:prstGeom prst="triangle">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560" dirty="0"/>
          </a:p>
        </p:txBody>
      </p:sp>
      <p:sp>
        <p:nvSpPr>
          <p:cNvPr id="15" name="Oval 14"/>
          <p:cNvSpPr/>
          <p:nvPr/>
        </p:nvSpPr>
        <p:spPr>
          <a:xfrm>
            <a:off x="6446326" y="3822755"/>
            <a:ext cx="112153" cy="149537"/>
          </a:xfrm>
          <a:prstGeom prst="ellipse">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560" dirty="0"/>
          </a:p>
        </p:txBody>
      </p:sp>
      <p:sp>
        <p:nvSpPr>
          <p:cNvPr id="16" name="Rectangle 15"/>
          <p:cNvSpPr/>
          <p:nvPr/>
        </p:nvSpPr>
        <p:spPr>
          <a:xfrm>
            <a:off x="3027200" y="5135361"/>
            <a:ext cx="3186205" cy="1464242"/>
          </a:xfrm>
          <a:prstGeom prst="rect">
            <a:avLst/>
          </a:prstGeom>
          <a:solidFill>
            <a:schemeClr val="accent5"/>
          </a:solidFill>
          <a:ln>
            <a:noFill/>
          </a:ln>
          <a:effectLst>
            <a:innerShdw dist="25400" dir="5400000">
              <a:schemeClr val="tx1">
                <a:alpha val="15000"/>
              </a:schemeClr>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2560" dirty="0"/>
          </a:p>
        </p:txBody>
      </p:sp>
      <p:sp>
        <p:nvSpPr>
          <p:cNvPr id="17" name="그림 개체 틀 3"/>
          <p:cNvSpPr>
            <a:spLocks noGrp="1"/>
          </p:cNvSpPr>
          <p:nvPr>
            <p:ph type="pic" sz="quarter" idx="19" hasCustomPrompt="1"/>
          </p:nvPr>
        </p:nvSpPr>
        <p:spPr>
          <a:xfrm>
            <a:off x="3075882" y="5201917"/>
            <a:ext cx="973619" cy="1331130"/>
          </a:xfrm>
          <a:prstGeom prst="rect">
            <a:avLst/>
          </a:prstGeom>
          <a:pattFill prst="ltDnDiag">
            <a:fgClr>
              <a:schemeClr val="bg1">
                <a:lumMod val="75000"/>
              </a:schemeClr>
            </a:fgClr>
            <a:bgClr>
              <a:schemeClr val="bg1"/>
            </a:bgClr>
          </a:patt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lvl1pPr marL="487684" indent="-487684" algn="ctr">
              <a:buNone/>
              <a:defRPr lang="ko-KR" altLang="en-US" sz="1422" kern="1200" baseline="0" dirty="0">
                <a:solidFill>
                  <a:schemeClr val="tx1"/>
                </a:solidFill>
                <a:latin typeface="+mn-lt"/>
                <a:ea typeface="+mn-ea"/>
                <a:cs typeface="+mn-cs"/>
              </a:defRPr>
            </a:lvl1pPr>
          </a:lstStyle>
          <a:p>
            <a:pPr marL="0" lvl="0" indent="0" algn="ctr" defTabSz="1300489" rtl="0" eaLnBrk="1" latinLnBrk="1" hangingPunct="1">
              <a:spcBef>
                <a:spcPct val="20000"/>
              </a:spcBef>
            </a:pPr>
            <a:r>
              <a:rPr lang="en-US" altLang="ko-KR" dirty="0"/>
              <a:t>Insert Image</a:t>
            </a:r>
            <a:endParaRPr lang="ko-KR" altLang="en-US" dirty="0"/>
          </a:p>
        </p:txBody>
      </p:sp>
      <p:sp>
        <p:nvSpPr>
          <p:cNvPr id="18" name="Isosceles Triangle 17"/>
          <p:cNvSpPr/>
          <p:nvPr/>
        </p:nvSpPr>
        <p:spPr>
          <a:xfrm rot="5400000">
            <a:off x="6118439" y="5785632"/>
            <a:ext cx="289847" cy="117119"/>
          </a:xfrm>
          <a:prstGeom prst="triangle">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560" dirty="0"/>
          </a:p>
        </p:txBody>
      </p:sp>
      <p:sp>
        <p:nvSpPr>
          <p:cNvPr id="19" name="Oval 18"/>
          <p:cNvSpPr/>
          <p:nvPr/>
        </p:nvSpPr>
        <p:spPr>
          <a:xfrm>
            <a:off x="6446326" y="5757808"/>
            <a:ext cx="112153" cy="149537"/>
          </a:xfrm>
          <a:prstGeom prst="ellipse">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560" dirty="0"/>
          </a:p>
        </p:txBody>
      </p:sp>
      <p:sp>
        <p:nvSpPr>
          <p:cNvPr id="20" name="Rectangle 19"/>
          <p:cNvSpPr/>
          <p:nvPr/>
        </p:nvSpPr>
        <p:spPr>
          <a:xfrm>
            <a:off x="6811236" y="7068345"/>
            <a:ext cx="3186205" cy="1464242"/>
          </a:xfrm>
          <a:prstGeom prst="rect">
            <a:avLst/>
          </a:prstGeom>
          <a:solidFill>
            <a:schemeClr val="accent5"/>
          </a:solidFill>
          <a:ln>
            <a:noFill/>
          </a:ln>
          <a:effectLst>
            <a:innerShdw dist="25400" dir="5400000">
              <a:schemeClr val="tx1">
                <a:alpha val="15000"/>
              </a:schemeClr>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2560" dirty="0"/>
          </a:p>
        </p:txBody>
      </p:sp>
      <p:sp>
        <p:nvSpPr>
          <p:cNvPr id="21" name="그림 개체 틀 3"/>
          <p:cNvSpPr>
            <a:spLocks noGrp="1"/>
          </p:cNvSpPr>
          <p:nvPr>
            <p:ph type="pic" sz="quarter" idx="20" hasCustomPrompt="1"/>
          </p:nvPr>
        </p:nvSpPr>
        <p:spPr>
          <a:xfrm>
            <a:off x="8969634" y="7134901"/>
            <a:ext cx="973619" cy="1331130"/>
          </a:xfrm>
          <a:prstGeom prst="rect">
            <a:avLst/>
          </a:prstGeom>
          <a:pattFill prst="ltDnDiag">
            <a:fgClr>
              <a:schemeClr val="bg1">
                <a:lumMod val="75000"/>
              </a:schemeClr>
            </a:fgClr>
            <a:bgClr>
              <a:schemeClr val="bg1"/>
            </a:bgClr>
          </a:patt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lvl1pPr marL="487684" indent="-487684" algn="ctr">
              <a:buNone/>
              <a:defRPr lang="ko-KR" altLang="en-US" sz="1422" kern="1200" baseline="0" dirty="0">
                <a:solidFill>
                  <a:schemeClr val="tx1"/>
                </a:solidFill>
                <a:latin typeface="+mn-lt"/>
                <a:ea typeface="+mn-ea"/>
                <a:cs typeface="+mn-cs"/>
              </a:defRPr>
            </a:lvl1pPr>
          </a:lstStyle>
          <a:p>
            <a:pPr marL="0" lvl="0" indent="0" algn="ctr" defTabSz="1300489" rtl="0" eaLnBrk="1" latinLnBrk="1" hangingPunct="1">
              <a:spcBef>
                <a:spcPct val="20000"/>
              </a:spcBef>
            </a:pPr>
            <a:r>
              <a:rPr lang="en-US" altLang="ko-KR" dirty="0"/>
              <a:t>Insert Image</a:t>
            </a:r>
            <a:endParaRPr lang="ko-KR" altLang="en-US" dirty="0"/>
          </a:p>
        </p:txBody>
      </p:sp>
      <p:sp>
        <p:nvSpPr>
          <p:cNvPr id="22" name="Isosceles Triangle 21"/>
          <p:cNvSpPr/>
          <p:nvPr/>
        </p:nvSpPr>
        <p:spPr>
          <a:xfrm rot="16200000" flipH="1">
            <a:off x="6616785" y="7730659"/>
            <a:ext cx="289847" cy="117119"/>
          </a:xfrm>
          <a:prstGeom prst="triangle">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560" dirty="0"/>
          </a:p>
        </p:txBody>
      </p:sp>
      <p:sp>
        <p:nvSpPr>
          <p:cNvPr id="23" name="Oval 22"/>
          <p:cNvSpPr/>
          <p:nvPr/>
        </p:nvSpPr>
        <p:spPr>
          <a:xfrm>
            <a:off x="6446326" y="7712153"/>
            <a:ext cx="112153" cy="149537"/>
          </a:xfrm>
          <a:prstGeom prst="ellipse">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560" dirty="0"/>
          </a:p>
        </p:txBody>
      </p:sp>
    </p:spTree>
    <p:extLst>
      <p:ext uri="{BB962C8B-B14F-4D97-AF65-F5344CB8AC3E}">
        <p14:creationId xmlns:p14="http://schemas.microsoft.com/office/powerpoint/2010/main" val="129552437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cSld name="5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206503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1606550" y="635000"/>
            <a:ext cx="9779000" cy="59182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1270000" y="6718300"/>
            <a:ext cx="10464800" cy="1422400"/>
          </a:xfrm>
          <a:prstGeom prst="rect">
            <a:avLst/>
          </a:prstGeom>
        </p:spPr>
        <p:txBody>
          <a:bodyPr anchor="b"/>
          <a:lstStyle/>
          <a:p>
            <a:r>
              <a:t>Title Text</a:t>
            </a:r>
          </a:p>
        </p:txBody>
      </p:sp>
      <p:sp>
        <p:nvSpPr>
          <p:cNvPr id="22" name="Shape 22"/>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xfrm>
            <a:off x="6311798" y="9245600"/>
            <a:ext cx="368504" cy="381000"/>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130286616"/>
      </p:ext>
    </p:extLst>
  </p:cSld>
  <p:clrMapOvr>
    <a:masterClrMapping/>
  </p:clrMapOvr>
  <p:transition spd="med"/>
</p:sldLayout>
</file>

<file path=ppt/slideLayouts/slideLayout57.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536454867"/>
      </p:ext>
    </p:extLst>
  </p:cSld>
  <p:clrMapOvr>
    <a:masterClrMapping/>
  </p:clrMapOvr>
  <p:transition spd="med"/>
</p:sldLayout>
</file>

<file path=ppt/slideLayouts/slideLayout5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199024777"/>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53_Title Slide">
    <p:spTree>
      <p:nvGrpSpPr>
        <p:cNvPr id="1" name=""/>
        <p:cNvGrpSpPr/>
        <p:nvPr/>
      </p:nvGrpSpPr>
      <p:grpSpPr>
        <a:xfrm>
          <a:off x="0" y="0"/>
          <a:ext cx="0" cy="0"/>
          <a:chOff x="0" y="0"/>
          <a:chExt cx="0" cy="0"/>
        </a:xfrm>
      </p:grpSpPr>
      <p:sp>
        <p:nvSpPr>
          <p:cNvPr id="5" name="Picture Placeholder 2"/>
          <p:cNvSpPr>
            <a:spLocks noGrp="1"/>
          </p:cNvSpPr>
          <p:nvPr>
            <p:ph type="pic" sz="quarter" idx="11" hasCustomPrompt="1"/>
          </p:nvPr>
        </p:nvSpPr>
        <p:spPr>
          <a:xfrm>
            <a:off x="975361" y="2604598"/>
            <a:ext cx="2983454" cy="5700989"/>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7" name="Picture Placeholder 2"/>
          <p:cNvSpPr>
            <a:spLocks noGrp="1"/>
          </p:cNvSpPr>
          <p:nvPr>
            <p:ph type="pic" sz="quarter" idx="12" hasCustomPrompt="1"/>
          </p:nvPr>
        </p:nvSpPr>
        <p:spPr>
          <a:xfrm>
            <a:off x="4024385" y="2604599"/>
            <a:ext cx="2983454" cy="3001673"/>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8" name="Picture Placeholder 2"/>
          <p:cNvSpPr>
            <a:spLocks noGrp="1"/>
          </p:cNvSpPr>
          <p:nvPr>
            <p:ph type="pic" sz="quarter" idx="13" hasCustomPrompt="1"/>
          </p:nvPr>
        </p:nvSpPr>
        <p:spPr>
          <a:xfrm>
            <a:off x="7073409" y="2604599"/>
            <a:ext cx="4956031" cy="3001673"/>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9" name="Picture Placeholder 2"/>
          <p:cNvSpPr>
            <a:spLocks noGrp="1"/>
          </p:cNvSpPr>
          <p:nvPr>
            <p:ph type="pic" sz="quarter" idx="14" hasCustomPrompt="1"/>
          </p:nvPr>
        </p:nvSpPr>
        <p:spPr>
          <a:xfrm>
            <a:off x="7073409" y="5675480"/>
            <a:ext cx="4956031" cy="2630108"/>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2" name="Rectangle 1"/>
          <p:cNvSpPr/>
          <p:nvPr/>
        </p:nvSpPr>
        <p:spPr>
          <a:xfrm>
            <a:off x="4024385" y="5675478"/>
            <a:ext cx="2983454" cy="26301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840"/>
          </a:p>
        </p:txBody>
      </p:sp>
      <p:sp>
        <p:nvSpPr>
          <p:cNvPr id="10" name="Title 3"/>
          <p:cNvSpPr>
            <a:spLocks noGrp="1"/>
          </p:cNvSpPr>
          <p:nvPr>
            <p:ph type="title"/>
          </p:nvPr>
        </p:nvSpPr>
        <p:spPr>
          <a:xfrm>
            <a:off x="975360" y="880230"/>
            <a:ext cx="11054080" cy="1162753"/>
          </a:xfrm>
        </p:spPr>
        <p:txBody>
          <a:bodyPr>
            <a:normAutofit/>
          </a:bodyPr>
          <a:lstStyle>
            <a:lvl1pPr algn="ctr">
              <a:defRPr sz="4693" b="0" i="0">
                <a:solidFill>
                  <a:schemeClr val="accent1"/>
                </a:solidFill>
                <a:latin typeface="Roboto Condensed Light" charset="0"/>
                <a:ea typeface="Roboto Condensed Light" charset="0"/>
                <a:cs typeface="Roboto Condensed Light" charset="0"/>
              </a:defRPr>
            </a:lvl1pPr>
          </a:lstStyle>
          <a:p>
            <a:r>
              <a:rPr lang="en-US"/>
              <a:t>Click to edit Master title style</a:t>
            </a:r>
            <a:endParaRPr lang="en-US" dirty="0"/>
          </a:p>
        </p:txBody>
      </p:sp>
      <p:sp>
        <p:nvSpPr>
          <p:cNvPr id="11" name="Text Placeholder 5"/>
          <p:cNvSpPr>
            <a:spLocks noGrp="1"/>
          </p:cNvSpPr>
          <p:nvPr>
            <p:ph type="body" sz="quarter" idx="10" hasCustomPrompt="1"/>
          </p:nvPr>
        </p:nvSpPr>
        <p:spPr>
          <a:xfrm>
            <a:off x="975360" y="1890870"/>
            <a:ext cx="11054080" cy="282369"/>
          </a:xfrm>
        </p:spPr>
        <p:txBody>
          <a:bodyPr>
            <a:normAutofit/>
          </a:bodyPr>
          <a:lstStyle>
            <a:lvl1pPr marL="0" indent="0" algn="ctr">
              <a:buNone/>
              <a:defRPr sz="1280" b="0" i="0">
                <a:solidFill>
                  <a:schemeClr val="tx1">
                    <a:alpha val="50000"/>
                  </a:schemeClr>
                </a:solidFill>
                <a:latin typeface="Roboto Condensed Light" charset="0"/>
                <a:ea typeface="Roboto Condensed Light" charset="0"/>
                <a:cs typeface="Roboto Condensed Light" charset="0"/>
              </a:defRPr>
            </a:lvl1pPr>
          </a:lstStyle>
          <a:p>
            <a:pPr lvl="0"/>
            <a:r>
              <a:rPr lang="en-US" dirty="0"/>
              <a:t>Edit Master text style</a:t>
            </a:r>
          </a:p>
        </p:txBody>
      </p:sp>
    </p:spTree>
    <p:extLst>
      <p:ext uri="{BB962C8B-B14F-4D97-AF65-F5344CB8AC3E}">
        <p14:creationId xmlns:p14="http://schemas.microsoft.com/office/powerpoint/2010/main" val="419972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54_Title Slide">
    <p:spTree>
      <p:nvGrpSpPr>
        <p:cNvPr id="1" name=""/>
        <p:cNvGrpSpPr/>
        <p:nvPr/>
      </p:nvGrpSpPr>
      <p:grpSpPr>
        <a:xfrm>
          <a:off x="0" y="0"/>
          <a:ext cx="0" cy="0"/>
          <a:chOff x="0" y="0"/>
          <a:chExt cx="0" cy="0"/>
        </a:xfrm>
      </p:grpSpPr>
      <p:sp>
        <p:nvSpPr>
          <p:cNvPr id="7" name="Picture Placeholder 2"/>
          <p:cNvSpPr>
            <a:spLocks noGrp="1"/>
          </p:cNvSpPr>
          <p:nvPr>
            <p:ph type="pic" sz="quarter" idx="12" hasCustomPrompt="1"/>
          </p:nvPr>
        </p:nvSpPr>
        <p:spPr>
          <a:xfrm>
            <a:off x="5983301" y="2604599"/>
            <a:ext cx="2983454" cy="3001673"/>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8" name="Picture Placeholder 2"/>
          <p:cNvSpPr>
            <a:spLocks noGrp="1"/>
          </p:cNvSpPr>
          <p:nvPr>
            <p:ph type="pic" sz="quarter" idx="13" hasCustomPrompt="1"/>
          </p:nvPr>
        </p:nvSpPr>
        <p:spPr>
          <a:xfrm>
            <a:off x="975361" y="2604599"/>
            <a:ext cx="4956031" cy="3001673"/>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9" name="Picture Placeholder 2"/>
          <p:cNvSpPr>
            <a:spLocks noGrp="1"/>
          </p:cNvSpPr>
          <p:nvPr>
            <p:ph type="pic" sz="quarter" idx="14" hasCustomPrompt="1"/>
          </p:nvPr>
        </p:nvSpPr>
        <p:spPr>
          <a:xfrm>
            <a:off x="3852261" y="5675480"/>
            <a:ext cx="5114494" cy="2630108"/>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0" name="Picture Placeholder 2"/>
          <p:cNvSpPr>
            <a:spLocks noGrp="1"/>
          </p:cNvSpPr>
          <p:nvPr>
            <p:ph type="pic" sz="quarter" idx="15" hasCustomPrompt="1"/>
          </p:nvPr>
        </p:nvSpPr>
        <p:spPr>
          <a:xfrm>
            <a:off x="9018666" y="2604599"/>
            <a:ext cx="3010773" cy="3001673"/>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1" name="Picture Placeholder 2"/>
          <p:cNvSpPr>
            <a:spLocks noGrp="1"/>
          </p:cNvSpPr>
          <p:nvPr>
            <p:ph type="pic" sz="quarter" idx="16" hasCustomPrompt="1"/>
          </p:nvPr>
        </p:nvSpPr>
        <p:spPr>
          <a:xfrm>
            <a:off x="975360" y="5675480"/>
            <a:ext cx="2811332" cy="2630108"/>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2" name="Picture Placeholder 2"/>
          <p:cNvSpPr>
            <a:spLocks noGrp="1"/>
          </p:cNvSpPr>
          <p:nvPr>
            <p:ph type="pic" sz="quarter" idx="17" hasCustomPrompt="1"/>
          </p:nvPr>
        </p:nvSpPr>
        <p:spPr>
          <a:xfrm>
            <a:off x="9018666" y="5675480"/>
            <a:ext cx="3010773" cy="2630108"/>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3" name="Title 3"/>
          <p:cNvSpPr>
            <a:spLocks noGrp="1"/>
          </p:cNvSpPr>
          <p:nvPr>
            <p:ph type="title"/>
          </p:nvPr>
        </p:nvSpPr>
        <p:spPr>
          <a:xfrm>
            <a:off x="975360" y="880230"/>
            <a:ext cx="11054080" cy="1162753"/>
          </a:xfrm>
        </p:spPr>
        <p:txBody>
          <a:bodyPr>
            <a:normAutofit/>
          </a:bodyPr>
          <a:lstStyle>
            <a:lvl1pPr algn="ctr">
              <a:defRPr sz="4693" b="0" i="0">
                <a:solidFill>
                  <a:schemeClr val="accent1"/>
                </a:solidFill>
                <a:latin typeface="Roboto Condensed Light" charset="0"/>
                <a:ea typeface="Roboto Condensed Light" charset="0"/>
                <a:cs typeface="Roboto Condensed Light" charset="0"/>
              </a:defRPr>
            </a:lvl1pPr>
          </a:lstStyle>
          <a:p>
            <a:r>
              <a:rPr lang="en-US"/>
              <a:t>Click to edit Master title style</a:t>
            </a:r>
            <a:endParaRPr lang="en-US" dirty="0"/>
          </a:p>
        </p:txBody>
      </p:sp>
      <p:sp>
        <p:nvSpPr>
          <p:cNvPr id="14" name="Text Placeholder 5"/>
          <p:cNvSpPr>
            <a:spLocks noGrp="1"/>
          </p:cNvSpPr>
          <p:nvPr>
            <p:ph type="body" sz="quarter" idx="10" hasCustomPrompt="1"/>
          </p:nvPr>
        </p:nvSpPr>
        <p:spPr>
          <a:xfrm>
            <a:off x="975360" y="1890870"/>
            <a:ext cx="11054080" cy="282369"/>
          </a:xfrm>
        </p:spPr>
        <p:txBody>
          <a:bodyPr>
            <a:normAutofit/>
          </a:bodyPr>
          <a:lstStyle>
            <a:lvl1pPr marL="0" indent="0" algn="ctr">
              <a:buNone/>
              <a:defRPr sz="1280" b="0" i="0">
                <a:solidFill>
                  <a:schemeClr val="tx1">
                    <a:alpha val="50000"/>
                  </a:schemeClr>
                </a:solidFill>
                <a:latin typeface="Roboto Condensed Light" charset="0"/>
                <a:ea typeface="Roboto Condensed Light" charset="0"/>
                <a:cs typeface="Roboto Condensed Light" charset="0"/>
              </a:defRPr>
            </a:lvl1pPr>
          </a:lstStyle>
          <a:p>
            <a:pPr lvl="0"/>
            <a:r>
              <a:rPr lang="en-US" dirty="0"/>
              <a:t>Edit Master text style</a:t>
            </a:r>
          </a:p>
        </p:txBody>
      </p:sp>
    </p:spTree>
    <p:extLst>
      <p:ext uri="{BB962C8B-B14F-4D97-AF65-F5344CB8AC3E}">
        <p14:creationId xmlns:p14="http://schemas.microsoft.com/office/powerpoint/2010/main" val="3861389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9_Title Slide">
    <p:spTree>
      <p:nvGrpSpPr>
        <p:cNvPr id="1" name=""/>
        <p:cNvGrpSpPr/>
        <p:nvPr/>
      </p:nvGrpSpPr>
      <p:grpSpPr>
        <a:xfrm>
          <a:off x="0" y="0"/>
          <a:ext cx="0" cy="0"/>
          <a:chOff x="0" y="0"/>
          <a:chExt cx="0" cy="0"/>
        </a:xfrm>
      </p:grpSpPr>
      <p:sp>
        <p:nvSpPr>
          <p:cNvPr id="11" name="Picture Placeholder 2"/>
          <p:cNvSpPr>
            <a:spLocks noGrp="1"/>
          </p:cNvSpPr>
          <p:nvPr>
            <p:ph type="pic" sz="quarter" idx="16" hasCustomPrompt="1"/>
          </p:nvPr>
        </p:nvSpPr>
        <p:spPr>
          <a:xfrm>
            <a:off x="508171" y="2834094"/>
            <a:ext cx="1950720" cy="2600960"/>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3" name="Picture Placeholder 2"/>
          <p:cNvSpPr>
            <a:spLocks noGrp="1"/>
          </p:cNvSpPr>
          <p:nvPr>
            <p:ph type="pic" sz="quarter" idx="17" hasCustomPrompt="1"/>
          </p:nvPr>
        </p:nvSpPr>
        <p:spPr>
          <a:xfrm>
            <a:off x="2516265" y="2834094"/>
            <a:ext cx="1950720" cy="2600960"/>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4" name="Picture Placeholder 2"/>
          <p:cNvSpPr>
            <a:spLocks noGrp="1"/>
          </p:cNvSpPr>
          <p:nvPr>
            <p:ph type="pic" sz="quarter" idx="18" hasCustomPrompt="1"/>
          </p:nvPr>
        </p:nvSpPr>
        <p:spPr>
          <a:xfrm>
            <a:off x="4524358" y="2834094"/>
            <a:ext cx="1950720" cy="2600960"/>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5" name="Picture Placeholder 2"/>
          <p:cNvSpPr>
            <a:spLocks noGrp="1"/>
          </p:cNvSpPr>
          <p:nvPr>
            <p:ph type="pic" sz="quarter" idx="19" hasCustomPrompt="1"/>
          </p:nvPr>
        </p:nvSpPr>
        <p:spPr>
          <a:xfrm>
            <a:off x="6532452" y="2834094"/>
            <a:ext cx="1950720" cy="2600960"/>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6" name="Picture Placeholder 2"/>
          <p:cNvSpPr>
            <a:spLocks noGrp="1"/>
          </p:cNvSpPr>
          <p:nvPr>
            <p:ph type="pic" sz="quarter" idx="20" hasCustomPrompt="1"/>
          </p:nvPr>
        </p:nvSpPr>
        <p:spPr>
          <a:xfrm>
            <a:off x="8540546" y="2834094"/>
            <a:ext cx="1950720" cy="2600960"/>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7" name="Picture Placeholder 2"/>
          <p:cNvSpPr>
            <a:spLocks noGrp="1"/>
          </p:cNvSpPr>
          <p:nvPr>
            <p:ph type="pic" sz="quarter" idx="21" hasCustomPrompt="1"/>
          </p:nvPr>
        </p:nvSpPr>
        <p:spPr>
          <a:xfrm>
            <a:off x="10548640" y="2834094"/>
            <a:ext cx="1950720" cy="2600960"/>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0" name="Title 3"/>
          <p:cNvSpPr>
            <a:spLocks noGrp="1"/>
          </p:cNvSpPr>
          <p:nvPr>
            <p:ph type="title"/>
          </p:nvPr>
        </p:nvSpPr>
        <p:spPr>
          <a:xfrm>
            <a:off x="975360" y="880230"/>
            <a:ext cx="11054080" cy="1162753"/>
          </a:xfrm>
        </p:spPr>
        <p:txBody>
          <a:bodyPr>
            <a:normAutofit/>
          </a:bodyPr>
          <a:lstStyle>
            <a:lvl1pPr algn="ctr">
              <a:defRPr sz="4693" b="0" i="0">
                <a:solidFill>
                  <a:schemeClr val="accent1"/>
                </a:solidFill>
                <a:latin typeface="Roboto Condensed Light" charset="0"/>
                <a:ea typeface="Roboto Condensed Light" charset="0"/>
                <a:cs typeface="Roboto Condensed Light" charset="0"/>
              </a:defRPr>
            </a:lvl1pPr>
          </a:lstStyle>
          <a:p>
            <a:r>
              <a:rPr lang="en-US"/>
              <a:t>Click to edit Master title style</a:t>
            </a:r>
            <a:endParaRPr lang="en-US" dirty="0"/>
          </a:p>
        </p:txBody>
      </p:sp>
      <p:sp>
        <p:nvSpPr>
          <p:cNvPr id="12" name="Text Placeholder 5"/>
          <p:cNvSpPr>
            <a:spLocks noGrp="1"/>
          </p:cNvSpPr>
          <p:nvPr>
            <p:ph type="body" sz="quarter" idx="10" hasCustomPrompt="1"/>
          </p:nvPr>
        </p:nvSpPr>
        <p:spPr>
          <a:xfrm>
            <a:off x="975360" y="1890870"/>
            <a:ext cx="11054080" cy="282369"/>
          </a:xfrm>
        </p:spPr>
        <p:txBody>
          <a:bodyPr>
            <a:normAutofit/>
          </a:bodyPr>
          <a:lstStyle>
            <a:lvl1pPr marL="0" indent="0" algn="ctr">
              <a:buNone/>
              <a:defRPr sz="1280" b="0" i="0">
                <a:solidFill>
                  <a:schemeClr val="tx1">
                    <a:alpha val="50000"/>
                  </a:schemeClr>
                </a:solidFill>
                <a:latin typeface="Roboto Condensed Light" charset="0"/>
                <a:ea typeface="Roboto Condensed Light" charset="0"/>
                <a:cs typeface="Roboto Condensed Light" charset="0"/>
              </a:defRPr>
            </a:lvl1pPr>
          </a:lstStyle>
          <a:p>
            <a:pPr lvl="0"/>
            <a:r>
              <a:rPr lang="en-US" dirty="0"/>
              <a:t>Edit Master text style</a:t>
            </a:r>
          </a:p>
        </p:txBody>
      </p:sp>
    </p:spTree>
    <p:extLst>
      <p:ext uri="{BB962C8B-B14F-4D97-AF65-F5344CB8AC3E}">
        <p14:creationId xmlns:p14="http://schemas.microsoft.com/office/powerpoint/2010/main" val="1800323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0_Title Slide">
    <p:spTree>
      <p:nvGrpSpPr>
        <p:cNvPr id="1" name=""/>
        <p:cNvGrpSpPr/>
        <p:nvPr/>
      </p:nvGrpSpPr>
      <p:grpSpPr>
        <a:xfrm>
          <a:off x="0" y="0"/>
          <a:ext cx="0" cy="0"/>
          <a:chOff x="0" y="0"/>
          <a:chExt cx="0" cy="0"/>
        </a:xfrm>
      </p:grpSpPr>
      <p:sp>
        <p:nvSpPr>
          <p:cNvPr id="11" name="Picture Placeholder 2"/>
          <p:cNvSpPr>
            <a:spLocks noGrp="1"/>
          </p:cNvSpPr>
          <p:nvPr>
            <p:ph type="pic" sz="quarter" idx="16" hasCustomPrompt="1"/>
          </p:nvPr>
        </p:nvSpPr>
        <p:spPr>
          <a:xfrm>
            <a:off x="508171" y="2834094"/>
            <a:ext cx="1950720" cy="2600960"/>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3" name="Picture Placeholder 2"/>
          <p:cNvSpPr>
            <a:spLocks noGrp="1"/>
          </p:cNvSpPr>
          <p:nvPr>
            <p:ph type="pic" sz="quarter" idx="17" hasCustomPrompt="1"/>
          </p:nvPr>
        </p:nvSpPr>
        <p:spPr>
          <a:xfrm>
            <a:off x="2516265" y="2834094"/>
            <a:ext cx="1950720" cy="2600960"/>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4" name="Picture Placeholder 2"/>
          <p:cNvSpPr>
            <a:spLocks noGrp="1"/>
          </p:cNvSpPr>
          <p:nvPr>
            <p:ph type="pic" sz="quarter" idx="18" hasCustomPrompt="1"/>
          </p:nvPr>
        </p:nvSpPr>
        <p:spPr>
          <a:xfrm>
            <a:off x="4524358" y="2834094"/>
            <a:ext cx="1950720" cy="2600960"/>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5" name="Picture Placeholder 2"/>
          <p:cNvSpPr>
            <a:spLocks noGrp="1"/>
          </p:cNvSpPr>
          <p:nvPr>
            <p:ph type="pic" sz="quarter" idx="19" hasCustomPrompt="1"/>
          </p:nvPr>
        </p:nvSpPr>
        <p:spPr>
          <a:xfrm>
            <a:off x="6532452" y="2834094"/>
            <a:ext cx="1950720" cy="2600960"/>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6" name="Picture Placeholder 2"/>
          <p:cNvSpPr>
            <a:spLocks noGrp="1"/>
          </p:cNvSpPr>
          <p:nvPr>
            <p:ph type="pic" sz="quarter" idx="20" hasCustomPrompt="1"/>
          </p:nvPr>
        </p:nvSpPr>
        <p:spPr>
          <a:xfrm>
            <a:off x="8540546" y="2834094"/>
            <a:ext cx="1950720" cy="2600960"/>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7" name="Picture Placeholder 2"/>
          <p:cNvSpPr>
            <a:spLocks noGrp="1"/>
          </p:cNvSpPr>
          <p:nvPr>
            <p:ph type="pic" sz="quarter" idx="21" hasCustomPrompt="1"/>
          </p:nvPr>
        </p:nvSpPr>
        <p:spPr>
          <a:xfrm>
            <a:off x="10548640" y="2834094"/>
            <a:ext cx="1950720" cy="2600960"/>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0" name="Picture Placeholder 2"/>
          <p:cNvSpPr>
            <a:spLocks noGrp="1"/>
          </p:cNvSpPr>
          <p:nvPr>
            <p:ph type="pic" sz="quarter" idx="22" hasCustomPrompt="1"/>
          </p:nvPr>
        </p:nvSpPr>
        <p:spPr>
          <a:xfrm>
            <a:off x="508171" y="5522482"/>
            <a:ext cx="1950720" cy="2600960"/>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2" name="Picture Placeholder 2"/>
          <p:cNvSpPr>
            <a:spLocks noGrp="1"/>
          </p:cNvSpPr>
          <p:nvPr>
            <p:ph type="pic" sz="quarter" idx="23" hasCustomPrompt="1"/>
          </p:nvPr>
        </p:nvSpPr>
        <p:spPr>
          <a:xfrm>
            <a:off x="2516265" y="5522482"/>
            <a:ext cx="1950720" cy="2600960"/>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8" name="Picture Placeholder 2"/>
          <p:cNvSpPr>
            <a:spLocks noGrp="1"/>
          </p:cNvSpPr>
          <p:nvPr>
            <p:ph type="pic" sz="quarter" idx="24" hasCustomPrompt="1"/>
          </p:nvPr>
        </p:nvSpPr>
        <p:spPr>
          <a:xfrm>
            <a:off x="4524358" y="5522482"/>
            <a:ext cx="1950720" cy="2600960"/>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19" name="Picture Placeholder 2"/>
          <p:cNvSpPr>
            <a:spLocks noGrp="1"/>
          </p:cNvSpPr>
          <p:nvPr>
            <p:ph type="pic" sz="quarter" idx="25" hasCustomPrompt="1"/>
          </p:nvPr>
        </p:nvSpPr>
        <p:spPr>
          <a:xfrm>
            <a:off x="6532452" y="5522482"/>
            <a:ext cx="1950720" cy="2600960"/>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20" name="Picture Placeholder 2"/>
          <p:cNvSpPr>
            <a:spLocks noGrp="1"/>
          </p:cNvSpPr>
          <p:nvPr>
            <p:ph type="pic" sz="quarter" idx="26" hasCustomPrompt="1"/>
          </p:nvPr>
        </p:nvSpPr>
        <p:spPr>
          <a:xfrm>
            <a:off x="8540546" y="5522482"/>
            <a:ext cx="1950720" cy="2600960"/>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21" name="Picture Placeholder 2"/>
          <p:cNvSpPr>
            <a:spLocks noGrp="1"/>
          </p:cNvSpPr>
          <p:nvPr>
            <p:ph type="pic" sz="quarter" idx="27" hasCustomPrompt="1"/>
          </p:nvPr>
        </p:nvSpPr>
        <p:spPr>
          <a:xfrm>
            <a:off x="10548640" y="5522482"/>
            <a:ext cx="1950720" cy="2600960"/>
          </a:xfrm>
          <a:pattFill prst="pct5">
            <a:fgClr>
              <a:schemeClr val="tx1">
                <a:lumMod val="50000"/>
              </a:schemeClr>
            </a:fgClr>
            <a:bgClr>
              <a:schemeClr val="bg1">
                <a:lumMod val="95000"/>
              </a:schemeClr>
            </a:bgClr>
          </a:pattFill>
        </p:spPr>
        <p:txBody>
          <a:bodyPr anchor="ctr">
            <a:normAutofit/>
          </a:bodyPr>
          <a:lstStyle>
            <a:lvl1pPr marL="0" indent="0" algn="ctr">
              <a:buNone/>
              <a:defRPr sz="1920" baseline="0">
                <a:latin typeface="+mj-lt"/>
              </a:defRPr>
            </a:lvl1pPr>
          </a:lstStyle>
          <a:p>
            <a:r>
              <a:rPr lang="en-US" dirty="0"/>
              <a:t>Insert Image</a:t>
            </a:r>
          </a:p>
        </p:txBody>
      </p:sp>
      <p:sp>
        <p:nvSpPr>
          <p:cNvPr id="22" name="Title 3"/>
          <p:cNvSpPr>
            <a:spLocks noGrp="1"/>
          </p:cNvSpPr>
          <p:nvPr>
            <p:ph type="title"/>
          </p:nvPr>
        </p:nvSpPr>
        <p:spPr>
          <a:xfrm>
            <a:off x="975360" y="880230"/>
            <a:ext cx="11054080" cy="1162753"/>
          </a:xfrm>
        </p:spPr>
        <p:txBody>
          <a:bodyPr>
            <a:normAutofit/>
          </a:bodyPr>
          <a:lstStyle>
            <a:lvl1pPr algn="ctr">
              <a:defRPr sz="4693" b="0" i="0">
                <a:solidFill>
                  <a:schemeClr val="accent1"/>
                </a:solidFill>
                <a:latin typeface="Roboto Condensed Light" charset="0"/>
                <a:ea typeface="Roboto Condensed Light" charset="0"/>
                <a:cs typeface="Roboto Condensed Light" charset="0"/>
              </a:defRPr>
            </a:lvl1pPr>
          </a:lstStyle>
          <a:p>
            <a:r>
              <a:rPr lang="en-US"/>
              <a:t>Click to edit Master title style</a:t>
            </a:r>
            <a:endParaRPr lang="en-US" dirty="0"/>
          </a:p>
        </p:txBody>
      </p:sp>
      <p:sp>
        <p:nvSpPr>
          <p:cNvPr id="23" name="Text Placeholder 5"/>
          <p:cNvSpPr>
            <a:spLocks noGrp="1"/>
          </p:cNvSpPr>
          <p:nvPr>
            <p:ph type="body" sz="quarter" idx="10" hasCustomPrompt="1"/>
          </p:nvPr>
        </p:nvSpPr>
        <p:spPr>
          <a:xfrm>
            <a:off x="975360" y="1890870"/>
            <a:ext cx="11054080" cy="282369"/>
          </a:xfrm>
        </p:spPr>
        <p:txBody>
          <a:bodyPr>
            <a:normAutofit/>
          </a:bodyPr>
          <a:lstStyle>
            <a:lvl1pPr marL="0" indent="0" algn="ctr">
              <a:buNone/>
              <a:defRPr sz="1280" b="0" i="0">
                <a:solidFill>
                  <a:schemeClr val="tx1">
                    <a:alpha val="50000"/>
                  </a:schemeClr>
                </a:solidFill>
                <a:latin typeface="Roboto Condensed Light" charset="0"/>
                <a:ea typeface="Roboto Condensed Light" charset="0"/>
                <a:cs typeface="Roboto Condensed Light" charset="0"/>
              </a:defRPr>
            </a:lvl1pPr>
          </a:lstStyle>
          <a:p>
            <a:pPr lvl="0"/>
            <a:r>
              <a:rPr lang="en-US" dirty="0"/>
              <a:t>Edit Master text style</a:t>
            </a:r>
          </a:p>
        </p:txBody>
      </p:sp>
    </p:spTree>
    <p:extLst>
      <p:ext uri="{BB962C8B-B14F-4D97-AF65-F5344CB8AC3E}">
        <p14:creationId xmlns:p14="http://schemas.microsoft.com/office/powerpoint/2010/main" val="22424634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FD1FF"/>
        </a:solidFill>
        <a:effectLst/>
      </p:bgPr>
    </p:bg>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975360" y="836516"/>
            <a:ext cx="11054080" cy="1162753"/>
          </a:xfrm>
          <a:prstGeom prst="rect">
            <a:avLst/>
          </a:prstGeom>
          <a:noFill/>
        </p:spPr>
        <p:txBody>
          <a:bodyPr vert="horz" lIns="0" tIns="0" rIns="0" bIns="0" rtlCol="0" anchor="ctr">
            <a:normAutofit/>
          </a:bodyPr>
          <a:lstStyle/>
          <a:p>
            <a:r>
              <a:rPr lang="en-US"/>
              <a:t>Click to edit Master title style</a:t>
            </a:r>
            <a:endParaRPr lang="en-US" dirty="0"/>
          </a:p>
        </p:txBody>
      </p:sp>
      <p:sp>
        <p:nvSpPr>
          <p:cNvPr id="15" name="Text Placeholder 2"/>
          <p:cNvSpPr>
            <a:spLocks noGrp="1"/>
          </p:cNvSpPr>
          <p:nvPr>
            <p:ph type="body" idx="1"/>
          </p:nvPr>
        </p:nvSpPr>
        <p:spPr>
          <a:xfrm>
            <a:off x="975360" y="2172324"/>
            <a:ext cx="11054080" cy="6034684"/>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516881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714" r:id="rId52"/>
    <p:sldLayoutId id="2147483715" r:id="rId53"/>
    <p:sldLayoutId id="2147483716" r:id="rId54"/>
    <p:sldLayoutId id="2147483717" r:id="rId55"/>
    <p:sldLayoutId id="2147483719" r:id="rId56"/>
    <p:sldLayoutId id="2147483720" r:id="rId57"/>
    <p:sldLayoutId id="2147483722" r:id="rId58"/>
  </p:sldLayoutIdLst>
  <p:txStyles>
    <p:titleStyle>
      <a:lvl1pPr algn="l" defTabSz="975366" rtl="0" eaLnBrk="1" latinLnBrk="0" hangingPunct="1">
        <a:lnSpc>
          <a:spcPct val="90000"/>
        </a:lnSpc>
        <a:spcBef>
          <a:spcPct val="0"/>
        </a:spcBef>
        <a:buNone/>
        <a:defRPr sz="2987" kern="1200">
          <a:solidFill>
            <a:schemeClr val="tx1"/>
          </a:solidFill>
          <a:latin typeface="+mj-lt"/>
          <a:ea typeface="Open Sans Light" panose="020B0306030504020204" pitchFamily="34" charset="0"/>
          <a:cs typeface="Open Sans Light" panose="020B0306030504020204" pitchFamily="34" charset="0"/>
        </a:defRPr>
      </a:lvl1pPr>
    </p:titleStyle>
    <p:bodyStyle>
      <a:lvl1pPr marL="243841" indent="-243841" algn="l" defTabSz="975366" rtl="0" eaLnBrk="1" latinLnBrk="0" hangingPunct="1">
        <a:lnSpc>
          <a:spcPct val="90000"/>
        </a:lnSpc>
        <a:spcBef>
          <a:spcPts val="1067"/>
        </a:spcBef>
        <a:buFont typeface="Arial" panose="020B0604020202020204" pitchFamily="34" charset="0"/>
        <a:buChar char="•"/>
        <a:defRPr sz="2560" kern="1200">
          <a:solidFill>
            <a:schemeClr val="tx1"/>
          </a:solidFill>
          <a:latin typeface="+mn-lt"/>
          <a:ea typeface="Open Sans Light" panose="020B0306030504020204" pitchFamily="34" charset="0"/>
          <a:cs typeface="Open Sans Light" panose="020B0306030504020204" pitchFamily="34" charset="0"/>
        </a:defRPr>
      </a:lvl1pPr>
      <a:lvl2pPr marL="731525" indent="-243841" algn="l" defTabSz="975366" rtl="0" eaLnBrk="1" latinLnBrk="0" hangingPunct="1">
        <a:lnSpc>
          <a:spcPct val="90000"/>
        </a:lnSpc>
        <a:spcBef>
          <a:spcPts val="533"/>
        </a:spcBef>
        <a:buFont typeface="Arial" panose="020B0604020202020204" pitchFamily="34" charset="0"/>
        <a:buChar char="•"/>
        <a:defRPr sz="2133" kern="1200">
          <a:solidFill>
            <a:schemeClr val="tx1"/>
          </a:solidFill>
          <a:latin typeface="+mn-lt"/>
          <a:ea typeface="Open Sans Light" panose="020B0306030504020204" pitchFamily="34" charset="0"/>
          <a:cs typeface="Open Sans Light" panose="020B0306030504020204" pitchFamily="34" charset="0"/>
        </a:defRPr>
      </a:lvl2pPr>
      <a:lvl3pPr marL="1219207" indent="-243841" algn="l" defTabSz="975366"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Open Sans Light" panose="020B0306030504020204" pitchFamily="34" charset="0"/>
          <a:cs typeface="Open Sans Light" panose="020B0306030504020204" pitchFamily="34" charset="0"/>
        </a:defRPr>
      </a:lvl3pPr>
      <a:lvl4pPr marL="1706891" indent="-243841" algn="l" defTabSz="975366" rtl="0" eaLnBrk="1" latinLnBrk="0" hangingPunct="1">
        <a:lnSpc>
          <a:spcPct val="90000"/>
        </a:lnSpc>
        <a:spcBef>
          <a:spcPts val="533"/>
        </a:spcBef>
        <a:buFont typeface="Arial" panose="020B0604020202020204" pitchFamily="34" charset="0"/>
        <a:buChar char="•"/>
        <a:defRPr sz="1707" kern="1200">
          <a:solidFill>
            <a:schemeClr val="tx1"/>
          </a:solidFill>
          <a:latin typeface="+mn-lt"/>
          <a:ea typeface="Open Sans Light" panose="020B0306030504020204" pitchFamily="34" charset="0"/>
          <a:cs typeface="Open Sans Light" panose="020B0306030504020204" pitchFamily="34" charset="0"/>
        </a:defRPr>
      </a:lvl4pPr>
      <a:lvl5pPr marL="2194574" indent="-243841" algn="l" defTabSz="975366" rtl="0" eaLnBrk="1" latinLnBrk="0" hangingPunct="1">
        <a:lnSpc>
          <a:spcPct val="90000"/>
        </a:lnSpc>
        <a:spcBef>
          <a:spcPts val="533"/>
        </a:spcBef>
        <a:buFont typeface="Arial" panose="020B0604020202020204" pitchFamily="34" charset="0"/>
        <a:buChar char="•"/>
        <a:defRPr sz="1707" kern="1200">
          <a:solidFill>
            <a:schemeClr val="tx1"/>
          </a:solidFill>
          <a:latin typeface="+mn-lt"/>
          <a:ea typeface="Open Sans Light" panose="020B0306030504020204" pitchFamily="34" charset="0"/>
          <a:cs typeface="Open Sans Light" panose="020B0306030504020204" pitchFamily="34" charset="0"/>
        </a:defRPr>
      </a:lvl5pPr>
      <a:lvl6pPr marL="2682257" indent="-243841" algn="l" defTabSz="975366"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6pPr>
      <a:lvl7pPr marL="3169940" indent="-243841" algn="l" defTabSz="975366"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7pPr>
      <a:lvl8pPr marL="3657623" indent="-243841" algn="l" defTabSz="975366"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8pPr>
      <a:lvl9pPr marL="4145306" indent="-243841" algn="l" defTabSz="975366"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9pPr>
    </p:bodyStyle>
    <p:otherStyle>
      <a:defPPr>
        <a:defRPr lang="en-US"/>
      </a:defPPr>
      <a:lvl1pPr marL="0" algn="l" defTabSz="975366" rtl="0" eaLnBrk="1" latinLnBrk="0" hangingPunct="1">
        <a:defRPr sz="1920" kern="1200">
          <a:solidFill>
            <a:schemeClr val="tx1"/>
          </a:solidFill>
          <a:latin typeface="+mn-lt"/>
          <a:ea typeface="+mn-ea"/>
          <a:cs typeface="+mn-cs"/>
        </a:defRPr>
      </a:lvl1pPr>
      <a:lvl2pPr marL="487684" algn="l" defTabSz="975366" rtl="0" eaLnBrk="1" latinLnBrk="0" hangingPunct="1">
        <a:defRPr sz="1920" kern="1200">
          <a:solidFill>
            <a:schemeClr val="tx1"/>
          </a:solidFill>
          <a:latin typeface="+mn-lt"/>
          <a:ea typeface="+mn-ea"/>
          <a:cs typeface="+mn-cs"/>
        </a:defRPr>
      </a:lvl2pPr>
      <a:lvl3pPr marL="975366" algn="l" defTabSz="975366" rtl="0" eaLnBrk="1" latinLnBrk="0" hangingPunct="1">
        <a:defRPr sz="1920" kern="1200">
          <a:solidFill>
            <a:schemeClr val="tx1"/>
          </a:solidFill>
          <a:latin typeface="+mn-lt"/>
          <a:ea typeface="+mn-ea"/>
          <a:cs typeface="+mn-cs"/>
        </a:defRPr>
      </a:lvl3pPr>
      <a:lvl4pPr marL="1463049" algn="l" defTabSz="975366" rtl="0" eaLnBrk="1" latinLnBrk="0" hangingPunct="1">
        <a:defRPr sz="1920" kern="1200">
          <a:solidFill>
            <a:schemeClr val="tx1"/>
          </a:solidFill>
          <a:latin typeface="+mn-lt"/>
          <a:ea typeface="+mn-ea"/>
          <a:cs typeface="+mn-cs"/>
        </a:defRPr>
      </a:lvl4pPr>
      <a:lvl5pPr marL="1950732" algn="l" defTabSz="975366" rtl="0" eaLnBrk="1" latinLnBrk="0" hangingPunct="1">
        <a:defRPr sz="1920" kern="1200">
          <a:solidFill>
            <a:schemeClr val="tx1"/>
          </a:solidFill>
          <a:latin typeface="+mn-lt"/>
          <a:ea typeface="+mn-ea"/>
          <a:cs typeface="+mn-cs"/>
        </a:defRPr>
      </a:lvl5pPr>
      <a:lvl6pPr marL="2438415" algn="l" defTabSz="975366" rtl="0" eaLnBrk="1" latinLnBrk="0" hangingPunct="1">
        <a:defRPr sz="1920" kern="1200">
          <a:solidFill>
            <a:schemeClr val="tx1"/>
          </a:solidFill>
          <a:latin typeface="+mn-lt"/>
          <a:ea typeface="+mn-ea"/>
          <a:cs typeface="+mn-cs"/>
        </a:defRPr>
      </a:lvl6pPr>
      <a:lvl7pPr marL="2926098" algn="l" defTabSz="975366" rtl="0" eaLnBrk="1" latinLnBrk="0" hangingPunct="1">
        <a:defRPr sz="1920" kern="1200">
          <a:solidFill>
            <a:schemeClr val="tx1"/>
          </a:solidFill>
          <a:latin typeface="+mn-lt"/>
          <a:ea typeface="+mn-ea"/>
          <a:cs typeface="+mn-cs"/>
        </a:defRPr>
      </a:lvl7pPr>
      <a:lvl8pPr marL="3413781" algn="l" defTabSz="975366" rtl="0" eaLnBrk="1" latinLnBrk="0" hangingPunct="1">
        <a:defRPr sz="1920" kern="1200">
          <a:solidFill>
            <a:schemeClr val="tx1"/>
          </a:solidFill>
          <a:latin typeface="+mn-lt"/>
          <a:ea typeface="+mn-ea"/>
          <a:cs typeface="+mn-cs"/>
        </a:defRPr>
      </a:lvl8pPr>
      <a:lvl9pPr marL="3901465" algn="l" defTabSz="975366" rtl="0" eaLnBrk="1" latinLnBrk="0" hangingPunct="1">
        <a:defRPr sz="1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3" Type="http://schemas.openxmlformats.org/officeDocument/2006/relationships/hyperlink" Target="http://www.visualstudio.com/en-us/downloads/visual-studio-2015-downloads-vs.aspx" TargetMode="External"/><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2.xml.rels><?xml version="1.0" encoding="UTF-8" standalone="yes"?>
<Relationships xmlns="http://schemas.openxmlformats.org/package/2006/relationships"><Relationship Id="rId2" Type="http://schemas.openxmlformats.org/officeDocument/2006/relationships/image" Target="../media/image6.tif"/><Relationship Id="rId1" Type="http://schemas.openxmlformats.org/officeDocument/2006/relationships/slideLayout" Target="../slideLayouts/slideLayout48.xml"/></Relationships>
</file>

<file path=ppt/slides/_rels/slide33.xml.rels><?xml version="1.0" encoding="UTF-8" standalone="yes"?>
<Relationships xmlns="http://schemas.openxmlformats.org/package/2006/relationships"><Relationship Id="rId2" Type="http://schemas.openxmlformats.org/officeDocument/2006/relationships/image" Target="../media/image7.tif"/><Relationship Id="rId1" Type="http://schemas.openxmlformats.org/officeDocument/2006/relationships/slideLayout" Target="../slideLayouts/slideLayout57.xml"/></Relationships>
</file>

<file path=ppt/slides/_rels/slide34.xml.rels><?xml version="1.0" encoding="UTF-8" standalone="yes"?>
<Relationships xmlns="http://schemas.openxmlformats.org/package/2006/relationships"><Relationship Id="rId2" Type="http://schemas.openxmlformats.org/officeDocument/2006/relationships/image" Target="../media/image8.tif"/><Relationship Id="rId1" Type="http://schemas.openxmlformats.org/officeDocument/2006/relationships/slideLayout" Target="../slideLayouts/slideLayout5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8.xml.rels><?xml version="1.0" encoding="UTF-8" standalone="yes"?>
<Relationships xmlns="http://schemas.openxmlformats.org/package/2006/relationships"><Relationship Id="rId2" Type="http://schemas.openxmlformats.org/officeDocument/2006/relationships/image" Target="../media/image9.tif"/><Relationship Id="rId1" Type="http://schemas.openxmlformats.org/officeDocument/2006/relationships/slideLayout" Target="../slideLayouts/slideLayout57.xml"/></Relationships>
</file>

<file path=ppt/slides/_rels/slide39.xml.rels><?xml version="1.0" encoding="UTF-8" standalone="yes"?>
<Relationships xmlns="http://schemas.openxmlformats.org/package/2006/relationships"><Relationship Id="rId2" Type="http://schemas.openxmlformats.org/officeDocument/2006/relationships/image" Target="../media/image10.tif"/><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0.xml.rels><?xml version="1.0" encoding="UTF-8" standalone="yes"?>
<Relationships xmlns="http://schemas.openxmlformats.org/package/2006/relationships"><Relationship Id="rId2" Type="http://schemas.openxmlformats.org/officeDocument/2006/relationships/image" Target="../media/image11.tif"/><Relationship Id="rId1" Type="http://schemas.openxmlformats.org/officeDocument/2006/relationships/slideLayout" Target="../slideLayouts/slideLayout57.xml"/></Relationships>
</file>

<file path=ppt/slides/_rels/slide41.xml.rels><?xml version="1.0" encoding="UTF-8" standalone="yes"?>
<Relationships xmlns="http://schemas.openxmlformats.org/package/2006/relationships"><Relationship Id="rId2" Type="http://schemas.openxmlformats.org/officeDocument/2006/relationships/image" Target="../media/image12.tif"/><Relationship Id="rId1" Type="http://schemas.openxmlformats.org/officeDocument/2006/relationships/slideLayout" Target="../slideLayouts/slideLayout5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3.xml.rels><?xml version="1.0" encoding="UTF-8" standalone="yes"?>
<Relationships xmlns="http://schemas.openxmlformats.org/package/2006/relationships"><Relationship Id="rId3" Type="http://schemas.openxmlformats.org/officeDocument/2006/relationships/hyperlink" Target="http://www.tutorialspoint.com/csharp/csharp_continue_statement.htm" TargetMode="External"/><Relationship Id="rId2" Type="http://schemas.openxmlformats.org/officeDocument/2006/relationships/hyperlink" Target="http://www.tutorialspoint.com/csharp/csharp_break_statement.htm" TargetMode="External"/><Relationship Id="rId1" Type="http://schemas.openxmlformats.org/officeDocument/2006/relationships/slideLayout" Target="../slideLayouts/slideLayout5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57.xml.rels><?xml version="1.0" encoding="UTF-8" standalone="yes"?>
<Relationships xmlns="http://schemas.openxmlformats.org/package/2006/relationships"><Relationship Id="rId3" Type="http://schemas.openxmlformats.org/officeDocument/2006/relationships/hyperlink" Target="http://www.tutorialspoint.com/csharp/index.htm" TargetMode="External"/><Relationship Id="rId2" Type="http://schemas.openxmlformats.org/officeDocument/2006/relationships/hyperlink" Target="https://mva.microsoft.com/en-US/training-courses/c-fundamentals-for-absolute-beginners-16169?l=Lvld4EQIC_2706218949" TargetMode="External"/><Relationship Id="rId1" Type="http://schemas.openxmlformats.org/officeDocument/2006/relationships/slideLayout" Target="../slideLayouts/slideLayout55.xml"/><Relationship Id="rId4" Type="http://schemas.openxmlformats.org/officeDocument/2006/relationships/hyperlink" Target="https://mva.microsoft.com/en-US/training-courses/programming-in-c-jump-start-1425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6.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23503" y="25496076"/>
            <a:ext cx="7409456" cy="391004"/>
          </a:xfrm>
          <a:prstGeom prst="rect">
            <a:avLst/>
          </a:prstGeom>
          <a:noFill/>
        </p:spPr>
        <p:txBody>
          <a:bodyPr wrap="square" lIns="0" rIns="0" rtlCol="0">
            <a:spAutoFit/>
          </a:bodyPr>
          <a:lstStyle/>
          <a:p>
            <a:pPr algn="ctr">
              <a:lnSpc>
                <a:spcPct val="130000"/>
              </a:lnSpc>
            </a:pPr>
            <a:r>
              <a:rPr lang="en-US" sz="1493" dirty="0"/>
              <a:t>World One Powerful Presentation Template</a:t>
            </a:r>
          </a:p>
        </p:txBody>
      </p:sp>
      <p:sp>
        <p:nvSpPr>
          <p:cNvPr id="12" name="Slide Number Placeholder 5"/>
          <p:cNvSpPr txBox="1">
            <a:spLocks/>
          </p:cNvSpPr>
          <p:nvPr/>
        </p:nvSpPr>
        <p:spPr>
          <a:xfrm>
            <a:off x="2281043" y="4020786"/>
            <a:ext cx="8442714" cy="1793311"/>
          </a:xfrm>
          <a:prstGeom prst="rect">
            <a:avLst/>
          </a:prstGeom>
        </p:spPr>
        <p:txBody>
          <a:bodyPr vert="horz" wrap="square" lIns="130048" tIns="65024" rIns="130048" bIns="65024" rtlCol="0" anchor="ctr">
            <a:sp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75390">
              <a:defRPr/>
            </a:pPr>
            <a:r>
              <a:rPr lang="en-US" sz="5400" dirty="0"/>
              <a:t>Introduction to C# in Visual Studio</a:t>
            </a:r>
            <a:endParaRPr lang="en-US" sz="5120" dirty="0">
              <a:solidFill>
                <a:srgbClr val="F3644D"/>
              </a:solidFill>
              <a:latin typeface="Segoe UI Semibold" panose="020B0702040204020203" pitchFamily="34" charset="0"/>
              <a:ea typeface="Roboto Condensed bold" panose="02000000000000000000" pitchFamily="2" charset="0"/>
              <a:cs typeface="Segoe UI Semibold" panose="020B0702040204020203" pitchFamily="34" charset="0"/>
            </a:endParaRPr>
          </a:p>
        </p:txBody>
      </p:sp>
      <p:cxnSp>
        <p:nvCxnSpPr>
          <p:cNvPr id="14" name="Straight Connector 13"/>
          <p:cNvCxnSpPr/>
          <p:nvPr/>
        </p:nvCxnSpPr>
        <p:spPr>
          <a:xfrm>
            <a:off x="0" y="4917440"/>
            <a:ext cx="2213002" cy="0"/>
          </a:xfrm>
          <a:prstGeom prst="line">
            <a:avLst/>
          </a:prstGeom>
          <a:ln w="25400" cmpd="sng">
            <a:solidFill>
              <a:srgbClr val="FFFFFF"/>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10791799" y="4917440"/>
            <a:ext cx="2213002" cy="0"/>
          </a:xfrm>
          <a:prstGeom prst="line">
            <a:avLst/>
          </a:prstGeom>
          <a:ln w="25400" cmpd="sng">
            <a:solidFill>
              <a:srgbClr val="F3644D"/>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6" name="Shape 129"/>
          <p:cNvSpPr txBox="1">
            <a:spLocks/>
          </p:cNvSpPr>
          <p:nvPr/>
        </p:nvSpPr>
        <p:spPr>
          <a:xfrm>
            <a:off x="228600" y="8526780"/>
            <a:ext cx="12603480" cy="1130300"/>
          </a:xfrm>
          <a:prstGeom prst="rect">
            <a:avLst/>
          </a:prstGeom>
        </p:spPr>
        <p:style>
          <a:lnRef idx="2">
            <a:schemeClr val="dk1"/>
          </a:lnRef>
          <a:fillRef idx="1">
            <a:schemeClr val="lt1"/>
          </a:fillRef>
          <a:effectRef idx="0">
            <a:schemeClr val="dk1"/>
          </a:effectRef>
          <a:fontRef idx="minor">
            <a:schemeClr val="dk1"/>
          </a:fontRef>
        </p:style>
        <p:txBody>
          <a:bodyPr anchor="ctr"/>
          <a:lstStyle>
            <a:lvl1pPr marL="243841" indent="-243841" algn="l" defTabSz="975366" rtl="0" eaLnBrk="1" latinLnBrk="0" hangingPunct="1">
              <a:lnSpc>
                <a:spcPct val="90000"/>
              </a:lnSpc>
              <a:spcBef>
                <a:spcPts val="1067"/>
              </a:spcBef>
              <a:buFont typeface="Arial" panose="020B0604020202020204" pitchFamily="34" charset="0"/>
              <a:buChar char="•"/>
              <a:defRPr sz="2560" kern="1200">
                <a:solidFill>
                  <a:schemeClr val="tx1"/>
                </a:solidFill>
                <a:latin typeface="+mn-lt"/>
                <a:ea typeface="Open Sans Light" panose="020B0306030504020204" pitchFamily="34" charset="0"/>
                <a:cs typeface="Open Sans Light" panose="020B0306030504020204" pitchFamily="34" charset="0"/>
              </a:defRPr>
            </a:lvl1pPr>
            <a:lvl2pPr marL="731525" indent="-243841" algn="l" defTabSz="975366" rtl="0" eaLnBrk="1" latinLnBrk="0" hangingPunct="1">
              <a:lnSpc>
                <a:spcPct val="90000"/>
              </a:lnSpc>
              <a:spcBef>
                <a:spcPts val="533"/>
              </a:spcBef>
              <a:buFont typeface="Arial" panose="020B0604020202020204" pitchFamily="34" charset="0"/>
              <a:buChar char="•"/>
              <a:defRPr sz="2133" kern="1200">
                <a:solidFill>
                  <a:schemeClr val="tx1"/>
                </a:solidFill>
                <a:latin typeface="+mn-lt"/>
                <a:ea typeface="Open Sans Light" panose="020B0306030504020204" pitchFamily="34" charset="0"/>
                <a:cs typeface="Open Sans Light" panose="020B0306030504020204" pitchFamily="34" charset="0"/>
              </a:defRPr>
            </a:lvl2pPr>
            <a:lvl3pPr marL="1219207" indent="-243841" algn="l" defTabSz="975366"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Open Sans Light" panose="020B0306030504020204" pitchFamily="34" charset="0"/>
                <a:cs typeface="Open Sans Light" panose="020B0306030504020204" pitchFamily="34" charset="0"/>
              </a:defRPr>
            </a:lvl3pPr>
            <a:lvl4pPr marL="1706891" indent="-243841" algn="l" defTabSz="975366" rtl="0" eaLnBrk="1" latinLnBrk="0" hangingPunct="1">
              <a:lnSpc>
                <a:spcPct val="90000"/>
              </a:lnSpc>
              <a:spcBef>
                <a:spcPts val="533"/>
              </a:spcBef>
              <a:buFont typeface="Arial" panose="020B0604020202020204" pitchFamily="34" charset="0"/>
              <a:buChar char="•"/>
              <a:defRPr sz="1707" kern="1200">
                <a:solidFill>
                  <a:schemeClr val="tx1"/>
                </a:solidFill>
                <a:latin typeface="+mn-lt"/>
                <a:ea typeface="Open Sans Light" panose="020B0306030504020204" pitchFamily="34" charset="0"/>
                <a:cs typeface="Open Sans Light" panose="020B0306030504020204" pitchFamily="34" charset="0"/>
              </a:defRPr>
            </a:lvl4pPr>
            <a:lvl5pPr marL="2194574" indent="-243841" algn="l" defTabSz="975366" rtl="0" eaLnBrk="1" latinLnBrk="0" hangingPunct="1">
              <a:lnSpc>
                <a:spcPct val="90000"/>
              </a:lnSpc>
              <a:spcBef>
                <a:spcPts val="533"/>
              </a:spcBef>
              <a:buFont typeface="Arial" panose="020B0604020202020204" pitchFamily="34" charset="0"/>
              <a:buChar char="•"/>
              <a:defRPr sz="1707" kern="1200">
                <a:solidFill>
                  <a:schemeClr val="tx1"/>
                </a:solidFill>
                <a:latin typeface="+mn-lt"/>
                <a:ea typeface="Open Sans Light" panose="020B0306030504020204" pitchFamily="34" charset="0"/>
                <a:cs typeface="Open Sans Light" panose="020B0306030504020204" pitchFamily="34" charset="0"/>
              </a:defRPr>
            </a:lvl5pPr>
            <a:lvl6pPr marL="2682257" indent="-243841" algn="l" defTabSz="975366"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6pPr>
            <a:lvl7pPr marL="3169940" indent="-243841" algn="l" defTabSz="975366"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7pPr>
            <a:lvl8pPr marL="3657623" indent="-243841" algn="l" defTabSz="975366"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8pPr>
            <a:lvl9pPr marL="4145306" indent="-243841" algn="l" defTabSz="975366"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9pPr>
          </a:lstStyle>
          <a:p>
            <a:pPr marL="0" indent="0">
              <a:buNone/>
            </a:pPr>
            <a:r>
              <a:rPr lang="en-US" dirty="0"/>
              <a:t>Only Topics discussed in the workshops are included for more topics check the links section (last slide) </a:t>
            </a:r>
          </a:p>
        </p:txBody>
      </p:sp>
    </p:spTree>
    <p:extLst>
      <p:ext uri="{BB962C8B-B14F-4D97-AF65-F5344CB8AC3E}">
        <p14:creationId xmlns:p14="http://schemas.microsoft.com/office/powerpoint/2010/main" val="289509530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6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60000">
                                          <p:cBhvr additive="base">
                                            <p:cTn id="7" dur="10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8" dur="10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9000">
                                      <p:stCondLst>
                                        <p:cond delay="500"/>
                                      </p:stCondLst>
                                      <p:childTnLst>
                                        <p:set>
                                          <p:cBhvr>
                                            <p:cTn id="10" dur="1" fill="hold">
                                              <p:stCondLst>
                                                <p:cond delay="0"/>
                                              </p:stCondLst>
                                            </p:cTn>
                                            <p:tgtEl>
                                              <p:spTgt spid="12"/>
                                            </p:tgtEl>
                                            <p:attrNameLst>
                                              <p:attrName>style.visibility</p:attrName>
                                            </p:attrNameLst>
                                          </p:cBhvr>
                                          <p:to>
                                            <p:strVal val="visible"/>
                                          </p:to>
                                        </p:set>
                                        <p:anim calcmode="lin" valueType="num" p14:bounceEnd="59000">
                                          <p:cBhvr additive="base">
                                            <p:cTn id="11" dur="1250" fill="hold"/>
                                            <p:tgtEl>
                                              <p:spTgt spid="12"/>
                                            </p:tgtEl>
                                            <p:attrNameLst>
                                              <p:attrName>ppt_x</p:attrName>
                                            </p:attrNameLst>
                                          </p:cBhvr>
                                          <p:tavLst>
                                            <p:tav tm="0">
                                              <p:val>
                                                <p:strVal val="#ppt_x"/>
                                              </p:val>
                                            </p:tav>
                                            <p:tav tm="100000">
                                              <p:val>
                                                <p:strVal val="#ppt_x"/>
                                              </p:val>
                                            </p:tav>
                                          </p:tavLst>
                                        </p:anim>
                                        <p:anim calcmode="lin" valueType="num" p14:bounceEnd="59000">
                                          <p:cBhvr additive="base">
                                            <p:cTn id="12" dur="12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250" fill="hold"/>
                                            <p:tgtEl>
                                              <p:spTgt spid="12"/>
                                            </p:tgtEl>
                                            <p:attrNameLst>
                                              <p:attrName>ppt_x</p:attrName>
                                            </p:attrNameLst>
                                          </p:cBhvr>
                                          <p:tavLst>
                                            <p:tav tm="0">
                                              <p:val>
                                                <p:strVal val="#ppt_x"/>
                                              </p:val>
                                            </p:tav>
                                            <p:tav tm="100000">
                                              <p:val>
                                                <p:strVal val="#ppt_x"/>
                                              </p:val>
                                            </p:tav>
                                          </p:tavLst>
                                        </p:anim>
                                        <p:anim calcmode="lin" valueType="num">
                                          <p:cBhvr additive="base">
                                            <p:cTn id="12" dur="12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Semibold" panose="020B0702040204020203" pitchFamily="34" charset="0"/>
                <a:cs typeface="Segoe UI Semibold" panose="020B0702040204020203" pitchFamily="34" charset="0"/>
              </a:rPr>
              <a:t>Basic Concepts</a:t>
            </a:r>
          </a:p>
        </p:txBody>
      </p:sp>
      <p:sp>
        <p:nvSpPr>
          <p:cNvPr id="4" name="Rectangle 3"/>
          <p:cNvSpPr/>
          <p:nvPr/>
        </p:nvSpPr>
        <p:spPr>
          <a:xfrm>
            <a:off x="1606477" y="3374826"/>
            <a:ext cx="2335947" cy="3799939"/>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5" name="Rectangle 4"/>
          <p:cNvSpPr/>
          <p:nvPr/>
        </p:nvSpPr>
        <p:spPr>
          <a:xfrm>
            <a:off x="1606476" y="6702526"/>
            <a:ext cx="2335947" cy="472239"/>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20" dirty="0"/>
              <a:t>Basic Structure</a:t>
            </a:r>
          </a:p>
        </p:txBody>
      </p:sp>
      <p:sp>
        <p:nvSpPr>
          <p:cNvPr id="6" name="Rectangle 5"/>
          <p:cNvSpPr/>
          <p:nvPr/>
        </p:nvSpPr>
        <p:spPr>
          <a:xfrm>
            <a:off x="4106348" y="3374826"/>
            <a:ext cx="2335947" cy="3799939"/>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7" name="Rectangle 6"/>
          <p:cNvSpPr/>
          <p:nvPr/>
        </p:nvSpPr>
        <p:spPr>
          <a:xfrm>
            <a:off x="6606219" y="3374826"/>
            <a:ext cx="2335947" cy="3799939"/>
          </a:xfrm>
          <a:prstGeom prst="rect">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8" name="Rectangle 7"/>
          <p:cNvSpPr/>
          <p:nvPr/>
        </p:nvSpPr>
        <p:spPr>
          <a:xfrm>
            <a:off x="9106089" y="3374826"/>
            <a:ext cx="2335947" cy="3799939"/>
          </a:xfrm>
          <a:prstGeom prst="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9" name="Rectangle 8"/>
          <p:cNvSpPr/>
          <p:nvPr/>
        </p:nvSpPr>
        <p:spPr>
          <a:xfrm>
            <a:off x="4110447" y="6702526"/>
            <a:ext cx="2335947" cy="472239"/>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20" dirty="0"/>
              <a:t>Variables</a:t>
            </a:r>
          </a:p>
        </p:txBody>
      </p:sp>
      <p:sp>
        <p:nvSpPr>
          <p:cNvPr id="10" name="Rectangle 9"/>
          <p:cNvSpPr/>
          <p:nvPr/>
        </p:nvSpPr>
        <p:spPr>
          <a:xfrm>
            <a:off x="6602119" y="6702526"/>
            <a:ext cx="2335947" cy="472239"/>
          </a:xfrm>
          <a:prstGeom prst="rect">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20" dirty="0"/>
              <a:t>Operators</a:t>
            </a:r>
          </a:p>
        </p:txBody>
      </p:sp>
      <p:sp>
        <p:nvSpPr>
          <p:cNvPr id="11" name="Rectangle 10"/>
          <p:cNvSpPr/>
          <p:nvPr/>
        </p:nvSpPr>
        <p:spPr>
          <a:xfrm>
            <a:off x="9106089" y="6702526"/>
            <a:ext cx="2335947" cy="472239"/>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20" dirty="0"/>
              <a:t>Flow of Control</a:t>
            </a:r>
          </a:p>
        </p:txBody>
      </p:sp>
      <p:sp>
        <p:nvSpPr>
          <p:cNvPr id="12" name="TextBox 11"/>
          <p:cNvSpPr txBox="1"/>
          <p:nvPr/>
        </p:nvSpPr>
        <p:spPr>
          <a:xfrm>
            <a:off x="1825452" y="4368245"/>
            <a:ext cx="1963564" cy="2012859"/>
          </a:xfrm>
          <a:prstGeom prst="rect">
            <a:avLst/>
          </a:prstGeom>
          <a:noFill/>
        </p:spPr>
        <p:txBody>
          <a:bodyPr wrap="square" lIns="0" rIns="0" rtlCol="0">
            <a:spAutoFit/>
          </a:bodyPr>
          <a:lstStyle/>
          <a:p>
            <a:pPr>
              <a:lnSpc>
                <a:spcPct val="130000"/>
              </a:lnSpc>
              <a:defRPr sz="2000" b="1">
                <a:latin typeface="Roboto Condensed Light"/>
                <a:ea typeface="Roboto Condensed Light"/>
                <a:cs typeface="Roboto Condensed Light"/>
                <a:sym typeface="Roboto Condensed Light"/>
              </a:defRPr>
            </a:pPr>
            <a:r>
              <a:rPr lang="en-US" sz="2400" dirty="0"/>
              <a:t>- Classes</a:t>
            </a:r>
          </a:p>
          <a:p>
            <a:pPr>
              <a:lnSpc>
                <a:spcPct val="130000"/>
              </a:lnSpc>
              <a:defRPr sz="2000" b="1">
                <a:latin typeface="Roboto Condensed Light"/>
                <a:ea typeface="Roboto Condensed Light"/>
                <a:cs typeface="Roboto Condensed Light"/>
                <a:sym typeface="Roboto Condensed Light"/>
              </a:defRPr>
            </a:pPr>
            <a:r>
              <a:rPr lang="en-US" sz="2400" dirty="0"/>
              <a:t>- Attributes </a:t>
            </a:r>
          </a:p>
          <a:p>
            <a:pPr>
              <a:lnSpc>
                <a:spcPct val="130000"/>
              </a:lnSpc>
              <a:defRPr sz="2000" b="1">
                <a:latin typeface="Roboto Condensed Light"/>
                <a:ea typeface="Roboto Condensed Light"/>
                <a:cs typeface="Roboto Condensed Light"/>
                <a:sym typeface="Roboto Condensed Light"/>
              </a:defRPr>
            </a:pPr>
            <a:r>
              <a:rPr lang="en-US" sz="2400" dirty="0"/>
              <a:t>- Methods</a:t>
            </a:r>
          </a:p>
          <a:p>
            <a:pPr>
              <a:lnSpc>
                <a:spcPct val="130000"/>
              </a:lnSpc>
              <a:defRPr sz="2000" b="1">
                <a:latin typeface="Roboto Condensed Light"/>
                <a:ea typeface="Roboto Condensed Light"/>
                <a:cs typeface="Roboto Condensed Light"/>
                <a:sym typeface="Roboto Condensed Light"/>
              </a:defRPr>
            </a:pPr>
            <a:r>
              <a:rPr lang="en-US" sz="2400" dirty="0"/>
              <a:t>- Objects</a:t>
            </a:r>
          </a:p>
        </p:txBody>
      </p:sp>
      <p:sp>
        <p:nvSpPr>
          <p:cNvPr id="13" name="TextBox 12"/>
          <p:cNvSpPr txBox="1"/>
          <p:nvPr/>
        </p:nvSpPr>
        <p:spPr>
          <a:xfrm>
            <a:off x="1708852" y="3784930"/>
            <a:ext cx="1028714" cy="387286"/>
          </a:xfrm>
          <a:prstGeom prst="rect">
            <a:avLst/>
          </a:prstGeom>
          <a:noFill/>
        </p:spPr>
        <p:txBody>
          <a:bodyPr wrap="square" rtlCol="0">
            <a:spAutoFit/>
          </a:bodyPr>
          <a:lstStyle/>
          <a:p>
            <a:pPr>
              <a:lnSpc>
                <a:spcPts val="2347"/>
              </a:lnSpc>
            </a:pPr>
            <a:r>
              <a:rPr lang="en-US" sz="4267" dirty="0">
                <a:solidFill>
                  <a:schemeClr val="accent1"/>
                </a:solidFill>
              </a:rPr>
              <a:t>01</a:t>
            </a:r>
          </a:p>
        </p:txBody>
      </p:sp>
      <p:cxnSp>
        <p:nvCxnSpPr>
          <p:cNvPr id="14" name="Straight Connector 13"/>
          <p:cNvCxnSpPr/>
          <p:nvPr/>
        </p:nvCxnSpPr>
        <p:spPr>
          <a:xfrm flipH="1">
            <a:off x="1825454" y="4200748"/>
            <a:ext cx="190838" cy="0"/>
          </a:xfrm>
          <a:prstGeom prst="line">
            <a:avLst/>
          </a:prstGeom>
          <a:ln w="19050" cmpd="sng">
            <a:solidFill>
              <a:schemeClr val="accent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293191" y="4368245"/>
            <a:ext cx="1963564" cy="2012859"/>
          </a:xfrm>
          <a:prstGeom prst="rect">
            <a:avLst/>
          </a:prstGeom>
          <a:noFill/>
        </p:spPr>
        <p:txBody>
          <a:bodyPr wrap="square" lIns="0" rIns="0" rtlCol="0">
            <a:spAutoFit/>
          </a:bodyPr>
          <a:lstStyle/>
          <a:p>
            <a:pPr>
              <a:lnSpc>
                <a:spcPct val="130000"/>
              </a:lnSpc>
              <a:defRPr sz="2000" b="1">
                <a:latin typeface="Roboto Condensed Light"/>
                <a:ea typeface="Roboto Condensed Light"/>
                <a:cs typeface="Roboto Condensed Light"/>
                <a:sym typeface="Roboto Condensed Light"/>
              </a:defRPr>
            </a:pPr>
            <a:r>
              <a:rPr lang="en-US" sz="2400" dirty="0"/>
              <a:t>- Variables </a:t>
            </a:r>
          </a:p>
          <a:p>
            <a:pPr>
              <a:lnSpc>
                <a:spcPct val="130000"/>
              </a:lnSpc>
              <a:defRPr sz="2000" b="1">
                <a:latin typeface="Roboto Condensed Light"/>
                <a:ea typeface="Roboto Condensed Light"/>
                <a:cs typeface="Roboto Condensed Light"/>
                <a:sym typeface="Roboto Condensed Light"/>
              </a:defRPr>
            </a:pPr>
            <a:r>
              <a:rPr lang="en-US" sz="2400" dirty="0"/>
              <a:t>- Initializing variables</a:t>
            </a:r>
          </a:p>
          <a:p>
            <a:pPr>
              <a:lnSpc>
                <a:spcPct val="130000"/>
              </a:lnSpc>
              <a:defRPr sz="2000" b="1">
                <a:latin typeface="Roboto Condensed Light"/>
                <a:ea typeface="Roboto Condensed Light"/>
                <a:cs typeface="Roboto Condensed Light"/>
                <a:sym typeface="Roboto Condensed Light"/>
              </a:defRPr>
            </a:pPr>
            <a:r>
              <a:rPr lang="en-US" sz="2400" dirty="0"/>
              <a:t>- Data type</a:t>
            </a:r>
          </a:p>
        </p:txBody>
      </p:sp>
      <p:sp>
        <p:nvSpPr>
          <p:cNvPr id="16" name="TextBox 15"/>
          <p:cNvSpPr txBox="1"/>
          <p:nvPr/>
        </p:nvSpPr>
        <p:spPr>
          <a:xfrm>
            <a:off x="4176590" y="3784930"/>
            <a:ext cx="1028714" cy="387286"/>
          </a:xfrm>
          <a:prstGeom prst="rect">
            <a:avLst/>
          </a:prstGeom>
          <a:noFill/>
        </p:spPr>
        <p:txBody>
          <a:bodyPr wrap="square" rtlCol="0">
            <a:spAutoFit/>
          </a:bodyPr>
          <a:lstStyle/>
          <a:p>
            <a:pPr>
              <a:lnSpc>
                <a:spcPts val="2347"/>
              </a:lnSpc>
            </a:pPr>
            <a:r>
              <a:rPr lang="en-US" sz="4267" dirty="0">
                <a:solidFill>
                  <a:schemeClr val="accent2"/>
                </a:solidFill>
              </a:rPr>
              <a:t>02</a:t>
            </a:r>
          </a:p>
        </p:txBody>
      </p:sp>
      <p:cxnSp>
        <p:nvCxnSpPr>
          <p:cNvPr id="17" name="Straight Connector 16"/>
          <p:cNvCxnSpPr/>
          <p:nvPr/>
        </p:nvCxnSpPr>
        <p:spPr>
          <a:xfrm flipH="1">
            <a:off x="4293192" y="4200748"/>
            <a:ext cx="190838" cy="0"/>
          </a:xfrm>
          <a:prstGeom prst="line">
            <a:avLst/>
          </a:prstGeom>
          <a:ln w="19050" cmpd="sng">
            <a:solidFill>
              <a:schemeClr val="accent2"/>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6834045" y="4368245"/>
            <a:ext cx="1963564" cy="2299604"/>
          </a:xfrm>
          <a:prstGeom prst="rect">
            <a:avLst/>
          </a:prstGeom>
          <a:noFill/>
        </p:spPr>
        <p:txBody>
          <a:bodyPr wrap="square" lIns="0" rIns="0" rtlCol="0">
            <a:spAutoFit/>
          </a:bodyPr>
          <a:lstStyle/>
          <a:p>
            <a:pPr>
              <a:lnSpc>
                <a:spcPct val="130000"/>
              </a:lnSpc>
              <a:defRPr sz="1600" b="1">
                <a:latin typeface="Roboto Condensed Light"/>
                <a:ea typeface="Roboto Condensed Light"/>
                <a:cs typeface="Roboto Condensed Light"/>
                <a:sym typeface="Roboto Condensed Light"/>
              </a:defRPr>
            </a:pPr>
            <a:r>
              <a:rPr lang="en-US" sz="1600" dirty="0"/>
              <a:t>- Operators (Logical and Arithmetic)</a:t>
            </a:r>
          </a:p>
          <a:p>
            <a:pPr>
              <a:lnSpc>
                <a:spcPct val="130000"/>
              </a:lnSpc>
              <a:defRPr sz="1600" b="1">
                <a:latin typeface="Roboto Condensed Light"/>
                <a:ea typeface="Roboto Condensed Light"/>
                <a:cs typeface="Roboto Condensed Light"/>
                <a:sym typeface="Roboto Condensed Light"/>
              </a:defRPr>
            </a:pPr>
            <a:r>
              <a:rPr lang="en-US" sz="1600" dirty="0"/>
              <a:t>- Comparison</a:t>
            </a:r>
          </a:p>
          <a:p>
            <a:pPr>
              <a:lnSpc>
                <a:spcPct val="130000"/>
              </a:lnSpc>
              <a:defRPr sz="1600" b="1">
                <a:latin typeface="Roboto Condensed Light"/>
                <a:ea typeface="Roboto Condensed Light"/>
                <a:cs typeface="Roboto Condensed Light"/>
                <a:sym typeface="Roboto Condensed Light"/>
              </a:defRPr>
            </a:pPr>
            <a:r>
              <a:rPr lang="en-US" sz="1600" dirty="0"/>
              <a:t>- String concatenation</a:t>
            </a:r>
          </a:p>
          <a:p>
            <a:pPr>
              <a:lnSpc>
                <a:spcPct val="130000"/>
              </a:lnSpc>
              <a:defRPr sz="1600" b="1">
                <a:latin typeface="Roboto Condensed Light"/>
                <a:ea typeface="Roboto Condensed Light"/>
                <a:cs typeface="Roboto Condensed Light"/>
                <a:sym typeface="Roboto Condensed Light"/>
              </a:defRPr>
            </a:pPr>
            <a:r>
              <a:rPr lang="en-US" sz="1600" dirty="0"/>
              <a:t>- Increment and decrement</a:t>
            </a:r>
          </a:p>
        </p:txBody>
      </p:sp>
      <p:sp>
        <p:nvSpPr>
          <p:cNvPr id="19" name="TextBox 18"/>
          <p:cNvSpPr txBox="1"/>
          <p:nvPr/>
        </p:nvSpPr>
        <p:spPr>
          <a:xfrm>
            <a:off x="6717445" y="3784930"/>
            <a:ext cx="1028714" cy="387286"/>
          </a:xfrm>
          <a:prstGeom prst="rect">
            <a:avLst/>
          </a:prstGeom>
          <a:noFill/>
        </p:spPr>
        <p:txBody>
          <a:bodyPr wrap="square" rtlCol="0">
            <a:spAutoFit/>
          </a:bodyPr>
          <a:lstStyle/>
          <a:p>
            <a:pPr>
              <a:lnSpc>
                <a:spcPts val="2347"/>
              </a:lnSpc>
            </a:pPr>
            <a:r>
              <a:rPr lang="en-US" sz="4267" dirty="0">
                <a:solidFill>
                  <a:schemeClr val="accent3"/>
                </a:solidFill>
              </a:rPr>
              <a:t>03</a:t>
            </a:r>
          </a:p>
        </p:txBody>
      </p:sp>
      <p:cxnSp>
        <p:nvCxnSpPr>
          <p:cNvPr id="20" name="Straight Connector 19"/>
          <p:cNvCxnSpPr/>
          <p:nvPr/>
        </p:nvCxnSpPr>
        <p:spPr>
          <a:xfrm flipH="1">
            <a:off x="6834047" y="4200748"/>
            <a:ext cx="190838" cy="0"/>
          </a:xfrm>
          <a:prstGeom prst="line">
            <a:avLst/>
          </a:prstGeom>
          <a:ln w="19050" cmpd="sng">
            <a:solidFill>
              <a:schemeClr val="accent3"/>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9317525" y="4368245"/>
            <a:ext cx="1963564" cy="2252924"/>
          </a:xfrm>
          <a:prstGeom prst="rect">
            <a:avLst/>
          </a:prstGeom>
          <a:noFill/>
        </p:spPr>
        <p:txBody>
          <a:bodyPr wrap="square" lIns="0" rIns="0" rtlCol="0">
            <a:spAutoFit/>
          </a:bodyPr>
          <a:lstStyle/>
          <a:p>
            <a:pPr>
              <a:lnSpc>
                <a:spcPct val="130000"/>
              </a:lnSpc>
              <a:defRPr sz="1800" b="1">
                <a:latin typeface="Roboto Condensed Light"/>
                <a:ea typeface="Roboto Condensed Light"/>
                <a:cs typeface="Roboto Condensed Light"/>
                <a:sym typeface="Roboto Condensed Light"/>
              </a:defRPr>
            </a:pPr>
            <a:r>
              <a:rPr lang="en-US" dirty="0"/>
              <a:t>- Flow control</a:t>
            </a:r>
          </a:p>
          <a:p>
            <a:pPr>
              <a:lnSpc>
                <a:spcPct val="130000"/>
              </a:lnSpc>
              <a:defRPr sz="1800" b="1">
                <a:latin typeface="Roboto Condensed Light"/>
                <a:ea typeface="Roboto Condensed Light"/>
                <a:cs typeface="Roboto Condensed Light"/>
                <a:sym typeface="Roboto Condensed Light"/>
              </a:defRPr>
            </a:pPr>
            <a:r>
              <a:rPr lang="en-US" dirty="0"/>
              <a:t>- If statements </a:t>
            </a:r>
          </a:p>
          <a:p>
            <a:pPr>
              <a:lnSpc>
                <a:spcPct val="130000"/>
              </a:lnSpc>
              <a:defRPr sz="1800" b="1">
                <a:latin typeface="Roboto Condensed Light"/>
                <a:ea typeface="Roboto Condensed Light"/>
                <a:cs typeface="Roboto Condensed Light"/>
                <a:sym typeface="Roboto Condensed Light"/>
              </a:defRPr>
            </a:pPr>
            <a:r>
              <a:rPr lang="en-US" dirty="0"/>
              <a:t>- Loops</a:t>
            </a:r>
          </a:p>
          <a:p>
            <a:pPr>
              <a:lnSpc>
                <a:spcPct val="130000"/>
              </a:lnSpc>
              <a:defRPr sz="1800" b="1">
                <a:latin typeface="Roboto Condensed Light"/>
                <a:ea typeface="Roboto Condensed Light"/>
                <a:cs typeface="Roboto Condensed Light"/>
                <a:sym typeface="Roboto Condensed Light"/>
              </a:defRPr>
            </a:pPr>
            <a:r>
              <a:rPr lang="en-US" dirty="0"/>
              <a:t>- Comments (single and multiline)</a:t>
            </a:r>
          </a:p>
        </p:txBody>
      </p:sp>
      <p:sp>
        <p:nvSpPr>
          <p:cNvPr id="22" name="TextBox 21"/>
          <p:cNvSpPr txBox="1"/>
          <p:nvPr/>
        </p:nvSpPr>
        <p:spPr>
          <a:xfrm>
            <a:off x="9200924" y="3784930"/>
            <a:ext cx="1028714" cy="387286"/>
          </a:xfrm>
          <a:prstGeom prst="rect">
            <a:avLst/>
          </a:prstGeom>
          <a:noFill/>
        </p:spPr>
        <p:txBody>
          <a:bodyPr wrap="square" rtlCol="0">
            <a:spAutoFit/>
          </a:bodyPr>
          <a:lstStyle/>
          <a:p>
            <a:pPr>
              <a:lnSpc>
                <a:spcPts val="2347"/>
              </a:lnSpc>
            </a:pPr>
            <a:r>
              <a:rPr lang="en-US" sz="4267" dirty="0">
                <a:solidFill>
                  <a:schemeClr val="accent4"/>
                </a:solidFill>
              </a:rPr>
              <a:t>04</a:t>
            </a:r>
          </a:p>
        </p:txBody>
      </p:sp>
      <p:cxnSp>
        <p:nvCxnSpPr>
          <p:cNvPr id="23" name="Straight Connector 22"/>
          <p:cNvCxnSpPr/>
          <p:nvPr/>
        </p:nvCxnSpPr>
        <p:spPr>
          <a:xfrm flipH="1">
            <a:off x="9317526" y="4200748"/>
            <a:ext cx="190838" cy="0"/>
          </a:xfrm>
          <a:prstGeom prst="line">
            <a:avLst/>
          </a:prstGeom>
          <a:ln w="19050" cmpd="sng">
            <a:solidFill>
              <a:schemeClr val="accent4"/>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24" name="Text Placeholder 2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876095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12"/>
                                            </p:tgtEl>
                                            <p:attrNameLst>
                                              <p:attrName>style.visibility</p:attrName>
                                            </p:attrNameLst>
                                          </p:cBhvr>
                                          <p:to>
                                            <p:strVal val="visible"/>
                                          </p:to>
                                        </p:set>
                                        <p:anim calcmode="lin" valueType="num" p14:bounceEnd="50000">
                                          <p:cBhvr additive="base">
                                            <p:cTn id="7" dur="1250" fill="hold"/>
                                            <p:tgtEl>
                                              <p:spTgt spid="12"/>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60000">
                                      <p:stCondLst>
                                        <p:cond delay="250"/>
                                      </p:stCondLst>
                                      <p:childTnLst>
                                        <p:set>
                                          <p:cBhvr>
                                            <p:cTn id="10" dur="1" fill="hold">
                                              <p:stCondLst>
                                                <p:cond delay="0"/>
                                              </p:stCondLst>
                                            </p:cTn>
                                            <p:tgtEl>
                                              <p:spTgt spid="14"/>
                                            </p:tgtEl>
                                            <p:attrNameLst>
                                              <p:attrName>style.visibility</p:attrName>
                                            </p:attrNameLst>
                                          </p:cBhvr>
                                          <p:to>
                                            <p:strVal val="visible"/>
                                          </p:to>
                                        </p:set>
                                        <p:anim calcmode="lin" valueType="num" p14:bounceEnd="60000">
                                          <p:cBhvr additive="base">
                                            <p:cTn id="11" dur="1000" fill="hold"/>
                                            <p:tgtEl>
                                              <p:spTgt spid="14"/>
                                            </p:tgtEl>
                                            <p:attrNameLst>
                                              <p:attrName>ppt_x</p:attrName>
                                            </p:attrNameLst>
                                          </p:cBhvr>
                                          <p:tavLst>
                                            <p:tav tm="0">
                                              <p:val>
                                                <p:strVal val="#ppt_x"/>
                                              </p:val>
                                            </p:tav>
                                            <p:tav tm="100000">
                                              <p:val>
                                                <p:strVal val="#ppt_x"/>
                                              </p:val>
                                            </p:tav>
                                          </p:tavLst>
                                        </p:anim>
                                        <p:anim calcmode="lin" valueType="num" p14:bounceEnd="60000">
                                          <p:cBhvr additive="base">
                                            <p:cTn id="12" dur="10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50000">
                                      <p:stCondLst>
                                        <p:cond delay="500"/>
                                      </p:stCondLst>
                                      <p:childTnLst>
                                        <p:set>
                                          <p:cBhvr>
                                            <p:cTn id="14" dur="1" fill="hold">
                                              <p:stCondLst>
                                                <p:cond delay="0"/>
                                              </p:stCondLst>
                                            </p:cTn>
                                            <p:tgtEl>
                                              <p:spTgt spid="15"/>
                                            </p:tgtEl>
                                            <p:attrNameLst>
                                              <p:attrName>style.visibility</p:attrName>
                                            </p:attrNameLst>
                                          </p:cBhvr>
                                          <p:to>
                                            <p:strVal val="visible"/>
                                          </p:to>
                                        </p:set>
                                        <p:anim calcmode="lin" valueType="num" p14:bounceEnd="50000">
                                          <p:cBhvr additive="base">
                                            <p:cTn id="15" dur="1250" fill="hold"/>
                                            <p:tgtEl>
                                              <p:spTgt spid="15"/>
                                            </p:tgtEl>
                                            <p:attrNameLst>
                                              <p:attrName>ppt_x</p:attrName>
                                            </p:attrNameLst>
                                          </p:cBhvr>
                                          <p:tavLst>
                                            <p:tav tm="0">
                                              <p:val>
                                                <p:strVal val="#ppt_x"/>
                                              </p:val>
                                            </p:tav>
                                            <p:tav tm="100000">
                                              <p:val>
                                                <p:strVal val="#ppt_x"/>
                                              </p:val>
                                            </p:tav>
                                          </p:tavLst>
                                        </p:anim>
                                        <p:anim calcmode="lin" valueType="num" p14:bounceEnd="50000">
                                          <p:cBhvr additive="base">
                                            <p:cTn id="16" dur="125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60000">
                                      <p:stCondLst>
                                        <p:cond delay="250"/>
                                      </p:stCondLst>
                                      <p:childTnLst>
                                        <p:set>
                                          <p:cBhvr>
                                            <p:cTn id="18" dur="1" fill="hold">
                                              <p:stCondLst>
                                                <p:cond delay="0"/>
                                              </p:stCondLst>
                                            </p:cTn>
                                            <p:tgtEl>
                                              <p:spTgt spid="17"/>
                                            </p:tgtEl>
                                            <p:attrNameLst>
                                              <p:attrName>style.visibility</p:attrName>
                                            </p:attrNameLst>
                                          </p:cBhvr>
                                          <p:to>
                                            <p:strVal val="visible"/>
                                          </p:to>
                                        </p:set>
                                        <p:anim calcmode="lin" valueType="num" p14:bounceEnd="60000">
                                          <p:cBhvr additive="base">
                                            <p:cTn id="19" dur="1000" fill="hold"/>
                                            <p:tgtEl>
                                              <p:spTgt spid="17"/>
                                            </p:tgtEl>
                                            <p:attrNameLst>
                                              <p:attrName>ppt_x</p:attrName>
                                            </p:attrNameLst>
                                          </p:cBhvr>
                                          <p:tavLst>
                                            <p:tav tm="0">
                                              <p:val>
                                                <p:strVal val="#ppt_x"/>
                                              </p:val>
                                            </p:tav>
                                            <p:tav tm="100000">
                                              <p:val>
                                                <p:strVal val="#ppt_x"/>
                                              </p:val>
                                            </p:tav>
                                          </p:tavLst>
                                        </p:anim>
                                        <p:anim calcmode="lin" valueType="num" p14:bounceEnd="60000">
                                          <p:cBhvr additive="base">
                                            <p:cTn id="20" dur="10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50000">
                                      <p:stCondLst>
                                        <p:cond delay="500"/>
                                      </p:stCondLst>
                                      <p:childTnLst>
                                        <p:set>
                                          <p:cBhvr>
                                            <p:cTn id="22" dur="1" fill="hold">
                                              <p:stCondLst>
                                                <p:cond delay="0"/>
                                              </p:stCondLst>
                                            </p:cTn>
                                            <p:tgtEl>
                                              <p:spTgt spid="18"/>
                                            </p:tgtEl>
                                            <p:attrNameLst>
                                              <p:attrName>style.visibility</p:attrName>
                                            </p:attrNameLst>
                                          </p:cBhvr>
                                          <p:to>
                                            <p:strVal val="visible"/>
                                          </p:to>
                                        </p:set>
                                        <p:anim calcmode="lin" valueType="num" p14:bounceEnd="50000">
                                          <p:cBhvr additive="base">
                                            <p:cTn id="23" dur="1250" fill="hold"/>
                                            <p:tgtEl>
                                              <p:spTgt spid="18"/>
                                            </p:tgtEl>
                                            <p:attrNameLst>
                                              <p:attrName>ppt_x</p:attrName>
                                            </p:attrNameLst>
                                          </p:cBhvr>
                                          <p:tavLst>
                                            <p:tav tm="0">
                                              <p:val>
                                                <p:strVal val="#ppt_x"/>
                                              </p:val>
                                            </p:tav>
                                            <p:tav tm="100000">
                                              <p:val>
                                                <p:strVal val="#ppt_x"/>
                                              </p:val>
                                            </p:tav>
                                          </p:tavLst>
                                        </p:anim>
                                        <p:anim calcmode="lin" valueType="num" p14:bounceEnd="50000">
                                          <p:cBhvr additive="base">
                                            <p:cTn id="24" dur="1250" fill="hold"/>
                                            <p:tgtEl>
                                              <p:spTgt spid="1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14:presetBounceEnd="60000">
                                      <p:stCondLst>
                                        <p:cond delay="250"/>
                                      </p:stCondLst>
                                      <p:childTnLst>
                                        <p:set>
                                          <p:cBhvr>
                                            <p:cTn id="26" dur="1" fill="hold">
                                              <p:stCondLst>
                                                <p:cond delay="0"/>
                                              </p:stCondLst>
                                            </p:cTn>
                                            <p:tgtEl>
                                              <p:spTgt spid="20"/>
                                            </p:tgtEl>
                                            <p:attrNameLst>
                                              <p:attrName>style.visibility</p:attrName>
                                            </p:attrNameLst>
                                          </p:cBhvr>
                                          <p:to>
                                            <p:strVal val="visible"/>
                                          </p:to>
                                        </p:set>
                                        <p:anim calcmode="lin" valueType="num" p14:bounceEnd="60000">
                                          <p:cBhvr additive="base">
                                            <p:cTn id="27" dur="1000" fill="hold"/>
                                            <p:tgtEl>
                                              <p:spTgt spid="20"/>
                                            </p:tgtEl>
                                            <p:attrNameLst>
                                              <p:attrName>ppt_x</p:attrName>
                                            </p:attrNameLst>
                                          </p:cBhvr>
                                          <p:tavLst>
                                            <p:tav tm="0">
                                              <p:val>
                                                <p:strVal val="#ppt_x"/>
                                              </p:val>
                                            </p:tav>
                                            <p:tav tm="100000">
                                              <p:val>
                                                <p:strVal val="#ppt_x"/>
                                              </p:val>
                                            </p:tav>
                                          </p:tavLst>
                                        </p:anim>
                                        <p:anim calcmode="lin" valueType="num" p14:bounceEnd="60000">
                                          <p:cBhvr additive="base">
                                            <p:cTn id="28" dur="1000" fill="hold"/>
                                            <p:tgtEl>
                                              <p:spTgt spid="2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14:presetBounceEnd="50000">
                                      <p:stCondLst>
                                        <p:cond delay="500"/>
                                      </p:stCondLst>
                                      <p:childTnLst>
                                        <p:set>
                                          <p:cBhvr>
                                            <p:cTn id="30" dur="1" fill="hold">
                                              <p:stCondLst>
                                                <p:cond delay="0"/>
                                              </p:stCondLst>
                                            </p:cTn>
                                            <p:tgtEl>
                                              <p:spTgt spid="21"/>
                                            </p:tgtEl>
                                            <p:attrNameLst>
                                              <p:attrName>style.visibility</p:attrName>
                                            </p:attrNameLst>
                                          </p:cBhvr>
                                          <p:to>
                                            <p:strVal val="visible"/>
                                          </p:to>
                                        </p:set>
                                        <p:anim calcmode="lin" valueType="num" p14:bounceEnd="50000">
                                          <p:cBhvr additive="base">
                                            <p:cTn id="31" dur="1250" fill="hold"/>
                                            <p:tgtEl>
                                              <p:spTgt spid="21"/>
                                            </p:tgtEl>
                                            <p:attrNameLst>
                                              <p:attrName>ppt_x</p:attrName>
                                            </p:attrNameLst>
                                          </p:cBhvr>
                                          <p:tavLst>
                                            <p:tav tm="0">
                                              <p:val>
                                                <p:strVal val="#ppt_x"/>
                                              </p:val>
                                            </p:tav>
                                            <p:tav tm="100000">
                                              <p:val>
                                                <p:strVal val="#ppt_x"/>
                                              </p:val>
                                            </p:tav>
                                          </p:tavLst>
                                        </p:anim>
                                        <p:anim calcmode="lin" valueType="num" p14:bounceEnd="50000">
                                          <p:cBhvr additive="base">
                                            <p:cTn id="32" dur="125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14:presetBounceEnd="60000">
                                      <p:stCondLst>
                                        <p:cond delay="250"/>
                                      </p:stCondLst>
                                      <p:childTnLst>
                                        <p:set>
                                          <p:cBhvr>
                                            <p:cTn id="34" dur="1" fill="hold">
                                              <p:stCondLst>
                                                <p:cond delay="0"/>
                                              </p:stCondLst>
                                            </p:cTn>
                                            <p:tgtEl>
                                              <p:spTgt spid="23"/>
                                            </p:tgtEl>
                                            <p:attrNameLst>
                                              <p:attrName>style.visibility</p:attrName>
                                            </p:attrNameLst>
                                          </p:cBhvr>
                                          <p:to>
                                            <p:strVal val="visible"/>
                                          </p:to>
                                        </p:set>
                                        <p:anim calcmode="lin" valueType="num" p14:bounceEnd="60000">
                                          <p:cBhvr additive="base">
                                            <p:cTn id="35" dur="1000" fill="hold"/>
                                            <p:tgtEl>
                                              <p:spTgt spid="23"/>
                                            </p:tgtEl>
                                            <p:attrNameLst>
                                              <p:attrName>ppt_x</p:attrName>
                                            </p:attrNameLst>
                                          </p:cBhvr>
                                          <p:tavLst>
                                            <p:tav tm="0">
                                              <p:val>
                                                <p:strVal val="#ppt_x"/>
                                              </p:val>
                                            </p:tav>
                                            <p:tav tm="100000">
                                              <p:val>
                                                <p:strVal val="#ppt_x"/>
                                              </p:val>
                                            </p:tav>
                                          </p:tavLst>
                                        </p:anim>
                                        <p:anim calcmode="lin" valueType="num" p14:bounceEnd="60000">
                                          <p:cBhvr additive="base">
                                            <p:cTn id="36" dur="10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8" grpId="0"/>
          <p:bldP spid="2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250" fill="hold"/>
                                            <p:tgtEl>
                                              <p:spTgt spid="12"/>
                                            </p:tgtEl>
                                            <p:attrNameLst>
                                              <p:attrName>ppt_x</p:attrName>
                                            </p:attrNameLst>
                                          </p:cBhvr>
                                          <p:tavLst>
                                            <p:tav tm="0">
                                              <p:val>
                                                <p:strVal val="#ppt_x"/>
                                              </p:val>
                                            </p:tav>
                                            <p:tav tm="100000">
                                              <p:val>
                                                <p:strVal val="#ppt_x"/>
                                              </p:val>
                                            </p:tav>
                                          </p:tavLst>
                                        </p:anim>
                                        <p:anim calcmode="lin" valueType="num">
                                          <p:cBhvr additive="base">
                                            <p:cTn id="8" dur="12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000" fill="hold"/>
                                            <p:tgtEl>
                                              <p:spTgt spid="14"/>
                                            </p:tgtEl>
                                            <p:attrNameLst>
                                              <p:attrName>ppt_x</p:attrName>
                                            </p:attrNameLst>
                                          </p:cBhvr>
                                          <p:tavLst>
                                            <p:tav tm="0">
                                              <p:val>
                                                <p:strVal val="#ppt_x"/>
                                              </p:val>
                                            </p:tav>
                                            <p:tav tm="100000">
                                              <p:val>
                                                <p:strVal val="#ppt_x"/>
                                              </p:val>
                                            </p:tav>
                                          </p:tavLst>
                                        </p:anim>
                                        <p:anim calcmode="lin" valueType="num">
                                          <p:cBhvr additive="base">
                                            <p:cTn id="12" dur="10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50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1250" fill="hold"/>
                                            <p:tgtEl>
                                              <p:spTgt spid="15"/>
                                            </p:tgtEl>
                                            <p:attrNameLst>
                                              <p:attrName>ppt_x</p:attrName>
                                            </p:attrNameLst>
                                          </p:cBhvr>
                                          <p:tavLst>
                                            <p:tav tm="0">
                                              <p:val>
                                                <p:strVal val="#ppt_x"/>
                                              </p:val>
                                            </p:tav>
                                            <p:tav tm="100000">
                                              <p:val>
                                                <p:strVal val="#ppt_x"/>
                                              </p:val>
                                            </p:tav>
                                          </p:tavLst>
                                        </p:anim>
                                        <p:anim calcmode="lin" valueType="num">
                                          <p:cBhvr additive="base">
                                            <p:cTn id="16" dur="125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25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1000" fill="hold"/>
                                            <p:tgtEl>
                                              <p:spTgt spid="17"/>
                                            </p:tgtEl>
                                            <p:attrNameLst>
                                              <p:attrName>ppt_x</p:attrName>
                                            </p:attrNameLst>
                                          </p:cBhvr>
                                          <p:tavLst>
                                            <p:tav tm="0">
                                              <p:val>
                                                <p:strVal val="#ppt_x"/>
                                              </p:val>
                                            </p:tav>
                                            <p:tav tm="100000">
                                              <p:val>
                                                <p:strVal val="#ppt_x"/>
                                              </p:val>
                                            </p:tav>
                                          </p:tavLst>
                                        </p:anim>
                                        <p:anim calcmode="lin" valueType="num">
                                          <p:cBhvr additive="base">
                                            <p:cTn id="20" dur="10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50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1250" fill="hold"/>
                                            <p:tgtEl>
                                              <p:spTgt spid="18"/>
                                            </p:tgtEl>
                                            <p:attrNameLst>
                                              <p:attrName>ppt_x</p:attrName>
                                            </p:attrNameLst>
                                          </p:cBhvr>
                                          <p:tavLst>
                                            <p:tav tm="0">
                                              <p:val>
                                                <p:strVal val="#ppt_x"/>
                                              </p:val>
                                            </p:tav>
                                            <p:tav tm="100000">
                                              <p:val>
                                                <p:strVal val="#ppt_x"/>
                                              </p:val>
                                            </p:tav>
                                          </p:tavLst>
                                        </p:anim>
                                        <p:anim calcmode="lin" valueType="num">
                                          <p:cBhvr additive="base">
                                            <p:cTn id="24" dur="1250" fill="hold"/>
                                            <p:tgtEl>
                                              <p:spTgt spid="1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25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1000" fill="hold"/>
                                            <p:tgtEl>
                                              <p:spTgt spid="20"/>
                                            </p:tgtEl>
                                            <p:attrNameLst>
                                              <p:attrName>ppt_x</p:attrName>
                                            </p:attrNameLst>
                                          </p:cBhvr>
                                          <p:tavLst>
                                            <p:tav tm="0">
                                              <p:val>
                                                <p:strVal val="#ppt_x"/>
                                              </p:val>
                                            </p:tav>
                                            <p:tav tm="100000">
                                              <p:val>
                                                <p:strVal val="#ppt_x"/>
                                              </p:val>
                                            </p:tav>
                                          </p:tavLst>
                                        </p:anim>
                                        <p:anim calcmode="lin" valueType="num">
                                          <p:cBhvr additive="base">
                                            <p:cTn id="28" dur="1000" fill="hold"/>
                                            <p:tgtEl>
                                              <p:spTgt spid="2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50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1250" fill="hold"/>
                                            <p:tgtEl>
                                              <p:spTgt spid="21"/>
                                            </p:tgtEl>
                                            <p:attrNameLst>
                                              <p:attrName>ppt_x</p:attrName>
                                            </p:attrNameLst>
                                          </p:cBhvr>
                                          <p:tavLst>
                                            <p:tav tm="0">
                                              <p:val>
                                                <p:strVal val="#ppt_x"/>
                                              </p:val>
                                            </p:tav>
                                            <p:tav tm="100000">
                                              <p:val>
                                                <p:strVal val="#ppt_x"/>
                                              </p:val>
                                            </p:tav>
                                          </p:tavLst>
                                        </p:anim>
                                        <p:anim calcmode="lin" valueType="num">
                                          <p:cBhvr additive="base">
                                            <p:cTn id="32" dur="125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25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1000" fill="hold"/>
                                            <p:tgtEl>
                                              <p:spTgt spid="23"/>
                                            </p:tgtEl>
                                            <p:attrNameLst>
                                              <p:attrName>ppt_x</p:attrName>
                                            </p:attrNameLst>
                                          </p:cBhvr>
                                          <p:tavLst>
                                            <p:tav tm="0">
                                              <p:val>
                                                <p:strVal val="#ppt_x"/>
                                              </p:val>
                                            </p:tav>
                                            <p:tav tm="100000">
                                              <p:val>
                                                <p:strVal val="#ppt_x"/>
                                              </p:val>
                                            </p:tav>
                                          </p:tavLst>
                                        </p:anim>
                                        <p:anim calcmode="lin" valueType="num">
                                          <p:cBhvr additive="base">
                                            <p:cTn id="36" dur="10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8" grpId="0"/>
          <p:bldP spid="21"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7"/>
          </p:nvPr>
        </p:nvSpPr>
        <p:spPr/>
      </p:sp>
      <p:sp>
        <p:nvSpPr>
          <p:cNvPr id="138" name="Shape 138"/>
          <p:cNvSpPr>
            <a:spLocks noGrp="1"/>
          </p:cNvSpPr>
          <p:nvPr>
            <p:ph type="title" idx="4294967295"/>
          </p:nvPr>
        </p:nvSpPr>
        <p:spPr>
          <a:xfrm>
            <a:off x="640080" y="3225800"/>
            <a:ext cx="5654040" cy="3302000"/>
          </a:xfrm>
          <a:prstGeom prst="rect">
            <a:avLst/>
          </a:prstGeom>
        </p:spPr>
        <p:txBody>
          <a:bodyPr>
            <a:normAutofit/>
          </a:bodyPr>
          <a:lstStyle/>
          <a:p>
            <a:r>
              <a:rPr lang="en-US" sz="6600" dirty="0"/>
              <a:t>Program Structure</a:t>
            </a:r>
            <a:endParaRPr sz="6600" dirty="0"/>
          </a:p>
        </p:txBody>
      </p:sp>
    </p:spTree>
    <p:extLst>
      <p:ext uri="{BB962C8B-B14F-4D97-AF65-F5344CB8AC3E}">
        <p14:creationId xmlns:p14="http://schemas.microsoft.com/office/powerpoint/2010/main" val="383670052"/>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3" name="image25.png"/>
          <p:cNvPicPr>
            <a:picLocks noChangeAspect="1"/>
          </p:cNvPicPr>
          <p:nvPr/>
        </p:nvPicPr>
        <p:blipFill>
          <a:blip r:embed="rId2">
            <a:extLst/>
          </a:blip>
          <a:stretch>
            <a:fillRect/>
          </a:stretch>
        </p:blipFill>
        <p:spPr>
          <a:xfrm>
            <a:off x="79593" y="2623629"/>
            <a:ext cx="6839562" cy="4165448"/>
          </a:xfrm>
          <a:prstGeom prst="rect">
            <a:avLst/>
          </a:prstGeom>
          <a:ln w="12700">
            <a:miter lim="400000"/>
          </a:ln>
        </p:spPr>
      </p:pic>
      <p:sp>
        <p:nvSpPr>
          <p:cNvPr id="204" name="Shape 204"/>
          <p:cNvSpPr/>
          <p:nvPr/>
        </p:nvSpPr>
        <p:spPr>
          <a:xfrm flipH="1">
            <a:off x="4941044" y="1263096"/>
            <a:ext cx="1436937" cy="1744254"/>
          </a:xfrm>
          <a:prstGeom prst="line">
            <a:avLst/>
          </a:prstGeom>
          <a:ln w="25400">
            <a:solidFill>
              <a:srgbClr val="DDDDDD"/>
            </a:solidFill>
            <a:tailEnd type="oval"/>
          </a:ln>
          <a:effectLst>
            <a:outerShdw blurRad="38100" dist="12700" dir="5400000" rotWithShape="0">
              <a:srgbClr val="000000">
                <a:alpha val="38000"/>
              </a:srgbClr>
            </a:outerShdw>
          </a:effectLst>
        </p:spPr>
        <p:txBody>
          <a:bodyPr lIns="48767" tIns="48767" rIns="48767" bIns="48767"/>
          <a:lstStyle/>
          <a:p>
            <a:pPr algn="l" defTabSz="1300480">
              <a:defRPr sz="2400">
                <a:latin typeface="Segoe UI Light"/>
                <a:ea typeface="Segoe UI Light"/>
                <a:cs typeface="Segoe UI Light"/>
                <a:sym typeface="Segoe UI Light"/>
              </a:defRPr>
            </a:pPr>
            <a:endParaRPr/>
          </a:p>
        </p:txBody>
      </p:sp>
      <p:sp>
        <p:nvSpPr>
          <p:cNvPr id="205" name="Shape 205"/>
          <p:cNvSpPr/>
          <p:nvPr/>
        </p:nvSpPr>
        <p:spPr>
          <a:xfrm flipH="1">
            <a:off x="4459210" y="1732514"/>
            <a:ext cx="2948441" cy="1994171"/>
          </a:xfrm>
          <a:prstGeom prst="line">
            <a:avLst/>
          </a:prstGeom>
          <a:ln w="25400">
            <a:solidFill>
              <a:srgbClr val="DDDDDD"/>
            </a:solidFill>
            <a:tailEnd type="oval"/>
          </a:ln>
          <a:effectLst>
            <a:outerShdw blurRad="38100" dist="12700" dir="5400000" rotWithShape="0">
              <a:srgbClr val="000000">
                <a:alpha val="38000"/>
              </a:srgbClr>
            </a:outerShdw>
          </a:effectLst>
        </p:spPr>
        <p:txBody>
          <a:bodyPr lIns="48767" tIns="48767" rIns="48767" bIns="48767"/>
          <a:lstStyle/>
          <a:p>
            <a:pPr algn="l" defTabSz="1300480">
              <a:defRPr sz="2400">
                <a:latin typeface="Segoe UI Light"/>
                <a:ea typeface="Segoe UI Light"/>
                <a:cs typeface="Segoe UI Light"/>
                <a:sym typeface="Segoe UI Light"/>
              </a:defRPr>
            </a:pPr>
            <a:endParaRPr/>
          </a:p>
        </p:txBody>
      </p:sp>
      <p:sp>
        <p:nvSpPr>
          <p:cNvPr id="206" name="Shape 206"/>
          <p:cNvSpPr/>
          <p:nvPr/>
        </p:nvSpPr>
        <p:spPr>
          <a:xfrm flipH="1">
            <a:off x="6536419" y="3586630"/>
            <a:ext cx="1007588" cy="802673"/>
          </a:xfrm>
          <a:prstGeom prst="line">
            <a:avLst/>
          </a:prstGeom>
          <a:ln w="25400">
            <a:solidFill>
              <a:srgbClr val="DDDDDD"/>
            </a:solidFill>
            <a:tailEnd type="oval"/>
          </a:ln>
          <a:effectLst>
            <a:outerShdw blurRad="38100" dist="12700" dir="5400000" rotWithShape="0">
              <a:srgbClr val="000000">
                <a:alpha val="38000"/>
              </a:srgbClr>
            </a:outerShdw>
          </a:effectLst>
        </p:spPr>
        <p:txBody>
          <a:bodyPr lIns="48767" tIns="48767" rIns="48767" bIns="48767"/>
          <a:lstStyle/>
          <a:p>
            <a:pPr algn="l" defTabSz="1300480">
              <a:defRPr sz="2400">
                <a:latin typeface="Segoe UI Light"/>
                <a:ea typeface="Segoe UI Light"/>
                <a:cs typeface="Segoe UI Light"/>
                <a:sym typeface="Segoe UI Light"/>
              </a:defRPr>
            </a:pPr>
            <a:endParaRPr/>
          </a:p>
        </p:txBody>
      </p:sp>
      <p:sp>
        <p:nvSpPr>
          <p:cNvPr id="207" name="Shape 207"/>
          <p:cNvSpPr/>
          <p:nvPr/>
        </p:nvSpPr>
        <p:spPr>
          <a:xfrm flipH="1">
            <a:off x="6060205" y="4740563"/>
            <a:ext cx="1446103" cy="229240"/>
          </a:xfrm>
          <a:prstGeom prst="line">
            <a:avLst/>
          </a:prstGeom>
          <a:ln w="25400">
            <a:solidFill>
              <a:srgbClr val="DDDDDD"/>
            </a:solidFill>
            <a:tailEnd type="oval"/>
          </a:ln>
          <a:effectLst>
            <a:outerShdw blurRad="38100" dist="12700" dir="5400000" rotWithShape="0">
              <a:srgbClr val="000000">
                <a:alpha val="38000"/>
              </a:srgbClr>
            </a:outerShdw>
          </a:effectLst>
        </p:spPr>
        <p:txBody>
          <a:bodyPr lIns="48767" tIns="48767" rIns="48767" bIns="48767"/>
          <a:lstStyle/>
          <a:p>
            <a:pPr algn="l" defTabSz="1300480">
              <a:defRPr sz="2400">
                <a:latin typeface="Segoe UI Light"/>
                <a:ea typeface="Segoe UI Light"/>
                <a:cs typeface="Segoe UI Light"/>
                <a:sym typeface="Segoe UI Light"/>
              </a:defRPr>
            </a:pPr>
            <a:endParaRPr/>
          </a:p>
        </p:txBody>
      </p:sp>
      <p:sp>
        <p:nvSpPr>
          <p:cNvPr id="208" name="Shape 208"/>
          <p:cNvSpPr/>
          <p:nvPr/>
        </p:nvSpPr>
        <p:spPr>
          <a:xfrm>
            <a:off x="6371279" y="5043483"/>
            <a:ext cx="397200" cy="6896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464"/>
                  <a:pt x="10800" y="1037"/>
                </a:cubicBezTo>
                <a:lnTo>
                  <a:pt x="10800" y="9763"/>
                </a:lnTo>
                <a:cubicBezTo>
                  <a:pt x="10800" y="10336"/>
                  <a:pt x="15635" y="10800"/>
                  <a:pt x="21600" y="10800"/>
                </a:cubicBezTo>
                <a:cubicBezTo>
                  <a:pt x="15635" y="10800"/>
                  <a:pt x="10800" y="11264"/>
                  <a:pt x="10800" y="11837"/>
                </a:cubicBezTo>
                <a:lnTo>
                  <a:pt x="10800" y="20563"/>
                </a:lnTo>
                <a:cubicBezTo>
                  <a:pt x="10800" y="21136"/>
                  <a:pt x="5965" y="21600"/>
                  <a:pt x="0" y="21600"/>
                </a:cubicBezTo>
              </a:path>
            </a:pathLst>
          </a:custGeom>
          <a:ln w="25400">
            <a:solidFill>
              <a:srgbClr val="DDDDDD"/>
            </a:solidFill>
            <a:tailEnd type="oval"/>
          </a:ln>
          <a:effectLst>
            <a:outerShdw blurRad="38100" dist="12700" dir="5400000" rotWithShape="0">
              <a:srgbClr val="000000">
                <a:alpha val="38000"/>
              </a:srgbClr>
            </a:outerShdw>
          </a:effectLst>
        </p:spPr>
        <p:txBody>
          <a:bodyPr lIns="48767" tIns="48767" rIns="48767" bIns="48767" anchor="ctr"/>
          <a:lstStyle/>
          <a:p>
            <a:pPr defTabSz="1300480">
              <a:defRPr sz="2400">
                <a:latin typeface="Segoe UI Light"/>
                <a:ea typeface="Segoe UI Light"/>
                <a:cs typeface="Segoe UI Light"/>
                <a:sym typeface="Segoe UI Light"/>
              </a:defRPr>
            </a:pPr>
            <a:endParaRPr/>
          </a:p>
        </p:txBody>
      </p:sp>
      <p:sp>
        <p:nvSpPr>
          <p:cNvPr id="209" name="Shape 209"/>
          <p:cNvSpPr/>
          <p:nvPr/>
        </p:nvSpPr>
        <p:spPr>
          <a:xfrm flipH="1" flipV="1">
            <a:off x="6782657" y="5416960"/>
            <a:ext cx="781623" cy="711190"/>
          </a:xfrm>
          <a:prstGeom prst="line">
            <a:avLst/>
          </a:prstGeom>
          <a:ln w="25400">
            <a:solidFill>
              <a:srgbClr val="DDDDDD"/>
            </a:solidFill>
            <a:tailEnd type="oval"/>
          </a:ln>
          <a:effectLst>
            <a:outerShdw blurRad="38100" dist="12700" dir="5400000" rotWithShape="0">
              <a:srgbClr val="000000">
                <a:alpha val="38000"/>
              </a:srgbClr>
            </a:outerShdw>
          </a:effectLst>
        </p:spPr>
        <p:txBody>
          <a:bodyPr lIns="48767" tIns="48767" rIns="48767" bIns="48767"/>
          <a:lstStyle/>
          <a:p>
            <a:pPr algn="l" defTabSz="1300480">
              <a:defRPr sz="2400">
                <a:latin typeface="Segoe UI Light"/>
                <a:ea typeface="Segoe UI Light"/>
                <a:cs typeface="Segoe UI Light"/>
                <a:sym typeface="Segoe UI Light"/>
              </a:defRPr>
            </a:pPr>
            <a:endParaRPr/>
          </a:p>
        </p:txBody>
      </p:sp>
      <p:sp>
        <p:nvSpPr>
          <p:cNvPr id="210" name="Shape 210"/>
          <p:cNvSpPr/>
          <p:nvPr/>
        </p:nvSpPr>
        <p:spPr>
          <a:xfrm>
            <a:off x="6081934" y="719390"/>
            <a:ext cx="5142452" cy="381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defTabSz="1300480">
              <a:defRPr sz="1800" b="1">
                <a:latin typeface="Segoe UI Semibold"/>
                <a:ea typeface="Segoe UI Semibold"/>
                <a:cs typeface="Segoe UI Semibold"/>
                <a:sym typeface="Segoe UI Semibold"/>
              </a:defRPr>
            </a:pPr>
            <a:r>
              <a:rPr dirty="0">
                <a:solidFill>
                  <a:schemeClr val="bg2"/>
                </a:solidFill>
              </a:rPr>
              <a:t>Namespace declaration </a:t>
            </a:r>
            <a:r>
              <a:rPr dirty="0"/>
              <a:t>- </a:t>
            </a:r>
            <a:r>
              <a:rPr b="0" dirty="0"/>
              <a:t>a collection of classes</a:t>
            </a:r>
          </a:p>
        </p:txBody>
      </p:sp>
      <p:sp>
        <p:nvSpPr>
          <p:cNvPr id="213" name="Shape 213"/>
          <p:cNvSpPr/>
          <p:nvPr/>
        </p:nvSpPr>
        <p:spPr>
          <a:xfrm>
            <a:off x="278159" y="252955"/>
            <a:ext cx="5036115" cy="939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defTabSz="1300480">
              <a:defRPr sz="1800" b="1">
                <a:latin typeface="Segoe UI Semibold"/>
                <a:ea typeface="Segoe UI Semibold"/>
                <a:cs typeface="Segoe UI Semibold"/>
                <a:sym typeface="Segoe UI Semibold"/>
              </a:defRPr>
            </a:pPr>
            <a:r>
              <a:rPr i="1" dirty="0">
                <a:solidFill>
                  <a:schemeClr val="accent5"/>
                </a:solidFill>
              </a:rPr>
              <a:t>using</a:t>
            </a:r>
            <a:r>
              <a:rPr dirty="0"/>
              <a:t> </a:t>
            </a:r>
            <a:r>
              <a:rPr dirty="0">
                <a:solidFill>
                  <a:schemeClr val="bg2"/>
                </a:solidFill>
              </a:rPr>
              <a:t>keyword</a:t>
            </a:r>
            <a:r>
              <a:rPr dirty="0"/>
              <a:t> - </a:t>
            </a:r>
            <a:r>
              <a:rPr b="0" dirty="0"/>
              <a:t>used to include the </a:t>
            </a:r>
            <a:r>
              <a:rPr dirty="0"/>
              <a:t>System</a:t>
            </a:r>
            <a:r>
              <a:rPr b="0" dirty="0"/>
              <a:t> namespace in the program. A program generally has multiple using statements.</a:t>
            </a:r>
          </a:p>
        </p:txBody>
      </p:sp>
      <p:sp>
        <p:nvSpPr>
          <p:cNvPr id="214" name="Shape 214"/>
          <p:cNvSpPr/>
          <p:nvPr/>
        </p:nvSpPr>
        <p:spPr>
          <a:xfrm>
            <a:off x="1112874" y="1245211"/>
            <a:ext cx="327868" cy="1365484"/>
          </a:xfrm>
          <a:prstGeom prst="line">
            <a:avLst/>
          </a:prstGeom>
          <a:ln w="25400">
            <a:solidFill>
              <a:srgbClr val="DDDDDD"/>
            </a:solidFill>
            <a:tailEnd type="oval"/>
          </a:ln>
          <a:effectLst>
            <a:outerShdw blurRad="38100" dist="12700" dir="5400000" rotWithShape="0">
              <a:srgbClr val="000000">
                <a:alpha val="38000"/>
              </a:srgbClr>
            </a:outerShdw>
          </a:effectLst>
        </p:spPr>
        <p:txBody>
          <a:bodyPr lIns="48767" tIns="48767" rIns="48767" bIns="48767"/>
          <a:lstStyle/>
          <a:p>
            <a:pPr algn="l" defTabSz="1300480">
              <a:defRPr sz="2400">
                <a:latin typeface="Segoe UI Light"/>
                <a:ea typeface="Segoe UI Light"/>
                <a:cs typeface="Segoe UI Light"/>
                <a:sym typeface="Segoe UI Light"/>
              </a:defRPr>
            </a:pPr>
            <a:endParaRPr/>
          </a:p>
        </p:txBody>
      </p:sp>
      <p:sp>
        <p:nvSpPr>
          <p:cNvPr id="215" name="Shape 215"/>
          <p:cNvSpPr/>
          <p:nvPr/>
        </p:nvSpPr>
        <p:spPr>
          <a:xfrm>
            <a:off x="7596517" y="1414671"/>
            <a:ext cx="5142452" cy="1498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defTabSz="1300480">
              <a:defRPr sz="1800" b="1">
                <a:latin typeface="Segoe UI Semibold"/>
                <a:ea typeface="Segoe UI Semibold"/>
                <a:cs typeface="Segoe UI Semibold"/>
                <a:sym typeface="Segoe UI Semibold"/>
              </a:defRPr>
            </a:pPr>
            <a:r>
              <a:rPr dirty="0">
                <a:solidFill>
                  <a:schemeClr val="bg2"/>
                </a:solidFill>
              </a:rPr>
              <a:t>A Class </a:t>
            </a:r>
            <a:r>
              <a:rPr dirty="0"/>
              <a:t>- </a:t>
            </a:r>
            <a:r>
              <a:rPr b="0" dirty="0"/>
              <a:t>contains the data and method definitions that your program uses.</a:t>
            </a:r>
            <a:r>
              <a:rPr lang="en-US" b="0" dirty="0"/>
              <a:t> </a:t>
            </a:r>
            <a:r>
              <a:rPr b="0" dirty="0"/>
              <a:t>Classes generally contain multiple methods.</a:t>
            </a:r>
          </a:p>
          <a:p>
            <a:pPr algn="l" defTabSz="1300480">
              <a:defRPr sz="1800" b="1">
                <a:latin typeface="Segoe UI Semibold"/>
                <a:ea typeface="Segoe UI Semibold"/>
                <a:cs typeface="Segoe UI Semibold"/>
                <a:sym typeface="Segoe UI Semibold"/>
              </a:defRPr>
            </a:pPr>
            <a:endParaRPr b="0" dirty="0"/>
          </a:p>
          <a:p>
            <a:pPr algn="l" defTabSz="1300480">
              <a:defRPr sz="1800" b="1">
                <a:latin typeface="Segoe UI Semibold"/>
                <a:ea typeface="Segoe UI Semibold"/>
                <a:cs typeface="Segoe UI Semibold"/>
                <a:sym typeface="Segoe UI Semibold"/>
              </a:defRPr>
            </a:pPr>
            <a:r>
              <a:rPr dirty="0"/>
              <a:t>**</a:t>
            </a:r>
            <a:r>
              <a:rPr dirty="0">
                <a:solidFill>
                  <a:schemeClr val="accent1"/>
                </a:solidFill>
              </a:rPr>
              <a:t>Methods</a:t>
            </a:r>
            <a:r>
              <a:rPr dirty="0"/>
              <a:t> - </a:t>
            </a:r>
            <a:r>
              <a:rPr b="0" dirty="0"/>
              <a:t>define the behavior of the class.</a:t>
            </a:r>
          </a:p>
        </p:txBody>
      </p:sp>
      <p:sp>
        <p:nvSpPr>
          <p:cNvPr id="216" name="Shape 216"/>
          <p:cNvSpPr/>
          <p:nvPr/>
        </p:nvSpPr>
        <p:spPr>
          <a:xfrm>
            <a:off x="7596517" y="3365189"/>
            <a:ext cx="5142452" cy="939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defTabSz="1300480">
              <a:defRPr sz="1800" b="1">
                <a:latin typeface="Segoe UI Semibold"/>
                <a:ea typeface="Segoe UI Semibold"/>
                <a:cs typeface="Segoe UI Semibold"/>
                <a:sym typeface="Segoe UI Semibold"/>
              </a:defRPr>
            </a:pPr>
            <a:r>
              <a:rPr dirty="0">
                <a:solidFill>
                  <a:schemeClr val="bg2"/>
                </a:solidFill>
              </a:rPr>
              <a:t>A</a:t>
            </a:r>
            <a:r>
              <a:rPr dirty="0"/>
              <a:t> </a:t>
            </a:r>
            <a:r>
              <a:rPr i="1" dirty="0">
                <a:solidFill>
                  <a:schemeClr val="accent5"/>
                </a:solidFill>
              </a:rPr>
              <a:t>Main</a:t>
            </a:r>
            <a:r>
              <a:rPr dirty="0"/>
              <a:t> </a:t>
            </a:r>
            <a:r>
              <a:rPr dirty="0">
                <a:solidFill>
                  <a:schemeClr val="bg2"/>
                </a:solidFill>
              </a:rPr>
              <a:t>method</a:t>
            </a:r>
            <a:r>
              <a:rPr dirty="0"/>
              <a:t> - </a:t>
            </a:r>
            <a:r>
              <a:rPr b="0" dirty="0"/>
              <a:t>the entry point for all C# programs. The Main method states what the class does when executed.</a:t>
            </a:r>
          </a:p>
        </p:txBody>
      </p:sp>
      <p:sp>
        <p:nvSpPr>
          <p:cNvPr id="217" name="Shape 217"/>
          <p:cNvSpPr/>
          <p:nvPr/>
        </p:nvSpPr>
        <p:spPr>
          <a:xfrm>
            <a:off x="7596517" y="4527027"/>
            <a:ext cx="5142452" cy="939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defTabSz="1300480">
              <a:defRPr sz="1800" b="1">
                <a:latin typeface="Segoe UI Semibold"/>
                <a:ea typeface="Segoe UI Semibold"/>
                <a:cs typeface="Segoe UI Semibold"/>
                <a:sym typeface="Segoe UI Semibold"/>
              </a:defRPr>
            </a:pPr>
            <a:r>
              <a:rPr dirty="0">
                <a:solidFill>
                  <a:schemeClr val="bg2"/>
                </a:solidFill>
              </a:rPr>
              <a:t>Comments</a:t>
            </a:r>
            <a:r>
              <a:rPr dirty="0"/>
              <a:t> - </a:t>
            </a:r>
            <a:r>
              <a:rPr b="0" dirty="0"/>
              <a:t>The line /*...*/ is ignored by the compiler and it is put to add comments in the program.</a:t>
            </a:r>
          </a:p>
        </p:txBody>
      </p:sp>
      <p:sp>
        <p:nvSpPr>
          <p:cNvPr id="218" name="Shape 218"/>
          <p:cNvSpPr/>
          <p:nvPr/>
        </p:nvSpPr>
        <p:spPr>
          <a:xfrm>
            <a:off x="7596517" y="6047188"/>
            <a:ext cx="5142452" cy="1498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defTabSz="1300480">
              <a:defRPr sz="1800" b="1">
                <a:latin typeface="Segoe UI Semibold"/>
                <a:ea typeface="Segoe UI Semibold"/>
                <a:cs typeface="Segoe UI Semibold"/>
                <a:sym typeface="Segoe UI Semibold"/>
              </a:defRPr>
            </a:pPr>
            <a:r>
              <a:rPr dirty="0">
                <a:solidFill>
                  <a:schemeClr val="bg2"/>
                </a:solidFill>
              </a:rPr>
              <a:t>Statements and Expressions </a:t>
            </a:r>
            <a:r>
              <a:rPr dirty="0"/>
              <a:t>- </a:t>
            </a:r>
            <a:r>
              <a:rPr b="0" i="1" dirty="0" err="1"/>
              <a:t>WriteLine</a:t>
            </a:r>
            <a:r>
              <a:rPr b="0" dirty="0"/>
              <a:t> is a method of the </a:t>
            </a:r>
            <a:r>
              <a:rPr b="0" i="1" dirty="0"/>
              <a:t>Console</a:t>
            </a:r>
            <a:r>
              <a:rPr b="0" dirty="0"/>
              <a:t> class defined in the </a:t>
            </a:r>
            <a:r>
              <a:rPr b="0" i="1" dirty="0"/>
              <a:t>System</a:t>
            </a:r>
            <a:r>
              <a:rPr b="0" dirty="0"/>
              <a:t> namespace. This statement causes the message "Hello, World!" to be displayed on the screen.</a:t>
            </a:r>
          </a:p>
        </p:txBody>
      </p:sp>
      <p:sp>
        <p:nvSpPr>
          <p:cNvPr id="18" name="Shape 141"/>
          <p:cNvSpPr txBox="1">
            <a:spLocks/>
          </p:cNvSpPr>
          <p:nvPr/>
        </p:nvSpPr>
        <p:spPr>
          <a:xfrm>
            <a:off x="911191" y="7601870"/>
            <a:ext cx="11729988" cy="1162753"/>
          </a:xfrm>
          <a:prstGeom prst="rect">
            <a:avLst/>
          </a:prstGeom>
          <a:noFill/>
        </p:spPr>
        <p:txBody>
          <a:bodyPr vert="horz" lIns="0" tIns="0" rIns="0" bIns="0" rtlCol="0" anchor="b">
            <a:normAutofit/>
          </a:bodyPr>
          <a:lstStyle>
            <a:lvl1pPr algn="l" defTabSz="975366" rtl="0" eaLnBrk="1" latinLnBrk="0" hangingPunct="1">
              <a:lnSpc>
                <a:spcPct val="90000"/>
              </a:lnSpc>
              <a:spcBef>
                <a:spcPct val="0"/>
              </a:spcBef>
              <a:buNone/>
              <a:defRPr sz="2987" kern="1200">
                <a:solidFill>
                  <a:schemeClr val="tx1"/>
                </a:solidFill>
                <a:latin typeface="+mj-lt"/>
                <a:ea typeface="Open Sans Light" panose="020B0306030504020204" pitchFamily="34" charset="0"/>
                <a:cs typeface="Open Sans Light" panose="020B0306030504020204" pitchFamily="34" charset="0"/>
              </a:defRPr>
            </a:lvl1pPr>
          </a:lstStyle>
          <a:p>
            <a:r>
              <a:rPr lang="en-US" sz="6000" dirty="0"/>
              <a:t>Sample Console Application Code</a:t>
            </a:r>
          </a:p>
        </p:txBody>
      </p:sp>
      <p:sp>
        <p:nvSpPr>
          <p:cNvPr id="19" name="Shape 142"/>
          <p:cNvSpPr txBox="1">
            <a:spLocks/>
          </p:cNvSpPr>
          <p:nvPr/>
        </p:nvSpPr>
        <p:spPr>
          <a:xfrm>
            <a:off x="911191" y="8764624"/>
            <a:ext cx="11054080" cy="579432"/>
          </a:xfrm>
          <a:prstGeom prst="rect">
            <a:avLst/>
          </a:prstGeom>
        </p:spPr>
        <p:txBody>
          <a:bodyPr>
            <a:noAutofit/>
          </a:bodyPr>
          <a:lstStyle>
            <a:lvl1pPr marL="243841" indent="-243841" algn="l" defTabSz="975366" rtl="0" eaLnBrk="1" latinLnBrk="0" hangingPunct="1">
              <a:lnSpc>
                <a:spcPct val="90000"/>
              </a:lnSpc>
              <a:spcBef>
                <a:spcPts val="1067"/>
              </a:spcBef>
              <a:buFont typeface="Arial" panose="020B0604020202020204" pitchFamily="34" charset="0"/>
              <a:buChar char="•"/>
              <a:defRPr sz="2560" kern="1200">
                <a:solidFill>
                  <a:schemeClr val="tx1"/>
                </a:solidFill>
                <a:latin typeface="+mn-lt"/>
                <a:ea typeface="Open Sans Light" panose="020B0306030504020204" pitchFamily="34" charset="0"/>
                <a:cs typeface="Open Sans Light" panose="020B0306030504020204" pitchFamily="34" charset="0"/>
              </a:defRPr>
            </a:lvl1pPr>
            <a:lvl2pPr marL="731525" indent="-243841" algn="l" defTabSz="975366" rtl="0" eaLnBrk="1" latinLnBrk="0" hangingPunct="1">
              <a:lnSpc>
                <a:spcPct val="90000"/>
              </a:lnSpc>
              <a:spcBef>
                <a:spcPts val="533"/>
              </a:spcBef>
              <a:buFont typeface="Arial" panose="020B0604020202020204" pitchFamily="34" charset="0"/>
              <a:buChar char="•"/>
              <a:defRPr sz="2133" kern="1200">
                <a:solidFill>
                  <a:schemeClr val="tx1"/>
                </a:solidFill>
                <a:latin typeface="+mn-lt"/>
                <a:ea typeface="Open Sans Light" panose="020B0306030504020204" pitchFamily="34" charset="0"/>
                <a:cs typeface="Open Sans Light" panose="020B0306030504020204" pitchFamily="34" charset="0"/>
              </a:defRPr>
            </a:lvl2pPr>
            <a:lvl3pPr marL="1219207" indent="-243841" algn="l" defTabSz="975366"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Open Sans Light" panose="020B0306030504020204" pitchFamily="34" charset="0"/>
                <a:cs typeface="Open Sans Light" panose="020B0306030504020204" pitchFamily="34" charset="0"/>
              </a:defRPr>
            </a:lvl3pPr>
            <a:lvl4pPr marL="1706891" indent="-243841" algn="l" defTabSz="975366" rtl="0" eaLnBrk="1" latinLnBrk="0" hangingPunct="1">
              <a:lnSpc>
                <a:spcPct val="90000"/>
              </a:lnSpc>
              <a:spcBef>
                <a:spcPts val="533"/>
              </a:spcBef>
              <a:buFont typeface="Arial" panose="020B0604020202020204" pitchFamily="34" charset="0"/>
              <a:buChar char="•"/>
              <a:defRPr sz="1707" kern="1200">
                <a:solidFill>
                  <a:schemeClr val="tx1"/>
                </a:solidFill>
                <a:latin typeface="+mn-lt"/>
                <a:ea typeface="Open Sans Light" panose="020B0306030504020204" pitchFamily="34" charset="0"/>
                <a:cs typeface="Open Sans Light" panose="020B0306030504020204" pitchFamily="34" charset="0"/>
              </a:defRPr>
            </a:lvl4pPr>
            <a:lvl5pPr marL="2194574" indent="-243841" algn="l" defTabSz="975366" rtl="0" eaLnBrk="1" latinLnBrk="0" hangingPunct="1">
              <a:lnSpc>
                <a:spcPct val="90000"/>
              </a:lnSpc>
              <a:spcBef>
                <a:spcPts val="533"/>
              </a:spcBef>
              <a:buFont typeface="Arial" panose="020B0604020202020204" pitchFamily="34" charset="0"/>
              <a:buChar char="•"/>
              <a:defRPr sz="1707" kern="1200">
                <a:solidFill>
                  <a:schemeClr val="tx1"/>
                </a:solidFill>
                <a:latin typeface="+mn-lt"/>
                <a:ea typeface="Open Sans Light" panose="020B0306030504020204" pitchFamily="34" charset="0"/>
                <a:cs typeface="Open Sans Light" panose="020B0306030504020204" pitchFamily="34" charset="0"/>
              </a:defRPr>
            </a:lvl5pPr>
            <a:lvl6pPr marL="2682257" indent="-243841" algn="l" defTabSz="975366"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6pPr>
            <a:lvl7pPr marL="3169940" indent="-243841" algn="l" defTabSz="975366"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7pPr>
            <a:lvl8pPr marL="3657623" indent="-243841" algn="l" defTabSz="975366"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8pPr>
            <a:lvl9pPr marL="4145306" indent="-243841" algn="l" defTabSz="975366"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9pPr>
          </a:lstStyle>
          <a:p>
            <a:pPr marL="0" indent="0">
              <a:buNone/>
            </a:pPr>
            <a:r>
              <a:rPr lang="en-US" sz="2400" dirty="0"/>
              <a:t>Program Structure and elements</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7"/>
          </p:nvPr>
        </p:nvSpPr>
        <p:spPr/>
      </p:sp>
      <p:sp>
        <p:nvSpPr>
          <p:cNvPr id="138" name="Shape 138"/>
          <p:cNvSpPr>
            <a:spLocks noGrp="1"/>
          </p:cNvSpPr>
          <p:nvPr>
            <p:ph type="title" idx="4294967295"/>
          </p:nvPr>
        </p:nvSpPr>
        <p:spPr>
          <a:xfrm>
            <a:off x="640080" y="3225800"/>
            <a:ext cx="10464800" cy="3302000"/>
          </a:xfrm>
          <a:prstGeom prst="rect">
            <a:avLst/>
          </a:prstGeom>
        </p:spPr>
        <p:txBody>
          <a:bodyPr>
            <a:normAutofit/>
          </a:bodyPr>
          <a:lstStyle/>
          <a:p>
            <a:r>
              <a:rPr lang="en-US" sz="6600" dirty="0"/>
              <a:t>Basic Syntax</a:t>
            </a:r>
            <a:endParaRPr sz="6600" dirty="0"/>
          </a:p>
        </p:txBody>
      </p:sp>
    </p:spTree>
    <p:extLst>
      <p:ext uri="{BB962C8B-B14F-4D97-AF65-F5344CB8AC3E}">
        <p14:creationId xmlns:p14="http://schemas.microsoft.com/office/powerpoint/2010/main" val="1057340325"/>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222"/>
          <p:cNvSpPr>
            <a:spLocks noGrp="1"/>
          </p:cNvSpPr>
          <p:nvPr>
            <p:ph type="title"/>
          </p:nvPr>
        </p:nvSpPr>
        <p:spPr>
          <a:xfrm>
            <a:off x="1270000" y="6883400"/>
            <a:ext cx="10464800" cy="1422400"/>
          </a:xfrm>
          <a:prstGeom prst="rect">
            <a:avLst/>
          </a:prstGeom>
        </p:spPr>
        <p:txBody>
          <a:bodyPr>
            <a:normAutofit/>
          </a:bodyPr>
          <a:lstStyle/>
          <a:p>
            <a:r>
              <a:rPr sz="6000" dirty="0"/>
              <a:t>C# Keywords</a:t>
            </a:r>
          </a:p>
        </p:txBody>
      </p:sp>
      <p:sp>
        <p:nvSpPr>
          <p:cNvPr id="223" name="Shape 223"/>
          <p:cNvSpPr>
            <a:spLocks noGrp="1"/>
          </p:cNvSpPr>
          <p:nvPr>
            <p:ph type="body" sz="quarter" idx="1"/>
          </p:nvPr>
        </p:nvSpPr>
        <p:spPr>
          <a:xfrm>
            <a:off x="1270000" y="8356600"/>
            <a:ext cx="10464800" cy="1130300"/>
          </a:xfrm>
          <a:prstGeom prst="rect">
            <a:avLst/>
          </a:prstGeom>
        </p:spPr>
        <p:txBody>
          <a:bodyPr>
            <a:normAutofit/>
          </a:bodyPr>
          <a:lstStyle>
            <a:lvl1pPr defTabSz="560831">
              <a:defRPr sz="3072"/>
            </a:lvl1pPr>
          </a:lstStyle>
          <a:p>
            <a:pPr algn="l"/>
            <a:r>
              <a:rPr sz="2400" dirty="0"/>
              <a:t>Keywords can’t be used as classes’, variables’ or methods’ names as they hold special meaning for the program</a:t>
            </a:r>
          </a:p>
        </p:txBody>
      </p:sp>
      <p:graphicFrame>
        <p:nvGraphicFramePr>
          <p:cNvPr id="224" name="Table 224"/>
          <p:cNvGraphicFramePr/>
          <p:nvPr>
            <p:extLst>
              <p:ext uri="{D42A27DB-BD31-4B8C-83A1-F6EECF244321}">
                <p14:modId xmlns:p14="http://schemas.microsoft.com/office/powerpoint/2010/main" val="1945228569"/>
              </p:ext>
            </p:extLst>
          </p:nvPr>
        </p:nvGraphicFramePr>
        <p:xfrm>
          <a:off x="703530" y="462078"/>
          <a:ext cx="11597737" cy="6552793"/>
        </p:xfrm>
        <a:graphic>
          <a:graphicData uri="http://schemas.openxmlformats.org/drawingml/2006/table">
            <a:tbl>
              <a:tblPr bandRow="1">
                <a:tableStyleId>{4C3C2611-4C71-4FC5-86AE-919BDF0F9419}</a:tableStyleId>
              </a:tblPr>
              <a:tblGrid>
                <a:gridCol w="1604618">
                  <a:extLst>
                    <a:ext uri="{9D8B030D-6E8A-4147-A177-3AD203B41FA5}">
                      <a16:colId xmlns:a16="http://schemas.microsoft.com/office/drawing/2014/main" val="20000"/>
                    </a:ext>
                  </a:extLst>
                </a:gridCol>
                <a:gridCol w="1731717">
                  <a:extLst>
                    <a:ext uri="{9D8B030D-6E8A-4147-A177-3AD203B41FA5}">
                      <a16:colId xmlns:a16="http://schemas.microsoft.com/office/drawing/2014/main" val="20001"/>
                    </a:ext>
                  </a:extLst>
                </a:gridCol>
                <a:gridCol w="1668168">
                  <a:extLst>
                    <a:ext uri="{9D8B030D-6E8A-4147-A177-3AD203B41FA5}">
                      <a16:colId xmlns:a16="http://schemas.microsoft.com/office/drawing/2014/main" val="20002"/>
                    </a:ext>
                  </a:extLst>
                </a:gridCol>
                <a:gridCol w="1795266">
                  <a:extLst>
                    <a:ext uri="{9D8B030D-6E8A-4147-A177-3AD203B41FA5}">
                      <a16:colId xmlns:a16="http://schemas.microsoft.com/office/drawing/2014/main" val="20003"/>
                    </a:ext>
                  </a:extLst>
                </a:gridCol>
                <a:gridCol w="1572844">
                  <a:extLst>
                    <a:ext uri="{9D8B030D-6E8A-4147-A177-3AD203B41FA5}">
                      <a16:colId xmlns:a16="http://schemas.microsoft.com/office/drawing/2014/main" val="20004"/>
                    </a:ext>
                  </a:extLst>
                </a:gridCol>
                <a:gridCol w="1811153">
                  <a:extLst>
                    <a:ext uri="{9D8B030D-6E8A-4147-A177-3AD203B41FA5}">
                      <a16:colId xmlns:a16="http://schemas.microsoft.com/office/drawing/2014/main" val="20005"/>
                    </a:ext>
                  </a:extLst>
                </a:gridCol>
                <a:gridCol w="1413971">
                  <a:extLst>
                    <a:ext uri="{9D8B030D-6E8A-4147-A177-3AD203B41FA5}">
                      <a16:colId xmlns:a16="http://schemas.microsoft.com/office/drawing/2014/main" val="20006"/>
                    </a:ext>
                  </a:extLst>
                </a:gridCol>
              </a:tblGrid>
              <a:tr h="504061">
                <a:tc gridSpan="7">
                  <a:txBody>
                    <a:bodyPr/>
                    <a:lstStyle/>
                    <a:p>
                      <a:pPr algn="l" defTabSz="914400"/>
                      <a:r>
                        <a:rPr sz="1600" b="1" dirty="0">
                          <a:solidFill>
                            <a:srgbClr val="313131"/>
                          </a:solidFill>
                          <a:latin typeface="Verdana"/>
                          <a:ea typeface="Verdana"/>
                          <a:cs typeface="Verdana"/>
                          <a:sym typeface="Verdana"/>
                        </a:rPr>
                        <a:t>Reserved Keywords</a:t>
                      </a:r>
                    </a:p>
                  </a:txBody>
                  <a:tcPr marL="101600" marR="101600" marT="101600" marB="101600" horzOverflow="overflow">
                    <a:lnL w="12700">
                      <a:solidFill>
                        <a:srgbClr val="DDDDDD"/>
                      </a:solidFill>
                      <a:miter lim="400000"/>
                    </a:lnL>
                    <a:lnT w="12700">
                      <a:solidFill>
                        <a:srgbClr val="DDDDDD"/>
                      </a:solidFill>
                      <a:miter lim="400000"/>
                    </a:lnT>
                    <a:lnB w="12700">
                      <a:solidFill>
                        <a:srgbClr val="DDDDDD"/>
                      </a:solidFill>
                      <a:miter lim="400000"/>
                    </a:lnB>
                    <a:solidFill>
                      <a:srgbClr val="EEEEE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4061">
                <a:tc>
                  <a:txBody>
                    <a:bodyPr/>
                    <a:lstStyle/>
                    <a:p>
                      <a:pPr algn="l" defTabSz="914400"/>
                      <a:r>
                        <a:rPr sz="1600">
                          <a:solidFill>
                            <a:srgbClr val="313131"/>
                          </a:solidFill>
                          <a:latin typeface="Verdana"/>
                          <a:ea typeface="Verdana"/>
                          <a:cs typeface="Verdana"/>
                          <a:sym typeface="Verdana"/>
                        </a:rPr>
                        <a:t>abstract</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as</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base</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bool</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break</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byte</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case</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extLst>
                  <a:ext uri="{0D108BD9-81ED-4DB2-BD59-A6C34878D82A}">
                    <a16:rowId xmlns:a16="http://schemas.microsoft.com/office/drawing/2014/main" val="10001"/>
                  </a:ext>
                </a:extLst>
              </a:tr>
              <a:tr h="504061">
                <a:tc>
                  <a:txBody>
                    <a:bodyPr/>
                    <a:lstStyle/>
                    <a:p>
                      <a:pPr algn="l" defTabSz="914400"/>
                      <a:r>
                        <a:rPr sz="1600" dirty="0">
                          <a:solidFill>
                            <a:srgbClr val="313131"/>
                          </a:solidFill>
                          <a:latin typeface="Verdana"/>
                          <a:ea typeface="Verdana"/>
                          <a:cs typeface="Verdana"/>
                          <a:sym typeface="Verdana"/>
                        </a:rPr>
                        <a:t>catch</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char</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checked</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class</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const</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continue</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decimal</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extLst>
                  <a:ext uri="{0D108BD9-81ED-4DB2-BD59-A6C34878D82A}">
                    <a16:rowId xmlns:a16="http://schemas.microsoft.com/office/drawing/2014/main" val="10002"/>
                  </a:ext>
                </a:extLst>
              </a:tr>
              <a:tr h="504061">
                <a:tc>
                  <a:txBody>
                    <a:bodyPr/>
                    <a:lstStyle/>
                    <a:p>
                      <a:pPr algn="l" defTabSz="914400"/>
                      <a:r>
                        <a:rPr sz="1600">
                          <a:solidFill>
                            <a:srgbClr val="313131"/>
                          </a:solidFill>
                          <a:latin typeface="Verdana"/>
                          <a:ea typeface="Verdana"/>
                          <a:cs typeface="Verdana"/>
                          <a:sym typeface="Verdana"/>
                        </a:rPr>
                        <a:t>default</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delegate</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do</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double</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else</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enum</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event</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extLst>
                  <a:ext uri="{0D108BD9-81ED-4DB2-BD59-A6C34878D82A}">
                    <a16:rowId xmlns:a16="http://schemas.microsoft.com/office/drawing/2014/main" val="10003"/>
                  </a:ext>
                </a:extLst>
              </a:tr>
              <a:tr h="504061">
                <a:tc>
                  <a:txBody>
                    <a:bodyPr/>
                    <a:lstStyle/>
                    <a:p>
                      <a:pPr algn="l" defTabSz="914400"/>
                      <a:r>
                        <a:rPr sz="1600">
                          <a:solidFill>
                            <a:srgbClr val="313131"/>
                          </a:solidFill>
                          <a:latin typeface="Verdana"/>
                          <a:ea typeface="Verdana"/>
                          <a:cs typeface="Verdana"/>
                          <a:sym typeface="Verdana"/>
                        </a:rPr>
                        <a:t>explicit</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extern</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FALSE</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finally</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fixed</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float</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for</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extLst>
                  <a:ext uri="{0D108BD9-81ED-4DB2-BD59-A6C34878D82A}">
                    <a16:rowId xmlns:a16="http://schemas.microsoft.com/office/drawing/2014/main" val="10004"/>
                  </a:ext>
                </a:extLst>
              </a:tr>
              <a:tr h="504061">
                <a:tc>
                  <a:txBody>
                    <a:bodyPr/>
                    <a:lstStyle/>
                    <a:p>
                      <a:pPr algn="l" defTabSz="914400"/>
                      <a:r>
                        <a:rPr sz="1600">
                          <a:solidFill>
                            <a:srgbClr val="313131"/>
                          </a:solidFill>
                          <a:latin typeface="Verdana"/>
                          <a:ea typeface="Verdana"/>
                          <a:cs typeface="Verdana"/>
                          <a:sym typeface="Verdana"/>
                        </a:rPr>
                        <a:t>foreach</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goto</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if</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implicit</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in</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in</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int</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extLst>
                  <a:ext uri="{0D108BD9-81ED-4DB2-BD59-A6C34878D82A}">
                    <a16:rowId xmlns:a16="http://schemas.microsoft.com/office/drawing/2014/main" val="10005"/>
                  </a:ext>
                </a:extLst>
              </a:tr>
              <a:tr h="504061">
                <a:tc>
                  <a:txBody>
                    <a:bodyPr/>
                    <a:lstStyle/>
                    <a:p>
                      <a:pPr algn="l" defTabSz="914400"/>
                      <a:r>
                        <a:rPr sz="1600">
                          <a:solidFill>
                            <a:srgbClr val="313131"/>
                          </a:solidFill>
                          <a:latin typeface="Verdana"/>
                          <a:ea typeface="Verdana"/>
                          <a:cs typeface="Verdana"/>
                          <a:sym typeface="Verdana"/>
                        </a:rPr>
                        <a:t>interface</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internal</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is</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lock</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long</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namespace</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new</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extLst>
                  <a:ext uri="{0D108BD9-81ED-4DB2-BD59-A6C34878D82A}">
                    <a16:rowId xmlns:a16="http://schemas.microsoft.com/office/drawing/2014/main" val="10006"/>
                  </a:ext>
                </a:extLst>
              </a:tr>
              <a:tr h="504061">
                <a:tc>
                  <a:txBody>
                    <a:bodyPr/>
                    <a:lstStyle/>
                    <a:p>
                      <a:pPr algn="l" defTabSz="914400"/>
                      <a:r>
                        <a:rPr sz="1600">
                          <a:solidFill>
                            <a:srgbClr val="313131"/>
                          </a:solidFill>
                          <a:latin typeface="Verdana"/>
                          <a:ea typeface="Verdana"/>
                          <a:cs typeface="Verdana"/>
                          <a:sym typeface="Verdana"/>
                        </a:rPr>
                        <a:t>null</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object</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operator</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out</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out</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override</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params</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extLst>
                  <a:ext uri="{0D108BD9-81ED-4DB2-BD59-A6C34878D82A}">
                    <a16:rowId xmlns:a16="http://schemas.microsoft.com/office/drawing/2014/main" val="10007"/>
                  </a:ext>
                </a:extLst>
              </a:tr>
              <a:tr h="504061">
                <a:tc>
                  <a:txBody>
                    <a:bodyPr/>
                    <a:lstStyle/>
                    <a:p>
                      <a:pPr algn="l" defTabSz="914400"/>
                      <a:r>
                        <a:rPr sz="1600">
                          <a:solidFill>
                            <a:srgbClr val="313131"/>
                          </a:solidFill>
                          <a:latin typeface="Verdana"/>
                          <a:ea typeface="Verdana"/>
                          <a:cs typeface="Verdana"/>
                          <a:sym typeface="Verdana"/>
                        </a:rPr>
                        <a:t>private</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protected</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public</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readonly</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ref</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return</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sbyte</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extLst>
                  <a:ext uri="{0D108BD9-81ED-4DB2-BD59-A6C34878D82A}">
                    <a16:rowId xmlns:a16="http://schemas.microsoft.com/office/drawing/2014/main" val="10008"/>
                  </a:ext>
                </a:extLst>
              </a:tr>
              <a:tr h="504061">
                <a:tc>
                  <a:txBody>
                    <a:bodyPr/>
                    <a:lstStyle/>
                    <a:p>
                      <a:pPr algn="l" defTabSz="914400"/>
                      <a:r>
                        <a:rPr sz="1600">
                          <a:solidFill>
                            <a:srgbClr val="313131"/>
                          </a:solidFill>
                          <a:latin typeface="Verdana"/>
                          <a:ea typeface="Verdana"/>
                          <a:cs typeface="Verdana"/>
                          <a:sym typeface="Verdana"/>
                        </a:rPr>
                        <a:t>sealed</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short</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sizeof</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stackalloc</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static</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string</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struct</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extLst>
                  <a:ext uri="{0D108BD9-81ED-4DB2-BD59-A6C34878D82A}">
                    <a16:rowId xmlns:a16="http://schemas.microsoft.com/office/drawing/2014/main" val="10009"/>
                  </a:ext>
                </a:extLst>
              </a:tr>
              <a:tr h="504061">
                <a:tc>
                  <a:txBody>
                    <a:bodyPr/>
                    <a:lstStyle/>
                    <a:p>
                      <a:pPr algn="l" defTabSz="914400"/>
                      <a:r>
                        <a:rPr sz="1600">
                          <a:solidFill>
                            <a:srgbClr val="313131"/>
                          </a:solidFill>
                          <a:latin typeface="Verdana"/>
                          <a:ea typeface="Verdana"/>
                          <a:cs typeface="Verdana"/>
                          <a:sym typeface="Verdana"/>
                        </a:rPr>
                        <a:t>switch</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this</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throw</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TRUE</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try</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typeof</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uint</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extLst>
                  <a:ext uri="{0D108BD9-81ED-4DB2-BD59-A6C34878D82A}">
                    <a16:rowId xmlns:a16="http://schemas.microsoft.com/office/drawing/2014/main" val="10010"/>
                  </a:ext>
                </a:extLst>
              </a:tr>
              <a:tr h="504061">
                <a:tc>
                  <a:txBody>
                    <a:bodyPr/>
                    <a:lstStyle/>
                    <a:p>
                      <a:pPr algn="l" defTabSz="914400"/>
                      <a:r>
                        <a:rPr sz="1600">
                          <a:solidFill>
                            <a:srgbClr val="313131"/>
                          </a:solidFill>
                          <a:latin typeface="Verdana"/>
                          <a:ea typeface="Verdana"/>
                          <a:cs typeface="Verdana"/>
                          <a:sym typeface="Verdana"/>
                        </a:rPr>
                        <a:t>ulong</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unchecked</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unsafe</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ushort</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using</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virtual</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void</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extLst>
                  <a:ext uri="{0D108BD9-81ED-4DB2-BD59-A6C34878D82A}">
                    <a16:rowId xmlns:a16="http://schemas.microsoft.com/office/drawing/2014/main" val="10011"/>
                  </a:ext>
                </a:extLst>
              </a:tr>
              <a:tr h="504061">
                <a:tc>
                  <a:txBody>
                    <a:bodyPr/>
                    <a:lstStyle/>
                    <a:p>
                      <a:pPr algn="l" defTabSz="914400"/>
                      <a:r>
                        <a:rPr sz="1600">
                          <a:solidFill>
                            <a:srgbClr val="313131"/>
                          </a:solidFill>
                          <a:latin typeface="Verdana"/>
                          <a:ea typeface="Verdana"/>
                          <a:cs typeface="Verdana"/>
                          <a:sym typeface="Verdana"/>
                        </a:rPr>
                        <a:t>volatile</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while</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defTabSz="914400">
                        <a:defRPr sz="1600"/>
                      </a:pPr>
                      <a:endParaRP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defTabSz="914400">
                        <a:defRPr sz="1600"/>
                      </a:pPr>
                      <a:endParaRP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defTabSz="914400">
                        <a:defRPr sz="1600"/>
                      </a:pPr>
                      <a:endParaRP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defTabSz="914400">
                        <a:defRPr sz="1600"/>
                      </a:pPr>
                      <a:endParaRP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defTabSz="914400">
                        <a:defRPr sz="1600"/>
                      </a:pPr>
                      <a:endParaRPr dirty="0"/>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extLst>
                  <a:ext uri="{0D108BD9-81ED-4DB2-BD59-A6C34878D82A}">
                    <a16:rowId xmlns:a16="http://schemas.microsoft.com/office/drawing/2014/main" val="10012"/>
                  </a:ext>
                </a:extLst>
              </a:tr>
            </a:tbl>
          </a:graphicData>
        </a:graphic>
      </p:graphicFrame>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7"/>
          </p:nvPr>
        </p:nvSpPr>
        <p:spPr/>
      </p:sp>
      <p:sp>
        <p:nvSpPr>
          <p:cNvPr id="138" name="Shape 138"/>
          <p:cNvSpPr>
            <a:spLocks noGrp="1"/>
          </p:cNvSpPr>
          <p:nvPr>
            <p:ph type="title" idx="4294967295"/>
          </p:nvPr>
        </p:nvSpPr>
        <p:spPr>
          <a:xfrm>
            <a:off x="640080" y="3225800"/>
            <a:ext cx="10464800" cy="3302000"/>
          </a:xfrm>
          <a:prstGeom prst="rect">
            <a:avLst/>
          </a:prstGeom>
        </p:spPr>
        <p:txBody>
          <a:bodyPr>
            <a:normAutofit/>
          </a:bodyPr>
          <a:lstStyle/>
          <a:p>
            <a:r>
              <a:rPr lang="en-US" sz="6600" dirty="0"/>
              <a:t>Data Types</a:t>
            </a:r>
            <a:endParaRPr sz="6600" dirty="0"/>
          </a:p>
        </p:txBody>
      </p:sp>
    </p:spTree>
    <p:extLst>
      <p:ext uri="{BB962C8B-B14F-4D97-AF65-F5344CB8AC3E}">
        <p14:creationId xmlns:p14="http://schemas.microsoft.com/office/powerpoint/2010/main" val="881490112"/>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a:spLocks noGrp="1"/>
          </p:cNvSpPr>
          <p:nvPr>
            <p:ph type="title"/>
          </p:nvPr>
        </p:nvSpPr>
        <p:spPr>
          <a:prstGeom prst="rect">
            <a:avLst/>
          </a:prstGeom>
        </p:spPr>
        <p:txBody>
          <a:bodyPr>
            <a:normAutofit/>
          </a:bodyPr>
          <a:lstStyle/>
          <a:p>
            <a:r>
              <a:rPr sz="6000" dirty="0"/>
              <a:t>Value Types </a:t>
            </a:r>
          </a:p>
        </p:txBody>
      </p:sp>
      <p:sp>
        <p:nvSpPr>
          <p:cNvPr id="229" name="Shape 229"/>
          <p:cNvSpPr>
            <a:spLocks noGrp="1"/>
          </p:cNvSpPr>
          <p:nvPr>
            <p:ph type="body" idx="1"/>
          </p:nvPr>
        </p:nvSpPr>
        <p:spPr>
          <a:xfrm>
            <a:off x="952499" y="2570642"/>
            <a:ext cx="11099801" cy="1694440"/>
          </a:xfrm>
          <a:prstGeom prst="rect">
            <a:avLst/>
          </a:prstGeom>
        </p:spPr>
        <p:txBody>
          <a:bodyPr>
            <a:normAutofit/>
          </a:bodyPr>
          <a:lstStyle/>
          <a:p>
            <a:pPr marL="0" indent="0">
              <a:buSzTx/>
              <a:buNone/>
              <a:defRPr sz="2600"/>
            </a:pPr>
            <a:r>
              <a:rPr sz="2800" dirty="0"/>
              <a:t>Value type variables can be assigned a value directly. They are derived from the class </a:t>
            </a:r>
            <a:r>
              <a:rPr sz="2800" b="1" dirty="0" err="1">
                <a:ea typeface="Helvetica"/>
                <a:cs typeface="Helvetica"/>
                <a:sym typeface="Helvetica"/>
              </a:rPr>
              <a:t>System.ValueType</a:t>
            </a:r>
            <a:r>
              <a:rPr sz="2800" dirty="0"/>
              <a:t>. They directly contain data, When you declare an </a:t>
            </a:r>
            <a:r>
              <a:rPr sz="2800" b="1" dirty="0" err="1">
                <a:ea typeface="Helvetica"/>
                <a:cs typeface="Helvetica"/>
                <a:sym typeface="Helvetica"/>
              </a:rPr>
              <a:t>int</a:t>
            </a:r>
            <a:r>
              <a:rPr sz="2800" dirty="0"/>
              <a:t> type, the system allocates memory to store the value.</a:t>
            </a:r>
          </a:p>
        </p:txBody>
      </p:sp>
      <p:graphicFrame>
        <p:nvGraphicFramePr>
          <p:cNvPr id="230" name="Table 230"/>
          <p:cNvGraphicFramePr/>
          <p:nvPr/>
        </p:nvGraphicFramePr>
        <p:xfrm>
          <a:off x="1344218" y="4581783"/>
          <a:ext cx="10316362" cy="4881200"/>
        </p:xfrm>
        <a:graphic>
          <a:graphicData uri="http://schemas.openxmlformats.org/drawingml/2006/table">
            <a:tbl>
              <a:tblPr bandRow="1">
                <a:tableStyleId>{4C3C2611-4C71-4FC5-86AE-919BDF0F9419}</a:tableStyleId>
              </a:tblPr>
              <a:tblGrid>
                <a:gridCol w="1368340">
                  <a:extLst>
                    <a:ext uri="{9D8B030D-6E8A-4147-A177-3AD203B41FA5}">
                      <a16:colId xmlns:a16="http://schemas.microsoft.com/office/drawing/2014/main" val="20000"/>
                    </a:ext>
                  </a:extLst>
                </a:gridCol>
                <a:gridCol w="3213293">
                  <a:extLst>
                    <a:ext uri="{9D8B030D-6E8A-4147-A177-3AD203B41FA5}">
                      <a16:colId xmlns:a16="http://schemas.microsoft.com/office/drawing/2014/main" val="20001"/>
                    </a:ext>
                  </a:extLst>
                </a:gridCol>
                <a:gridCol w="4320265">
                  <a:extLst>
                    <a:ext uri="{9D8B030D-6E8A-4147-A177-3AD203B41FA5}">
                      <a16:colId xmlns:a16="http://schemas.microsoft.com/office/drawing/2014/main" val="20002"/>
                    </a:ext>
                  </a:extLst>
                </a:gridCol>
                <a:gridCol w="1414464">
                  <a:extLst>
                    <a:ext uri="{9D8B030D-6E8A-4147-A177-3AD203B41FA5}">
                      <a16:colId xmlns:a16="http://schemas.microsoft.com/office/drawing/2014/main" val="20003"/>
                    </a:ext>
                  </a:extLst>
                </a:gridCol>
              </a:tblGrid>
              <a:tr h="590380">
                <a:tc>
                  <a:txBody>
                    <a:bodyPr/>
                    <a:lstStyle/>
                    <a:p>
                      <a:pPr algn="l" defTabSz="914400"/>
                      <a:r>
                        <a:rPr sz="1400" b="1">
                          <a:solidFill>
                            <a:srgbClr val="313131"/>
                          </a:solidFill>
                          <a:latin typeface="Verdana"/>
                          <a:ea typeface="Verdana"/>
                          <a:cs typeface="Verdana"/>
                          <a:sym typeface="Verdana"/>
                        </a:rPr>
                        <a:t>Type</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c>
                  <a:txBody>
                    <a:bodyPr/>
                    <a:lstStyle/>
                    <a:p>
                      <a:pPr algn="l" defTabSz="914400"/>
                      <a:r>
                        <a:rPr sz="1400" b="1">
                          <a:solidFill>
                            <a:srgbClr val="313131"/>
                          </a:solidFill>
                          <a:latin typeface="Verdana"/>
                          <a:ea typeface="Verdana"/>
                          <a:cs typeface="Verdana"/>
                          <a:sym typeface="Verdana"/>
                        </a:rPr>
                        <a:t>Represents</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c>
                  <a:txBody>
                    <a:bodyPr/>
                    <a:lstStyle/>
                    <a:p>
                      <a:pPr algn="l" defTabSz="914400"/>
                      <a:r>
                        <a:rPr sz="1400" b="1">
                          <a:solidFill>
                            <a:srgbClr val="313131"/>
                          </a:solidFill>
                          <a:latin typeface="Verdana"/>
                          <a:ea typeface="Verdana"/>
                          <a:cs typeface="Verdana"/>
                          <a:sym typeface="Verdana"/>
                        </a:rPr>
                        <a:t>Range</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c>
                  <a:txBody>
                    <a:bodyPr/>
                    <a:lstStyle/>
                    <a:p>
                      <a:pPr algn="l" defTabSz="914400"/>
                      <a:r>
                        <a:rPr sz="1400" b="1">
                          <a:solidFill>
                            <a:srgbClr val="313131"/>
                          </a:solidFill>
                          <a:latin typeface="Verdana"/>
                          <a:ea typeface="Verdana"/>
                          <a:cs typeface="Verdana"/>
                          <a:sym typeface="Verdana"/>
                        </a:rPr>
                        <a:t>Default Value</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extLst>
                  <a:ext uri="{0D108BD9-81ED-4DB2-BD59-A6C34878D82A}">
                    <a16:rowId xmlns:a16="http://schemas.microsoft.com/office/drawing/2014/main" val="10000"/>
                  </a:ext>
                </a:extLst>
              </a:tr>
              <a:tr h="590380">
                <a:tc>
                  <a:txBody>
                    <a:bodyPr/>
                    <a:lstStyle/>
                    <a:p>
                      <a:pPr algn="l" defTabSz="914400"/>
                      <a:r>
                        <a:rPr sz="1400">
                          <a:solidFill>
                            <a:srgbClr val="313131"/>
                          </a:solidFill>
                          <a:latin typeface="Verdana"/>
                          <a:ea typeface="Verdana"/>
                          <a:cs typeface="Verdana"/>
                          <a:sym typeface="Verdana"/>
                        </a:rPr>
                        <a:t>bool</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400">
                          <a:solidFill>
                            <a:srgbClr val="313131"/>
                          </a:solidFill>
                          <a:latin typeface="Verdana"/>
                          <a:ea typeface="Verdana"/>
                          <a:cs typeface="Verdana"/>
                          <a:sym typeface="Verdana"/>
                        </a:rPr>
                        <a:t>Boolean value</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400">
                          <a:solidFill>
                            <a:srgbClr val="313131"/>
                          </a:solidFill>
                          <a:latin typeface="Verdana"/>
                          <a:ea typeface="Verdana"/>
                          <a:cs typeface="Verdana"/>
                          <a:sym typeface="Verdana"/>
                        </a:rPr>
                        <a:t>True or False</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400">
                          <a:solidFill>
                            <a:srgbClr val="313131"/>
                          </a:solidFill>
                          <a:latin typeface="Verdana"/>
                          <a:ea typeface="Verdana"/>
                          <a:cs typeface="Verdana"/>
                          <a:sym typeface="Verdana"/>
                        </a:rPr>
                        <a:t>FALSE</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extLst>
                  <a:ext uri="{0D108BD9-81ED-4DB2-BD59-A6C34878D82A}">
                    <a16:rowId xmlns:a16="http://schemas.microsoft.com/office/drawing/2014/main" val="10001"/>
                  </a:ext>
                </a:extLst>
              </a:tr>
              <a:tr h="590380">
                <a:tc>
                  <a:txBody>
                    <a:bodyPr/>
                    <a:lstStyle/>
                    <a:p>
                      <a:pPr algn="l" defTabSz="914400"/>
                      <a:r>
                        <a:rPr sz="1400">
                          <a:solidFill>
                            <a:srgbClr val="313131"/>
                          </a:solidFill>
                          <a:latin typeface="Verdana"/>
                          <a:ea typeface="Verdana"/>
                          <a:cs typeface="Verdana"/>
                          <a:sym typeface="Verdana"/>
                        </a:rPr>
                        <a:t>byte</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400">
                          <a:solidFill>
                            <a:srgbClr val="313131"/>
                          </a:solidFill>
                          <a:latin typeface="Verdana"/>
                          <a:ea typeface="Verdana"/>
                          <a:cs typeface="Verdana"/>
                          <a:sym typeface="Verdana"/>
                        </a:rPr>
                        <a:t>8-bit unsigned integer</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400">
                          <a:solidFill>
                            <a:srgbClr val="313131"/>
                          </a:solidFill>
                          <a:latin typeface="Verdana"/>
                          <a:ea typeface="Verdana"/>
                          <a:cs typeface="Verdana"/>
                          <a:sym typeface="Verdana"/>
                        </a:rPr>
                        <a:t>0 to 255</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400">
                          <a:solidFill>
                            <a:srgbClr val="313131"/>
                          </a:solidFill>
                          <a:latin typeface="Verdana"/>
                          <a:ea typeface="Verdana"/>
                          <a:cs typeface="Verdana"/>
                          <a:sym typeface="Verdana"/>
                        </a:rPr>
                        <a:t>0</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extLst>
                  <a:ext uri="{0D108BD9-81ED-4DB2-BD59-A6C34878D82A}">
                    <a16:rowId xmlns:a16="http://schemas.microsoft.com/office/drawing/2014/main" val="10002"/>
                  </a:ext>
                </a:extLst>
              </a:tr>
              <a:tr h="590380">
                <a:tc>
                  <a:txBody>
                    <a:bodyPr/>
                    <a:lstStyle/>
                    <a:p>
                      <a:pPr algn="l" defTabSz="914400"/>
                      <a:r>
                        <a:rPr sz="1400">
                          <a:solidFill>
                            <a:srgbClr val="313131"/>
                          </a:solidFill>
                          <a:latin typeface="Verdana"/>
                          <a:ea typeface="Verdana"/>
                          <a:cs typeface="Verdana"/>
                          <a:sym typeface="Verdana"/>
                        </a:rPr>
                        <a:t>char</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400">
                          <a:solidFill>
                            <a:srgbClr val="313131"/>
                          </a:solidFill>
                          <a:latin typeface="Verdana"/>
                          <a:ea typeface="Verdana"/>
                          <a:cs typeface="Verdana"/>
                          <a:sym typeface="Verdana"/>
                        </a:rPr>
                        <a:t>16-bit Unicode character</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400">
                          <a:solidFill>
                            <a:srgbClr val="313131"/>
                          </a:solidFill>
                          <a:latin typeface="Verdana"/>
                          <a:ea typeface="Verdana"/>
                          <a:cs typeface="Verdana"/>
                          <a:sym typeface="Verdana"/>
                        </a:rPr>
                        <a:t>U +0000 to U +ffff</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400">
                          <a:solidFill>
                            <a:srgbClr val="313131"/>
                          </a:solidFill>
                          <a:latin typeface="Verdana"/>
                          <a:ea typeface="Verdana"/>
                          <a:cs typeface="Verdana"/>
                          <a:sym typeface="Verdana"/>
                        </a:rPr>
                        <a:t>\0'</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extLst>
                  <a:ext uri="{0D108BD9-81ED-4DB2-BD59-A6C34878D82A}">
                    <a16:rowId xmlns:a16="http://schemas.microsoft.com/office/drawing/2014/main" val="10003"/>
                  </a:ext>
                </a:extLst>
              </a:tr>
              <a:tr h="590380">
                <a:tc>
                  <a:txBody>
                    <a:bodyPr/>
                    <a:lstStyle/>
                    <a:p>
                      <a:pPr algn="l" defTabSz="914400"/>
                      <a:r>
                        <a:rPr sz="1400">
                          <a:solidFill>
                            <a:srgbClr val="313131"/>
                          </a:solidFill>
                          <a:latin typeface="Verdana"/>
                          <a:ea typeface="Verdana"/>
                          <a:cs typeface="Verdana"/>
                          <a:sym typeface="Verdana"/>
                        </a:rPr>
                        <a:t>decimal</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400">
                          <a:solidFill>
                            <a:srgbClr val="313131"/>
                          </a:solidFill>
                          <a:latin typeface="Verdana"/>
                          <a:ea typeface="Verdana"/>
                          <a:cs typeface="Verdana"/>
                          <a:sym typeface="Verdana"/>
                        </a:rPr>
                        <a:t>128-bit precise decimal values with 28-29 significant digits</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defRPr sz="1400">
                          <a:solidFill>
                            <a:srgbClr val="313131"/>
                          </a:solidFill>
                          <a:latin typeface="Verdana"/>
                          <a:ea typeface="Verdana"/>
                          <a:cs typeface="Verdana"/>
                          <a:sym typeface="Verdana"/>
                        </a:defRPr>
                      </a:pPr>
                      <a:r>
                        <a:t>(-7.9 x 10</a:t>
                      </a:r>
                      <a:r>
                        <a:rPr sz="1200" baseline="31999"/>
                        <a:t>28</a:t>
                      </a:r>
                      <a:r>
                        <a:t> to 7.9 x 10</a:t>
                      </a:r>
                      <a:r>
                        <a:rPr sz="1200" baseline="31999"/>
                        <a:t>28</a:t>
                      </a:r>
                      <a:r>
                        <a:t>) / 10</a:t>
                      </a:r>
                      <a:r>
                        <a:rPr sz="1200" baseline="31999"/>
                        <a:t>0 to 28</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400">
                          <a:solidFill>
                            <a:srgbClr val="313131"/>
                          </a:solidFill>
                          <a:latin typeface="Verdana"/>
                          <a:ea typeface="Verdana"/>
                          <a:cs typeface="Verdana"/>
                          <a:sym typeface="Verdana"/>
                        </a:rPr>
                        <a:t>0.0M</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extLst>
                  <a:ext uri="{0D108BD9-81ED-4DB2-BD59-A6C34878D82A}">
                    <a16:rowId xmlns:a16="http://schemas.microsoft.com/office/drawing/2014/main" val="10004"/>
                  </a:ext>
                </a:extLst>
              </a:tr>
              <a:tr h="590380">
                <a:tc>
                  <a:txBody>
                    <a:bodyPr/>
                    <a:lstStyle/>
                    <a:p>
                      <a:pPr algn="l" defTabSz="914400"/>
                      <a:r>
                        <a:rPr sz="1400">
                          <a:solidFill>
                            <a:srgbClr val="313131"/>
                          </a:solidFill>
                          <a:latin typeface="Verdana"/>
                          <a:ea typeface="Verdana"/>
                          <a:cs typeface="Verdana"/>
                          <a:sym typeface="Verdana"/>
                        </a:rPr>
                        <a:t>double</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400">
                          <a:solidFill>
                            <a:srgbClr val="313131"/>
                          </a:solidFill>
                          <a:latin typeface="Verdana"/>
                          <a:ea typeface="Verdana"/>
                          <a:cs typeface="Verdana"/>
                          <a:sym typeface="Verdana"/>
                        </a:rPr>
                        <a:t>64-bit double-precision floating point type</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defRPr sz="1400">
                          <a:solidFill>
                            <a:srgbClr val="313131"/>
                          </a:solidFill>
                          <a:latin typeface="Verdana"/>
                          <a:ea typeface="Verdana"/>
                          <a:cs typeface="Verdana"/>
                          <a:sym typeface="Verdana"/>
                        </a:defRPr>
                      </a:pPr>
                      <a:r>
                        <a:t>(+/-)5.0 x 10</a:t>
                      </a:r>
                      <a:r>
                        <a:rPr sz="1200" baseline="31999"/>
                        <a:t>-324</a:t>
                      </a:r>
                      <a:r>
                        <a:t> to (+/-)1.7 x 10</a:t>
                      </a:r>
                      <a:r>
                        <a:rPr sz="1200" baseline="31999"/>
                        <a:t>308</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400">
                          <a:solidFill>
                            <a:srgbClr val="313131"/>
                          </a:solidFill>
                          <a:latin typeface="Verdana"/>
                          <a:ea typeface="Verdana"/>
                          <a:cs typeface="Verdana"/>
                          <a:sym typeface="Verdana"/>
                        </a:rPr>
                        <a:t>0.0D</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extLst>
                  <a:ext uri="{0D108BD9-81ED-4DB2-BD59-A6C34878D82A}">
                    <a16:rowId xmlns:a16="http://schemas.microsoft.com/office/drawing/2014/main" val="10005"/>
                  </a:ext>
                </a:extLst>
              </a:tr>
              <a:tr h="590380">
                <a:tc>
                  <a:txBody>
                    <a:bodyPr/>
                    <a:lstStyle/>
                    <a:p>
                      <a:pPr algn="l" defTabSz="914400"/>
                      <a:r>
                        <a:rPr sz="1400">
                          <a:solidFill>
                            <a:srgbClr val="313131"/>
                          </a:solidFill>
                          <a:latin typeface="Verdana"/>
                          <a:ea typeface="Verdana"/>
                          <a:cs typeface="Verdana"/>
                          <a:sym typeface="Verdana"/>
                        </a:rPr>
                        <a:t>float</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400">
                          <a:solidFill>
                            <a:srgbClr val="313131"/>
                          </a:solidFill>
                          <a:latin typeface="Verdana"/>
                          <a:ea typeface="Verdana"/>
                          <a:cs typeface="Verdana"/>
                          <a:sym typeface="Verdana"/>
                        </a:rPr>
                        <a:t>32-bit single-precision floating point type</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defRPr sz="1400">
                          <a:solidFill>
                            <a:srgbClr val="313131"/>
                          </a:solidFill>
                          <a:latin typeface="Verdana"/>
                          <a:ea typeface="Verdana"/>
                          <a:cs typeface="Verdana"/>
                          <a:sym typeface="Verdana"/>
                        </a:defRPr>
                      </a:pPr>
                      <a:r>
                        <a:t>-3.4 x 10</a:t>
                      </a:r>
                      <a:r>
                        <a:rPr sz="1200" baseline="31999"/>
                        <a:t>38</a:t>
                      </a:r>
                      <a:r>
                        <a:t> to + 3.4 x 10</a:t>
                      </a:r>
                      <a:r>
                        <a:rPr sz="1200" baseline="31999"/>
                        <a:t>38</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400">
                          <a:solidFill>
                            <a:srgbClr val="313131"/>
                          </a:solidFill>
                          <a:latin typeface="Verdana"/>
                          <a:ea typeface="Verdana"/>
                          <a:cs typeface="Verdana"/>
                          <a:sym typeface="Verdana"/>
                        </a:rPr>
                        <a:t>0.0F</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extLst>
                  <a:ext uri="{0D108BD9-81ED-4DB2-BD59-A6C34878D82A}">
                    <a16:rowId xmlns:a16="http://schemas.microsoft.com/office/drawing/2014/main" val="10006"/>
                  </a:ext>
                </a:extLst>
              </a:tr>
              <a:tr h="590380">
                <a:tc>
                  <a:txBody>
                    <a:bodyPr/>
                    <a:lstStyle/>
                    <a:p>
                      <a:pPr algn="l" defTabSz="914400"/>
                      <a:r>
                        <a:rPr sz="1400">
                          <a:solidFill>
                            <a:srgbClr val="313131"/>
                          </a:solidFill>
                          <a:latin typeface="Verdana"/>
                          <a:ea typeface="Verdana"/>
                          <a:cs typeface="Verdana"/>
                          <a:sym typeface="Verdana"/>
                        </a:rPr>
                        <a:t>int</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400">
                          <a:solidFill>
                            <a:srgbClr val="313131"/>
                          </a:solidFill>
                          <a:latin typeface="Verdana"/>
                          <a:ea typeface="Verdana"/>
                          <a:cs typeface="Verdana"/>
                          <a:sym typeface="Verdana"/>
                        </a:rPr>
                        <a:t>32-bit signed integer type</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400">
                          <a:solidFill>
                            <a:srgbClr val="313131"/>
                          </a:solidFill>
                          <a:latin typeface="Verdana"/>
                          <a:ea typeface="Verdana"/>
                          <a:cs typeface="Verdana"/>
                          <a:sym typeface="Verdana"/>
                        </a:rPr>
                        <a:t>-2,147,483,648 to 2,147,483,647</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400">
                          <a:solidFill>
                            <a:srgbClr val="313131"/>
                          </a:solidFill>
                          <a:latin typeface="Verdana"/>
                          <a:ea typeface="Verdana"/>
                          <a:cs typeface="Verdana"/>
                          <a:sym typeface="Verdana"/>
                        </a:rPr>
                        <a:t>0</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extLst>
                  <a:ext uri="{0D108BD9-81ED-4DB2-BD59-A6C34878D82A}">
                    <a16:rowId xmlns:a16="http://schemas.microsoft.com/office/drawing/2014/main" val="10007"/>
                  </a:ext>
                </a:extLst>
              </a:tr>
            </a:tbl>
          </a:graphicData>
        </a:graphic>
      </p:graphicFrame>
      <p:cxnSp>
        <p:nvCxnSpPr>
          <p:cNvPr id="5" name="Straight Connector 4"/>
          <p:cNvCxnSpPr/>
          <p:nvPr/>
        </p:nvCxnSpPr>
        <p:spPr>
          <a:xfrm flipH="1">
            <a:off x="1000163" y="2116428"/>
            <a:ext cx="9506114" cy="0"/>
          </a:xfrm>
          <a:prstGeom prst="line">
            <a:avLst/>
          </a:prstGeom>
          <a:ln w="19050" cmpd="sng">
            <a:solidFill>
              <a:schemeClr val="accent4"/>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hape 232"/>
          <p:cNvSpPr>
            <a:spLocks noGrp="1"/>
          </p:cNvSpPr>
          <p:nvPr>
            <p:ph type="title"/>
          </p:nvPr>
        </p:nvSpPr>
        <p:spPr>
          <a:prstGeom prst="rect">
            <a:avLst/>
          </a:prstGeom>
        </p:spPr>
        <p:txBody>
          <a:bodyPr>
            <a:normAutofit/>
          </a:bodyPr>
          <a:lstStyle/>
          <a:p>
            <a:r>
              <a:rPr sz="6000" dirty="0"/>
              <a:t>Reference Types </a:t>
            </a:r>
          </a:p>
        </p:txBody>
      </p:sp>
      <p:sp>
        <p:nvSpPr>
          <p:cNvPr id="233" name="Shape 233"/>
          <p:cNvSpPr>
            <a:spLocks noGrp="1"/>
          </p:cNvSpPr>
          <p:nvPr>
            <p:ph type="body" idx="1"/>
          </p:nvPr>
        </p:nvSpPr>
        <p:spPr>
          <a:xfrm>
            <a:off x="952500" y="2570642"/>
            <a:ext cx="11099800" cy="6725997"/>
          </a:xfrm>
          <a:prstGeom prst="rect">
            <a:avLst/>
          </a:prstGeom>
        </p:spPr>
        <p:txBody>
          <a:bodyPr>
            <a:normAutofit/>
          </a:bodyPr>
          <a:lstStyle/>
          <a:p>
            <a:pPr marL="0" indent="0" algn="just">
              <a:lnSpc>
                <a:spcPct val="100000"/>
              </a:lnSpc>
              <a:buSzTx/>
              <a:buNone/>
            </a:pPr>
            <a:r>
              <a:rPr sz="4000" dirty="0"/>
              <a:t>The reference types do not contain the actual data stored in a variable, but they contain a reference to the variables. In other words, they refer to a memory location. Example of </a:t>
            </a:r>
            <a:r>
              <a:rPr sz="4000" b="1" dirty="0">
                <a:ea typeface="Helvetica"/>
                <a:cs typeface="Helvetica"/>
                <a:sym typeface="Helvetica"/>
              </a:rPr>
              <a:t>built-in</a:t>
            </a:r>
            <a:r>
              <a:rPr sz="4000" dirty="0"/>
              <a:t> reference types are: </a:t>
            </a:r>
            <a:r>
              <a:rPr sz="4000" b="1" dirty="0">
                <a:ea typeface="Helvetica"/>
                <a:cs typeface="Helvetica"/>
                <a:sym typeface="Helvetica"/>
              </a:rPr>
              <a:t>object</a:t>
            </a:r>
            <a:r>
              <a:rPr sz="4000" dirty="0"/>
              <a:t>, </a:t>
            </a:r>
            <a:r>
              <a:rPr sz="4000" b="1" dirty="0">
                <a:ea typeface="Helvetica"/>
                <a:cs typeface="Helvetica"/>
                <a:sym typeface="Helvetica"/>
              </a:rPr>
              <a:t>dynamic,</a:t>
            </a:r>
            <a:r>
              <a:rPr sz="4000" dirty="0"/>
              <a:t> and </a:t>
            </a:r>
            <a:r>
              <a:rPr sz="4000" b="1" dirty="0">
                <a:ea typeface="Helvetica"/>
                <a:cs typeface="Helvetica"/>
                <a:sym typeface="Helvetica"/>
              </a:rPr>
              <a:t>string</a:t>
            </a:r>
            <a:r>
              <a:rPr sz="4000" dirty="0"/>
              <a:t>.</a:t>
            </a:r>
            <a:endParaRPr lang="en-US" sz="4000" dirty="0"/>
          </a:p>
          <a:p>
            <a:pPr marL="0" indent="0" algn="just">
              <a:lnSpc>
                <a:spcPct val="100000"/>
              </a:lnSpc>
              <a:buSzTx/>
              <a:buNone/>
            </a:pPr>
            <a:endParaRPr sz="4000" dirty="0"/>
          </a:p>
          <a:p>
            <a:pPr marL="734391" lvl="1" indent="-289891" algn="just">
              <a:lnSpc>
                <a:spcPct val="100000"/>
              </a:lnSpc>
            </a:pPr>
            <a:r>
              <a:rPr sz="4800" b="1" dirty="0">
                <a:solidFill>
                  <a:schemeClr val="accent6"/>
                </a:solidFill>
                <a:ea typeface="Helvetica"/>
                <a:cs typeface="Helvetica"/>
                <a:sym typeface="Helvetica"/>
              </a:rPr>
              <a:t>Object Type</a:t>
            </a:r>
          </a:p>
          <a:p>
            <a:pPr marL="734391" lvl="1" indent="-289891" algn="just">
              <a:lnSpc>
                <a:spcPct val="100000"/>
              </a:lnSpc>
            </a:pPr>
            <a:r>
              <a:rPr sz="4800" b="1" dirty="0">
                <a:solidFill>
                  <a:schemeClr val="accent6"/>
                </a:solidFill>
                <a:ea typeface="Helvetica"/>
                <a:cs typeface="Helvetica"/>
                <a:sym typeface="Helvetica"/>
              </a:rPr>
              <a:t>Dynamic Type</a:t>
            </a:r>
          </a:p>
          <a:p>
            <a:pPr marL="734391" lvl="1" indent="-289891" algn="just">
              <a:lnSpc>
                <a:spcPct val="100000"/>
              </a:lnSpc>
            </a:pPr>
            <a:r>
              <a:rPr sz="4800" b="1" dirty="0">
                <a:solidFill>
                  <a:schemeClr val="accent6"/>
                </a:solidFill>
                <a:ea typeface="Helvetica"/>
                <a:cs typeface="Helvetica"/>
                <a:sym typeface="Helvetica"/>
              </a:rPr>
              <a:t>String Type</a:t>
            </a:r>
          </a:p>
        </p:txBody>
      </p:sp>
      <p:cxnSp>
        <p:nvCxnSpPr>
          <p:cNvPr id="4" name="Straight Connector 3"/>
          <p:cNvCxnSpPr/>
          <p:nvPr/>
        </p:nvCxnSpPr>
        <p:spPr>
          <a:xfrm flipH="1">
            <a:off x="1000163" y="2308934"/>
            <a:ext cx="9506114" cy="0"/>
          </a:xfrm>
          <a:prstGeom prst="line">
            <a:avLst/>
          </a:prstGeom>
          <a:ln w="19050" cmpd="sng">
            <a:solidFill>
              <a:schemeClr val="accent4"/>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Shape 235"/>
          <p:cNvSpPr>
            <a:spLocks noGrp="1"/>
          </p:cNvSpPr>
          <p:nvPr>
            <p:ph type="title"/>
          </p:nvPr>
        </p:nvSpPr>
        <p:spPr>
          <a:prstGeom prst="rect">
            <a:avLst/>
          </a:prstGeom>
        </p:spPr>
        <p:txBody>
          <a:bodyPr>
            <a:normAutofit/>
          </a:bodyPr>
          <a:lstStyle/>
          <a:p>
            <a:r>
              <a:rPr sz="6000"/>
              <a:t>Object Type</a:t>
            </a:r>
          </a:p>
        </p:txBody>
      </p:sp>
      <p:sp>
        <p:nvSpPr>
          <p:cNvPr id="236" name="Shape 236"/>
          <p:cNvSpPr>
            <a:spLocks noGrp="1"/>
          </p:cNvSpPr>
          <p:nvPr>
            <p:ph type="body" idx="1"/>
          </p:nvPr>
        </p:nvSpPr>
        <p:spPr>
          <a:xfrm>
            <a:off x="952500" y="2427038"/>
            <a:ext cx="11099800" cy="4022922"/>
          </a:xfrm>
          <a:prstGeom prst="rect">
            <a:avLst/>
          </a:prstGeom>
        </p:spPr>
        <p:txBody>
          <a:bodyPr>
            <a:noAutofit/>
          </a:bodyPr>
          <a:lstStyle/>
          <a:p>
            <a:pPr marL="0" indent="0" defTabSz="455675">
              <a:spcBef>
                <a:spcPts val="3200"/>
              </a:spcBef>
              <a:buSzTx/>
              <a:buNone/>
              <a:defRPr sz="2807"/>
            </a:pPr>
            <a:r>
              <a:rPr sz="3200" dirty="0"/>
              <a:t>the ultimate base class for all data types in C# Common Type System (CTS). Object is an alias for </a:t>
            </a:r>
            <a:r>
              <a:rPr sz="3200" dirty="0" err="1"/>
              <a:t>System.Object</a:t>
            </a:r>
            <a:r>
              <a:rPr sz="3200" dirty="0"/>
              <a:t> class. The object types can be assigned values of any other types, value types, reference types, predefined or user-defined types. However, before assigning values, it needs type conversion.</a:t>
            </a:r>
          </a:p>
          <a:p>
            <a:pPr marL="0" indent="0" defTabSz="455675">
              <a:spcBef>
                <a:spcPts val="3200"/>
              </a:spcBef>
              <a:buSzTx/>
              <a:buNone/>
              <a:defRPr sz="2807"/>
            </a:pPr>
            <a:r>
              <a:rPr sz="3200" dirty="0"/>
              <a:t>When a value type is converted to object type, it is called </a:t>
            </a:r>
            <a:r>
              <a:rPr sz="3200" b="1" dirty="0">
                <a:ea typeface="Helvetica"/>
                <a:cs typeface="Helvetica"/>
                <a:sym typeface="Helvetica"/>
              </a:rPr>
              <a:t>boxing</a:t>
            </a:r>
            <a:r>
              <a:rPr sz="3200" dirty="0"/>
              <a:t> and on the other hand, when an object type is converted to a value type, it is called </a:t>
            </a:r>
            <a:r>
              <a:rPr sz="3200" b="1" dirty="0">
                <a:ea typeface="Helvetica"/>
                <a:cs typeface="Helvetica"/>
                <a:sym typeface="Helvetica"/>
              </a:rPr>
              <a:t>unboxing</a:t>
            </a:r>
            <a:r>
              <a:rPr sz="3200" dirty="0"/>
              <a:t>.</a:t>
            </a:r>
          </a:p>
        </p:txBody>
      </p:sp>
      <p:sp>
        <p:nvSpPr>
          <p:cNvPr id="237" name="Shape 237"/>
          <p:cNvSpPr/>
          <p:nvPr/>
        </p:nvSpPr>
        <p:spPr>
          <a:xfrm>
            <a:off x="4483380" y="7172170"/>
            <a:ext cx="5326897" cy="863601"/>
          </a:xfrm>
          <a:prstGeom prst="rect">
            <a:avLst/>
          </a:prstGeom>
          <a:solidFill>
            <a:schemeClr val="tx1"/>
          </a:solidFill>
          <a:ln w="25400">
            <a:solidFill>
              <a:srgbClr val="85888D"/>
            </a:solidFill>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2400">
                <a:solidFill>
                  <a:srgbClr val="666600"/>
                </a:solidFill>
              </a:defRPr>
            </a:pPr>
            <a:r>
              <a:rPr>
                <a:solidFill>
                  <a:schemeClr val="accent1"/>
                </a:solidFill>
              </a:rPr>
              <a:t>object</a:t>
            </a:r>
            <a:r>
              <a:rPr>
                <a:solidFill>
                  <a:srgbClr val="313131"/>
                </a:solidFill>
              </a:rPr>
              <a:t> obj</a:t>
            </a:r>
            <a:r>
              <a:t>;</a:t>
            </a:r>
            <a:endParaRPr>
              <a:solidFill>
                <a:srgbClr val="313131"/>
              </a:solidFill>
            </a:endParaRPr>
          </a:p>
          <a:p>
            <a:pPr algn="l">
              <a:defRPr sz="2400">
                <a:solidFill>
                  <a:srgbClr val="666600"/>
                </a:solidFill>
              </a:defRPr>
            </a:pPr>
            <a:r>
              <a:rPr>
                <a:solidFill>
                  <a:srgbClr val="313131"/>
                </a:solidFill>
              </a:rPr>
              <a:t>obj </a:t>
            </a:r>
            <a:r>
              <a:t>=</a:t>
            </a:r>
            <a:r>
              <a:rPr>
                <a:solidFill>
                  <a:srgbClr val="313131"/>
                </a:solidFill>
              </a:rPr>
              <a:t> </a:t>
            </a:r>
            <a:r>
              <a:rPr>
                <a:solidFill>
                  <a:srgbClr val="006666"/>
                </a:solidFill>
              </a:rPr>
              <a:t>100</a:t>
            </a:r>
            <a:r>
              <a:t>;</a:t>
            </a:r>
            <a:r>
              <a:rPr>
                <a:solidFill>
                  <a:schemeClr val="accent5"/>
                </a:solidFill>
              </a:rPr>
              <a:t> // this is boxing</a:t>
            </a:r>
          </a:p>
        </p:txBody>
      </p:sp>
      <p:sp>
        <p:nvSpPr>
          <p:cNvPr id="238" name="Shape 238"/>
          <p:cNvSpPr/>
          <p:nvPr/>
        </p:nvSpPr>
        <p:spPr>
          <a:xfrm>
            <a:off x="7433412" y="8544137"/>
            <a:ext cx="3491185" cy="406401"/>
          </a:xfrm>
          <a:prstGeom prst="rect">
            <a:avLst/>
          </a:prstGeom>
          <a:solidFill>
            <a:srgbClr val="000000">
              <a:alpha val="40112"/>
            </a:srgbClr>
          </a:solidFill>
          <a:ln w="25400">
            <a:solidFill>
              <a:srgbClr val="85888D"/>
            </a:solidFill>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a:defRPr sz="1800">
                <a:solidFill>
                  <a:srgbClr val="FFFFFF"/>
                </a:solidFill>
              </a:defRPr>
            </a:lvl1pPr>
          </a:lstStyle>
          <a:p>
            <a:r>
              <a:t>another style for commenting</a:t>
            </a:r>
          </a:p>
        </p:txBody>
      </p:sp>
      <p:sp>
        <p:nvSpPr>
          <p:cNvPr id="239" name="Shape 239"/>
          <p:cNvSpPr/>
          <p:nvPr/>
        </p:nvSpPr>
        <p:spPr>
          <a:xfrm flipH="1" flipV="1">
            <a:off x="7657435" y="7984315"/>
            <a:ext cx="551499" cy="551498"/>
          </a:xfrm>
          <a:prstGeom prst="line">
            <a:avLst/>
          </a:prstGeom>
          <a:ln w="25400">
            <a:solidFill>
              <a:srgbClr val="000000"/>
            </a:solidFill>
            <a:miter lim="400000"/>
            <a:tailEnd type="triangle"/>
          </a:ln>
        </p:spPr>
        <p:txBody>
          <a:bodyPr lIns="50800" tIns="50800" rIns="50800" bIns="50800" anchor="ctr"/>
          <a:lstStyle/>
          <a:p>
            <a:pPr algn="l">
              <a:defRPr sz="2400">
                <a:solidFill>
                  <a:srgbClr val="666600"/>
                </a:solidFill>
              </a:defRPr>
            </a:pPr>
            <a:endParaRPr/>
          </a:p>
        </p:txBody>
      </p:sp>
      <p:sp>
        <p:nvSpPr>
          <p:cNvPr id="240" name="Shape 240"/>
          <p:cNvSpPr/>
          <p:nvPr/>
        </p:nvSpPr>
        <p:spPr>
          <a:xfrm>
            <a:off x="3181823" y="7159470"/>
            <a:ext cx="1105546" cy="889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5200" b="1">
                <a:latin typeface="Helvetica"/>
                <a:ea typeface="Helvetica"/>
                <a:cs typeface="Helvetica"/>
                <a:sym typeface="Helvetica"/>
              </a:defRPr>
            </a:lvl1pPr>
          </a:lstStyle>
          <a:p>
            <a:r>
              <a:t>Ex.</a:t>
            </a:r>
          </a:p>
        </p:txBody>
      </p:sp>
      <p:cxnSp>
        <p:nvCxnSpPr>
          <p:cNvPr id="8" name="Straight Connector 7"/>
          <p:cNvCxnSpPr/>
          <p:nvPr/>
        </p:nvCxnSpPr>
        <p:spPr>
          <a:xfrm flipH="1">
            <a:off x="1000163" y="2100386"/>
            <a:ext cx="9506114" cy="0"/>
          </a:xfrm>
          <a:prstGeom prst="line">
            <a:avLst/>
          </a:prstGeom>
          <a:ln w="19050" cmpd="sng">
            <a:solidFill>
              <a:schemeClr val="accent4"/>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Shape 242"/>
          <p:cNvSpPr>
            <a:spLocks noGrp="1"/>
          </p:cNvSpPr>
          <p:nvPr>
            <p:ph type="title"/>
          </p:nvPr>
        </p:nvSpPr>
        <p:spPr>
          <a:prstGeom prst="rect">
            <a:avLst/>
          </a:prstGeom>
        </p:spPr>
        <p:txBody>
          <a:bodyPr>
            <a:normAutofit/>
          </a:bodyPr>
          <a:lstStyle/>
          <a:p>
            <a:r>
              <a:rPr sz="6000"/>
              <a:t>Dynamic Type</a:t>
            </a:r>
          </a:p>
        </p:txBody>
      </p:sp>
      <p:sp>
        <p:nvSpPr>
          <p:cNvPr id="243" name="Shape 243"/>
          <p:cNvSpPr>
            <a:spLocks noGrp="1"/>
          </p:cNvSpPr>
          <p:nvPr>
            <p:ph type="body" idx="1"/>
          </p:nvPr>
        </p:nvSpPr>
        <p:spPr>
          <a:xfrm>
            <a:off x="952500" y="2603500"/>
            <a:ext cx="11099800" cy="3898971"/>
          </a:xfrm>
          <a:prstGeom prst="rect">
            <a:avLst/>
          </a:prstGeom>
        </p:spPr>
        <p:txBody>
          <a:bodyPr>
            <a:noAutofit/>
          </a:bodyPr>
          <a:lstStyle/>
          <a:p>
            <a:pPr marL="0" indent="0" defTabSz="514095">
              <a:spcBef>
                <a:spcPts val="3600"/>
              </a:spcBef>
              <a:buSzTx/>
              <a:buNone/>
              <a:defRPr sz="3168"/>
            </a:pPr>
            <a:r>
              <a:rPr sz="3200" dirty="0"/>
              <a:t>You can store any type of value in the dynamic data type variable. Type checking for these types of variables takes place at run-time.</a:t>
            </a:r>
          </a:p>
          <a:p>
            <a:pPr marL="0" indent="0" defTabSz="514095">
              <a:spcBef>
                <a:spcPts val="3600"/>
              </a:spcBef>
              <a:buSzTx/>
              <a:buNone/>
              <a:defRPr sz="3168"/>
            </a:pPr>
            <a:r>
              <a:rPr sz="3200" dirty="0"/>
              <a:t>Dynamic types are similar to object types except that type checking for object type variables takes place at compile time, whereas that for the dynamic type variables takes place at run time.</a:t>
            </a:r>
          </a:p>
        </p:txBody>
      </p:sp>
      <p:sp>
        <p:nvSpPr>
          <p:cNvPr id="244" name="Shape 244"/>
          <p:cNvSpPr/>
          <p:nvPr/>
        </p:nvSpPr>
        <p:spPr>
          <a:xfrm>
            <a:off x="5047956" y="8351828"/>
            <a:ext cx="5327095" cy="495301"/>
          </a:xfrm>
          <a:prstGeom prst="rect">
            <a:avLst/>
          </a:prstGeom>
          <a:solidFill>
            <a:schemeClr val="tx1"/>
          </a:solidFill>
          <a:ln w="25400">
            <a:solidFill>
              <a:srgbClr val="85888D"/>
            </a:solidFill>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2400">
                <a:solidFill>
                  <a:srgbClr val="666600"/>
                </a:solidFill>
              </a:defRPr>
            </a:pPr>
            <a:r>
              <a:rPr>
                <a:solidFill>
                  <a:schemeClr val="accent1"/>
                </a:solidFill>
              </a:rPr>
              <a:t>dynamic</a:t>
            </a:r>
            <a:r>
              <a:rPr>
                <a:solidFill>
                  <a:srgbClr val="313131"/>
                </a:solidFill>
              </a:rPr>
              <a:t> d </a:t>
            </a:r>
            <a:r>
              <a:t>=</a:t>
            </a:r>
            <a:r>
              <a:rPr>
                <a:solidFill>
                  <a:srgbClr val="313131"/>
                </a:solidFill>
              </a:rPr>
              <a:t> </a:t>
            </a:r>
            <a:r>
              <a:rPr>
                <a:solidFill>
                  <a:srgbClr val="006666"/>
                </a:solidFill>
              </a:rPr>
              <a:t>20</a:t>
            </a:r>
            <a:r>
              <a:t>;</a:t>
            </a:r>
          </a:p>
        </p:txBody>
      </p:sp>
      <p:sp>
        <p:nvSpPr>
          <p:cNvPr id="245" name="Shape 245"/>
          <p:cNvSpPr/>
          <p:nvPr/>
        </p:nvSpPr>
        <p:spPr>
          <a:xfrm>
            <a:off x="3746399" y="8154978"/>
            <a:ext cx="1105545" cy="889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5200" b="1">
                <a:latin typeface="Helvetica"/>
                <a:ea typeface="Helvetica"/>
                <a:cs typeface="Helvetica"/>
                <a:sym typeface="Helvetica"/>
              </a:defRPr>
            </a:lvl1pPr>
          </a:lstStyle>
          <a:p>
            <a:r>
              <a:t>Ex.</a:t>
            </a:r>
          </a:p>
        </p:txBody>
      </p:sp>
      <p:sp>
        <p:nvSpPr>
          <p:cNvPr id="246" name="Shape 246"/>
          <p:cNvSpPr/>
          <p:nvPr/>
        </p:nvSpPr>
        <p:spPr>
          <a:xfrm>
            <a:off x="5047956" y="7296364"/>
            <a:ext cx="5327095" cy="495301"/>
          </a:xfrm>
          <a:prstGeom prst="rect">
            <a:avLst/>
          </a:prstGeom>
          <a:solidFill>
            <a:schemeClr val="tx1"/>
          </a:solidFill>
          <a:ln w="25400">
            <a:solidFill>
              <a:srgbClr val="85888D"/>
            </a:solidFill>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2400">
                <a:solidFill>
                  <a:srgbClr val="666600"/>
                </a:solidFill>
              </a:defRPr>
            </a:pPr>
            <a:r>
              <a:rPr dirty="0">
                <a:solidFill>
                  <a:srgbClr val="011688"/>
                </a:solidFill>
              </a:rPr>
              <a:t>dynamic</a:t>
            </a:r>
            <a:r>
              <a:rPr dirty="0">
                <a:solidFill>
                  <a:srgbClr val="313131"/>
                </a:solidFill>
              </a:rPr>
              <a:t> </a:t>
            </a:r>
            <a:r>
              <a:rPr dirty="0"/>
              <a:t>&lt;</a:t>
            </a:r>
            <a:r>
              <a:rPr dirty="0" err="1"/>
              <a:t>variable_name</a:t>
            </a:r>
            <a:r>
              <a:rPr dirty="0"/>
              <a:t>&gt;</a:t>
            </a:r>
            <a:r>
              <a:rPr dirty="0">
                <a:solidFill>
                  <a:srgbClr val="313131"/>
                </a:solidFill>
              </a:rPr>
              <a:t> </a:t>
            </a:r>
            <a:r>
              <a:rPr dirty="0"/>
              <a:t>=</a:t>
            </a:r>
            <a:r>
              <a:rPr dirty="0">
                <a:solidFill>
                  <a:srgbClr val="313131"/>
                </a:solidFill>
              </a:rPr>
              <a:t> value</a:t>
            </a:r>
            <a:r>
              <a:rPr dirty="0"/>
              <a:t>;</a:t>
            </a:r>
          </a:p>
        </p:txBody>
      </p:sp>
      <p:sp>
        <p:nvSpPr>
          <p:cNvPr id="247" name="Shape 247"/>
          <p:cNvSpPr/>
          <p:nvPr/>
        </p:nvSpPr>
        <p:spPr>
          <a:xfrm>
            <a:off x="2617049" y="7007439"/>
            <a:ext cx="2279948" cy="889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5200" b="1">
                <a:latin typeface="Helvetica"/>
                <a:ea typeface="Helvetica"/>
                <a:cs typeface="Helvetica"/>
                <a:sym typeface="Helvetica"/>
              </a:defRPr>
            </a:lvl1pPr>
          </a:lstStyle>
          <a:p>
            <a:r>
              <a:t>Syntax</a:t>
            </a:r>
          </a:p>
        </p:txBody>
      </p:sp>
      <p:cxnSp>
        <p:nvCxnSpPr>
          <p:cNvPr id="8" name="Straight Connector 7"/>
          <p:cNvCxnSpPr/>
          <p:nvPr/>
        </p:nvCxnSpPr>
        <p:spPr>
          <a:xfrm flipH="1">
            <a:off x="1000163" y="2180596"/>
            <a:ext cx="9506114" cy="0"/>
          </a:xfrm>
          <a:prstGeom prst="line">
            <a:avLst/>
          </a:prstGeom>
          <a:ln w="19050" cmpd="sng">
            <a:solidFill>
              <a:schemeClr val="accent4"/>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 name="vs2015download3.jpg"/>
          <p:cNvPicPr>
            <a:picLocks noGrp="1" noChangeAspect="1"/>
          </p:cNvPicPr>
          <p:nvPr>
            <p:ph type="pic" idx="13"/>
          </p:nvPr>
        </p:nvPicPr>
        <p:blipFill>
          <a:blip r:embed="rId2">
            <a:extLst/>
          </a:blip>
          <a:srcRect t="269" b="269"/>
          <a:stretch>
            <a:fillRect/>
          </a:stretch>
        </p:blipFill>
        <p:spPr>
          <a:xfrm>
            <a:off x="-15689" y="-4477"/>
            <a:ext cx="13036012" cy="7120754"/>
          </a:xfrm>
          <a:prstGeom prst="rect">
            <a:avLst/>
          </a:prstGeom>
        </p:spPr>
      </p:pic>
      <p:sp>
        <p:nvSpPr>
          <p:cNvPr id="132" name="Shape 132"/>
          <p:cNvSpPr>
            <a:spLocks noGrp="1"/>
          </p:cNvSpPr>
          <p:nvPr>
            <p:ph type="title"/>
          </p:nvPr>
        </p:nvSpPr>
        <p:spPr>
          <a:xfrm>
            <a:off x="1270000" y="6918960"/>
            <a:ext cx="10464800" cy="1422400"/>
          </a:xfrm>
          <a:prstGeom prst="rect">
            <a:avLst/>
          </a:prstGeom>
        </p:spPr>
        <p:txBody>
          <a:bodyPr/>
          <a:lstStyle>
            <a:lvl1pPr defTabSz="321310">
              <a:defRPr sz="4400"/>
            </a:lvl1pPr>
          </a:lstStyle>
          <a:p>
            <a:r>
              <a:rPr dirty="0"/>
              <a:t>Download Visual Studio 2015 Community</a:t>
            </a:r>
          </a:p>
        </p:txBody>
      </p:sp>
      <p:sp>
        <p:nvSpPr>
          <p:cNvPr id="133" name="Shape 133"/>
          <p:cNvSpPr>
            <a:spLocks noGrp="1"/>
          </p:cNvSpPr>
          <p:nvPr>
            <p:ph type="body" sz="quarter" idx="1"/>
          </p:nvPr>
        </p:nvSpPr>
        <p:spPr>
          <a:xfrm>
            <a:off x="1270000" y="8483600"/>
            <a:ext cx="10464800" cy="1130300"/>
          </a:xfrm>
          <a:prstGeom prst="rect">
            <a:avLst/>
          </a:prstGeom>
        </p:spPr>
        <p:txBody>
          <a:bodyPr/>
          <a:lstStyle>
            <a:lvl1pPr>
              <a:defRPr u="sng">
                <a:hlinkClick r:id="rId3"/>
              </a:defRPr>
            </a:lvl1pPr>
          </a:lstStyle>
          <a:p>
            <a:pPr>
              <a:defRPr u="none"/>
            </a:pPr>
            <a:r>
              <a:rPr u="sng" dirty="0">
                <a:hlinkClick r:id="rId3"/>
              </a:rPr>
              <a:t>http://www.visualstudio.com/en-us/downloads/visual-studio-2015-downloads-vs.aspx</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hape 249"/>
          <p:cNvSpPr>
            <a:spLocks noGrp="1"/>
          </p:cNvSpPr>
          <p:nvPr>
            <p:ph type="title"/>
          </p:nvPr>
        </p:nvSpPr>
        <p:spPr>
          <a:prstGeom prst="rect">
            <a:avLst/>
          </a:prstGeom>
        </p:spPr>
        <p:txBody>
          <a:bodyPr>
            <a:normAutofit/>
          </a:bodyPr>
          <a:lstStyle/>
          <a:p>
            <a:r>
              <a:rPr sz="6000"/>
              <a:t>String Type</a:t>
            </a:r>
          </a:p>
        </p:txBody>
      </p:sp>
      <p:sp>
        <p:nvSpPr>
          <p:cNvPr id="250" name="Shape 250"/>
          <p:cNvSpPr>
            <a:spLocks noGrp="1"/>
          </p:cNvSpPr>
          <p:nvPr>
            <p:ph type="body" idx="1"/>
          </p:nvPr>
        </p:nvSpPr>
        <p:spPr>
          <a:xfrm>
            <a:off x="952500" y="2779962"/>
            <a:ext cx="11099800" cy="2287478"/>
          </a:xfrm>
          <a:prstGeom prst="rect">
            <a:avLst/>
          </a:prstGeom>
        </p:spPr>
        <p:txBody>
          <a:bodyPr>
            <a:normAutofit/>
          </a:bodyPr>
          <a:lstStyle/>
          <a:p>
            <a:pPr marL="0" indent="0">
              <a:buSzTx/>
              <a:buNone/>
            </a:pPr>
            <a:r>
              <a:rPr sz="4000" dirty="0"/>
              <a:t>The </a:t>
            </a:r>
            <a:r>
              <a:rPr sz="4000" b="1" dirty="0">
                <a:ea typeface="Helvetica"/>
                <a:cs typeface="Helvetica"/>
                <a:sym typeface="Helvetica"/>
              </a:rPr>
              <a:t>String Type</a:t>
            </a:r>
            <a:r>
              <a:rPr sz="4000" dirty="0"/>
              <a:t> allows you to assign any string values to a variable. The string type is an alias for the </a:t>
            </a:r>
            <a:r>
              <a:rPr sz="4000" dirty="0" err="1"/>
              <a:t>System.String</a:t>
            </a:r>
            <a:r>
              <a:rPr sz="4000" dirty="0"/>
              <a:t> class. It is derived from object type. </a:t>
            </a:r>
          </a:p>
        </p:txBody>
      </p:sp>
      <p:sp>
        <p:nvSpPr>
          <p:cNvPr id="251" name="Shape 251"/>
          <p:cNvSpPr/>
          <p:nvPr/>
        </p:nvSpPr>
        <p:spPr>
          <a:xfrm>
            <a:off x="4483281" y="5871089"/>
            <a:ext cx="5327095" cy="495301"/>
          </a:xfrm>
          <a:prstGeom prst="rect">
            <a:avLst/>
          </a:prstGeom>
          <a:solidFill>
            <a:schemeClr val="tx1"/>
          </a:solidFill>
          <a:ln w="25400">
            <a:solidFill>
              <a:srgbClr val="85888D"/>
            </a:solidFill>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2400">
                <a:solidFill>
                  <a:srgbClr val="666600"/>
                </a:solidFill>
              </a:defRPr>
            </a:pPr>
            <a:r>
              <a:rPr>
                <a:solidFill>
                  <a:srgbClr val="7F1455"/>
                </a:solidFill>
              </a:rPr>
              <a:t>String</a:t>
            </a:r>
            <a:r>
              <a:rPr>
                <a:solidFill>
                  <a:srgbClr val="313131"/>
                </a:solidFill>
              </a:rPr>
              <a:t> str </a:t>
            </a:r>
            <a:r>
              <a:t>=</a:t>
            </a:r>
            <a:r>
              <a:rPr>
                <a:solidFill>
                  <a:srgbClr val="313131"/>
                </a:solidFill>
              </a:rPr>
              <a:t> </a:t>
            </a:r>
            <a:r>
              <a:t>"Tutorials Point";</a:t>
            </a:r>
          </a:p>
        </p:txBody>
      </p:sp>
      <p:sp>
        <p:nvSpPr>
          <p:cNvPr id="252" name="Shape 252"/>
          <p:cNvSpPr/>
          <p:nvPr/>
        </p:nvSpPr>
        <p:spPr>
          <a:xfrm>
            <a:off x="3181724" y="5674239"/>
            <a:ext cx="1105546" cy="889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5200" b="1">
                <a:latin typeface="Helvetica"/>
                <a:ea typeface="Helvetica"/>
                <a:cs typeface="Helvetica"/>
                <a:sym typeface="Helvetica"/>
              </a:defRPr>
            </a:lvl1pPr>
          </a:lstStyle>
          <a:p>
            <a:r>
              <a:t>Ex.</a:t>
            </a:r>
          </a:p>
        </p:txBody>
      </p:sp>
      <p:cxnSp>
        <p:nvCxnSpPr>
          <p:cNvPr id="6" name="Straight Connector 5"/>
          <p:cNvCxnSpPr/>
          <p:nvPr/>
        </p:nvCxnSpPr>
        <p:spPr>
          <a:xfrm flipH="1">
            <a:off x="1000163" y="2244766"/>
            <a:ext cx="9506114" cy="0"/>
          </a:xfrm>
          <a:prstGeom prst="line">
            <a:avLst/>
          </a:prstGeom>
          <a:ln w="19050" cmpd="sng">
            <a:solidFill>
              <a:schemeClr val="accent4"/>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Shape 256"/>
          <p:cNvSpPr>
            <a:spLocks noGrp="1"/>
          </p:cNvSpPr>
          <p:nvPr>
            <p:ph type="title"/>
          </p:nvPr>
        </p:nvSpPr>
        <p:spPr>
          <a:prstGeom prst="rect">
            <a:avLst/>
          </a:prstGeom>
        </p:spPr>
        <p:txBody>
          <a:bodyPr>
            <a:normAutofit/>
          </a:bodyPr>
          <a:lstStyle/>
          <a:p>
            <a:r>
              <a:rPr sz="6000" dirty="0"/>
              <a:t>Variable</a:t>
            </a:r>
          </a:p>
        </p:txBody>
      </p:sp>
      <p:sp>
        <p:nvSpPr>
          <p:cNvPr id="257" name="Shape 257"/>
          <p:cNvSpPr>
            <a:spLocks noGrp="1"/>
          </p:cNvSpPr>
          <p:nvPr>
            <p:ph type="body" idx="1"/>
          </p:nvPr>
        </p:nvSpPr>
        <p:spPr>
          <a:xfrm>
            <a:off x="975360" y="2685677"/>
            <a:ext cx="11054080" cy="4068055"/>
          </a:xfrm>
          <a:prstGeom prst="rect">
            <a:avLst/>
          </a:prstGeom>
        </p:spPr>
        <p:txBody>
          <a:bodyPr>
            <a:normAutofit/>
          </a:bodyPr>
          <a:lstStyle>
            <a:lvl1pPr marL="0" indent="0">
              <a:buSzTx/>
              <a:buNone/>
            </a:lvl1pPr>
          </a:lstStyle>
          <a:p>
            <a:r>
              <a:rPr sz="4000" dirty="0"/>
              <a:t>A variable is nothing but a name given to a storage area that our programs can manipulate. Each variable in C# has a specific type, which determines the size and layout of the variable's memory the range of values that can be stored within that memory and the set of operations that can be applied to the variable.</a:t>
            </a:r>
          </a:p>
        </p:txBody>
      </p:sp>
      <p:cxnSp>
        <p:nvCxnSpPr>
          <p:cNvPr id="4" name="Straight Connector 3"/>
          <p:cNvCxnSpPr/>
          <p:nvPr/>
        </p:nvCxnSpPr>
        <p:spPr>
          <a:xfrm flipH="1">
            <a:off x="1000163" y="2100386"/>
            <a:ext cx="9506114" cy="0"/>
          </a:xfrm>
          <a:prstGeom prst="line">
            <a:avLst/>
          </a:prstGeom>
          <a:ln w="19050" cmpd="sng">
            <a:solidFill>
              <a:schemeClr val="accent4"/>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7"/>
          </p:nvPr>
        </p:nvSpPr>
        <p:spPr/>
      </p:sp>
      <p:sp>
        <p:nvSpPr>
          <p:cNvPr id="138" name="Shape 138"/>
          <p:cNvSpPr>
            <a:spLocks noGrp="1"/>
          </p:cNvSpPr>
          <p:nvPr>
            <p:ph type="title" idx="4294967295"/>
          </p:nvPr>
        </p:nvSpPr>
        <p:spPr>
          <a:xfrm>
            <a:off x="640080" y="3225800"/>
            <a:ext cx="10464800" cy="3302000"/>
          </a:xfrm>
          <a:prstGeom prst="rect">
            <a:avLst/>
          </a:prstGeom>
        </p:spPr>
        <p:txBody>
          <a:bodyPr>
            <a:normAutofit/>
          </a:bodyPr>
          <a:lstStyle/>
          <a:p>
            <a:r>
              <a:rPr lang="en-US" sz="6600" dirty="0"/>
              <a:t>Variables</a:t>
            </a:r>
            <a:endParaRPr sz="6600" dirty="0"/>
          </a:p>
        </p:txBody>
      </p:sp>
    </p:spTree>
    <p:extLst>
      <p:ext uri="{BB962C8B-B14F-4D97-AF65-F5344CB8AC3E}">
        <p14:creationId xmlns:p14="http://schemas.microsoft.com/office/powerpoint/2010/main" val="4164287239"/>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p:cNvSpPr>
          <p:nvPr>
            <p:ph type="title"/>
          </p:nvPr>
        </p:nvSpPr>
        <p:spPr>
          <a:prstGeom prst="rect">
            <a:avLst/>
          </a:prstGeom>
        </p:spPr>
        <p:txBody>
          <a:bodyPr>
            <a:normAutofit/>
          </a:bodyPr>
          <a:lstStyle/>
          <a:p>
            <a:r>
              <a:rPr sz="6000" dirty="0"/>
              <a:t>Defining a Variable</a:t>
            </a:r>
          </a:p>
        </p:txBody>
      </p:sp>
      <p:sp>
        <p:nvSpPr>
          <p:cNvPr id="260" name="Shape 260"/>
          <p:cNvSpPr>
            <a:spLocks noGrp="1"/>
          </p:cNvSpPr>
          <p:nvPr>
            <p:ph type="body" idx="1"/>
          </p:nvPr>
        </p:nvSpPr>
        <p:spPr>
          <a:xfrm>
            <a:off x="952499" y="6206059"/>
            <a:ext cx="11099801" cy="820480"/>
          </a:xfrm>
          <a:prstGeom prst="rect">
            <a:avLst/>
          </a:prstGeom>
        </p:spPr>
        <p:txBody>
          <a:bodyPr>
            <a:noAutofit/>
          </a:bodyPr>
          <a:lstStyle>
            <a:lvl1pPr marL="0" indent="0" defTabSz="479044">
              <a:spcBef>
                <a:spcPts val="3400"/>
              </a:spcBef>
              <a:buSzTx/>
              <a:buNone/>
              <a:defRPr sz="2952"/>
            </a:lvl1pPr>
          </a:lstStyle>
          <a:p>
            <a:r>
              <a:rPr sz="3200" dirty="0"/>
              <a:t>Initialize a variable after initializing it or at the time of definition as:</a:t>
            </a:r>
          </a:p>
        </p:txBody>
      </p:sp>
      <p:sp>
        <p:nvSpPr>
          <p:cNvPr id="261" name="Shape 261"/>
          <p:cNvSpPr/>
          <p:nvPr/>
        </p:nvSpPr>
        <p:spPr>
          <a:xfrm>
            <a:off x="5047956" y="2875297"/>
            <a:ext cx="5327095" cy="495301"/>
          </a:xfrm>
          <a:prstGeom prst="rect">
            <a:avLst/>
          </a:prstGeom>
          <a:solidFill>
            <a:schemeClr val="tx1"/>
          </a:solidFill>
          <a:ln w="25400">
            <a:solidFill>
              <a:srgbClr val="85888D"/>
            </a:solidFill>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2400">
                <a:solidFill>
                  <a:srgbClr val="666600"/>
                </a:solidFill>
              </a:defRPr>
            </a:pPr>
            <a:r>
              <a:rPr dirty="0"/>
              <a:t>&lt;</a:t>
            </a:r>
            <a:r>
              <a:rPr dirty="0" err="1"/>
              <a:t>data_type</a:t>
            </a:r>
            <a:r>
              <a:rPr dirty="0"/>
              <a:t>&gt;</a:t>
            </a:r>
            <a:r>
              <a:rPr dirty="0">
                <a:solidFill>
                  <a:srgbClr val="313131"/>
                </a:solidFill>
              </a:rPr>
              <a:t> </a:t>
            </a:r>
            <a:r>
              <a:rPr dirty="0"/>
              <a:t>&lt;</a:t>
            </a:r>
            <a:r>
              <a:rPr dirty="0" err="1"/>
              <a:t>variable_list</a:t>
            </a:r>
            <a:r>
              <a:rPr dirty="0"/>
              <a:t>&gt;</a:t>
            </a:r>
            <a:r>
              <a:rPr dirty="0">
                <a:solidFill>
                  <a:srgbClr val="313131"/>
                </a:solidFill>
              </a:rPr>
              <a:t>;</a:t>
            </a:r>
          </a:p>
        </p:txBody>
      </p:sp>
      <p:sp>
        <p:nvSpPr>
          <p:cNvPr id="262" name="Shape 262"/>
          <p:cNvSpPr/>
          <p:nvPr/>
        </p:nvSpPr>
        <p:spPr>
          <a:xfrm>
            <a:off x="2617049" y="2586372"/>
            <a:ext cx="2279949" cy="889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5200" b="1">
                <a:latin typeface="Helvetica"/>
                <a:ea typeface="Helvetica"/>
                <a:cs typeface="Helvetica"/>
                <a:sym typeface="Helvetica"/>
              </a:defRPr>
            </a:lvl1pPr>
          </a:lstStyle>
          <a:p>
            <a:r>
              <a:t>Syntax</a:t>
            </a:r>
          </a:p>
        </p:txBody>
      </p:sp>
      <p:sp>
        <p:nvSpPr>
          <p:cNvPr id="263" name="Shape 263"/>
          <p:cNvSpPr/>
          <p:nvPr/>
        </p:nvSpPr>
        <p:spPr>
          <a:xfrm>
            <a:off x="5047956" y="4019221"/>
            <a:ext cx="5327095" cy="1600201"/>
          </a:xfrm>
          <a:prstGeom prst="rect">
            <a:avLst/>
          </a:prstGeom>
          <a:solidFill>
            <a:schemeClr val="tx1"/>
          </a:solidFill>
          <a:ln w="25400">
            <a:solidFill>
              <a:srgbClr val="85888D"/>
            </a:solidFill>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2400">
                <a:solidFill>
                  <a:srgbClr val="666600"/>
                </a:solidFill>
              </a:defRPr>
            </a:pPr>
            <a:r>
              <a:rPr>
                <a:solidFill>
                  <a:schemeClr val="accent1"/>
                </a:solidFill>
              </a:rPr>
              <a:t>int</a:t>
            </a:r>
            <a:r>
              <a:rPr>
                <a:solidFill>
                  <a:srgbClr val="313131"/>
                </a:solidFill>
              </a:rPr>
              <a:t> i</a:t>
            </a:r>
            <a:r>
              <a:t>,</a:t>
            </a:r>
            <a:r>
              <a:rPr>
                <a:solidFill>
                  <a:srgbClr val="313131"/>
                </a:solidFill>
              </a:rPr>
              <a:t> j</a:t>
            </a:r>
            <a:r>
              <a:t>,</a:t>
            </a:r>
            <a:r>
              <a:rPr>
                <a:solidFill>
                  <a:srgbClr val="313131"/>
                </a:solidFill>
              </a:rPr>
              <a:t> k</a:t>
            </a:r>
            <a:r>
              <a:t>;</a:t>
            </a:r>
            <a:endParaRPr>
              <a:solidFill>
                <a:srgbClr val="313131"/>
              </a:solidFill>
            </a:endParaRPr>
          </a:p>
          <a:p>
            <a:pPr algn="l">
              <a:defRPr sz="2400">
                <a:solidFill>
                  <a:srgbClr val="666600"/>
                </a:solidFill>
              </a:defRPr>
            </a:pPr>
            <a:r>
              <a:rPr>
                <a:solidFill>
                  <a:schemeClr val="accent1"/>
                </a:solidFill>
              </a:rPr>
              <a:t>char</a:t>
            </a:r>
            <a:r>
              <a:rPr>
                <a:solidFill>
                  <a:srgbClr val="313131"/>
                </a:solidFill>
              </a:rPr>
              <a:t> c</a:t>
            </a:r>
            <a:r>
              <a:t>,</a:t>
            </a:r>
            <a:r>
              <a:rPr>
                <a:solidFill>
                  <a:srgbClr val="313131"/>
                </a:solidFill>
              </a:rPr>
              <a:t> ch</a:t>
            </a:r>
            <a:r>
              <a:t>;</a:t>
            </a:r>
            <a:endParaRPr>
              <a:solidFill>
                <a:srgbClr val="313131"/>
              </a:solidFill>
            </a:endParaRPr>
          </a:p>
          <a:p>
            <a:pPr algn="l">
              <a:defRPr sz="2400">
                <a:solidFill>
                  <a:srgbClr val="666600"/>
                </a:solidFill>
              </a:defRPr>
            </a:pPr>
            <a:r>
              <a:rPr>
                <a:solidFill>
                  <a:schemeClr val="accent1"/>
                </a:solidFill>
              </a:rPr>
              <a:t>float</a:t>
            </a:r>
            <a:r>
              <a:t> f, salary;</a:t>
            </a:r>
          </a:p>
          <a:p>
            <a:pPr algn="l">
              <a:defRPr sz="2400">
                <a:solidFill>
                  <a:srgbClr val="666600"/>
                </a:solidFill>
              </a:defRPr>
            </a:pPr>
            <a:r>
              <a:rPr>
                <a:solidFill>
                  <a:schemeClr val="accent1"/>
                </a:solidFill>
              </a:rPr>
              <a:t>double</a:t>
            </a:r>
            <a:r>
              <a:rPr>
                <a:solidFill>
                  <a:srgbClr val="313131"/>
                </a:solidFill>
              </a:rPr>
              <a:t> d</a:t>
            </a:r>
            <a:r>
              <a:t>;</a:t>
            </a:r>
          </a:p>
        </p:txBody>
      </p:sp>
      <p:sp>
        <p:nvSpPr>
          <p:cNvPr id="264" name="Shape 264"/>
          <p:cNvSpPr/>
          <p:nvPr/>
        </p:nvSpPr>
        <p:spPr>
          <a:xfrm>
            <a:off x="3795685" y="3998986"/>
            <a:ext cx="1105546" cy="889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5200" b="1">
                <a:latin typeface="Helvetica"/>
                <a:ea typeface="Helvetica"/>
                <a:cs typeface="Helvetica"/>
                <a:sym typeface="Helvetica"/>
              </a:defRPr>
            </a:lvl1pPr>
          </a:lstStyle>
          <a:p>
            <a:r>
              <a:t>Ex.</a:t>
            </a:r>
          </a:p>
        </p:txBody>
      </p:sp>
      <p:sp>
        <p:nvSpPr>
          <p:cNvPr id="265" name="Shape 265"/>
          <p:cNvSpPr/>
          <p:nvPr/>
        </p:nvSpPr>
        <p:spPr>
          <a:xfrm>
            <a:off x="5009001" y="7358993"/>
            <a:ext cx="5327095" cy="1231901"/>
          </a:xfrm>
          <a:prstGeom prst="rect">
            <a:avLst/>
          </a:prstGeom>
          <a:solidFill>
            <a:schemeClr val="tx1"/>
          </a:solidFill>
          <a:ln w="25400">
            <a:solidFill>
              <a:srgbClr val="85888D"/>
            </a:solidFill>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2400">
                <a:solidFill>
                  <a:srgbClr val="666600"/>
                </a:solidFill>
              </a:defRPr>
            </a:pPr>
            <a:r>
              <a:t>c = ‘a’;</a:t>
            </a:r>
          </a:p>
          <a:p>
            <a:pPr algn="l">
              <a:defRPr sz="2400">
                <a:solidFill>
                  <a:srgbClr val="666600"/>
                </a:solidFill>
              </a:defRPr>
            </a:pPr>
            <a:r>
              <a:t>int</a:t>
            </a:r>
            <a:r>
              <a:rPr>
                <a:solidFill>
                  <a:srgbClr val="313131"/>
                </a:solidFill>
              </a:rPr>
              <a:t> i </a:t>
            </a:r>
            <a:r>
              <a:t>=</a:t>
            </a:r>
            <a:r>
              <a:rPr>
                <a:solidFill>
                  <a:srgbClr val="313131"/>
                </a:solidFill>
              </a:rPr>
              <a:t> </a:t>
            </a:r>
            <a:r>
              <a:rPr>
                <a:solidFill>
                  <a:srgbClr val="006666"/>
                </a:solidFill>
              </a:rPr>
              <a:t>100</a:t>
            </a:r>
            <a:r>
              <a:t>;</a:t>
            </a:r>
          </a:p>
          <a:p>
            <a:pPr algn="l">
              <a:defRPr sz="2400">
                <a:solidFill>
                  <a:srgbClr val="666600"/>
                </a:solidFill>
              </a:defRPr>
            </a:pPr>
            <a:r>
              <a:rPr>
                <a:solidFill>
                  <a:srgbClr val="011688"/>
                </a:solidFill>
              </a:rPr>
              <a:t>int</a:t>
            </a:r>
            <a:r>
              <a:rPr>
                <a:solidFill>
                  <a:srgbClr val="313131"/>
                </a:solidFill>
              </a:rPr>
              <a:t> d </a:t>
            </a:r>
            <a:r>
              <a:t>=</a:t>
            </a:r>
            <a:r>
              <a:rPr>
                <a:solidFill>
                  <a:srgbClr val="313131"/>
                </a:solidFill>
              </a:rPr>
              <a:t> </a:t>
            </a:r>
            <a:r>
              <a:rPr>
                <a:solidFill>
                  <a:srgbClr val="006666"/>
                </a:solidFill>
              </a:rPr>
              <a:t>3</a:t>
            </a:r>
            <a:r>
              <a:t>,</a:t>
            </a:r>
            <a:r>
              <a:rPr>
                <a:solidFill>
                  <a:srgbClr val="313131"/>
                </a:solidFill>
              </a:rPr>
              <a:t> f </a:t>
            </a:r>
            <a:r>
              <a:t>=</a:t>
            </a:r>
            <a:r>
              <a:rPr>
                <a:solidFill>
                  <a:srgbClr val="313131"/>
                </a:solidFill>
              </a:rPr>
              <a:t> </a:t>
            </a:r>
            <a:r>
              <a:rPr>
                <a:solidFill>
                  <a:srgbClr val="006666"/>
                </a:solidFill>
              </a:rPr>
              <a:t>5</a:t>
            </a:r>
            <a:r>
              <a:t>;</a:t>
            </a:r>
            <a:r>
              <a:rPr>
                <a:solidFill>
                  <a:srgbClr val="313131"/>
                </a:solidFill>
              </a:rPr>
              <a:t>  </a:t>
            </a:r>
            <a:r>
              <a:t>/* initializing d and f.*/</a:t>
            </a:r>
          </a:p>
        </p:txBody>
      </p:sp>
      <p:sp>
        <p:nvSpPr>
          <p:cNvPr id="266" name="Shape 266"/>
          <p:cNvSpPr/>
          <p:nvPr/>
        </p:nvSpPr>
        <p:spPr>
          <a:xfrm>
            <a:off x="3707443" y="7339943"/>
            <a:ext cx="1105546" cy="889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5200" b="1">
                <a:latin typeface="Helvetica"/>
                <a:ea typeface="Helvetica"/>
                <a:cs typeface="Helvetica"/>
                <a:sym typeface="Helvetica"/>
              </a:defRPr>
            </a:lvl1pPr>
          </a:lstStyle>
          <a:p>
            <a:r>
              <a:t>Ex.</a:t>
            </a:r>
          </a:p>
        </p:txBody>
      </p:sp>
      <p:cxnSp>
        <p:nvCxnSpPr>
          <p:cNvPr id="10" name="Straight Connector 9"/>
          <p:cNvCxnSpPr/>
          <p:nvPr/>
        </p:nvCxnSpPr>
        <p:spPr>
          <a:xfrm flipH="1">
            <a:off x="1000163" y="2180597"/>
            <a:ext cx="9506114" cy="0"/>
          </a:xfrm>
          <a:prstGeom prst="line">
            <a:avLst/>
          </a:prstGeom>
          <a:ln w="19050" cmpd="sng">
            <a:solidFill>
              <a:schemeClr val="accent4"/>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Shape 268"/>
          <p:cNvSpPr>
            <a:spLocks noGrp="1"/>
          </p:cNvSpPr>
          <p:nvPr>
            <p:ph type="title"/>
          </p:nvPr>
        </p:nvSpPr>
        <p:spPr>
          <a:prstGeom prst="rect">
            <a:avLst/>
          </a:prstGeom>
        </p:spPr>
        <p:txBody>
          <a:bodyPr>
            <a:normAutofit/>
          </a:bodyPr>
          <a:lstStyle>
            <a:lvl1pPr defTabSz="502412">
              <a:defRPr sz="6880"/>
            </a:lvl1pPr>
          </a:lstStyle>
          <a:p>
            <a:r>
              <a:rPr sz="6000" dirty="0"/>
              <a:t>Accepting Values from User</a:t>
            </a:r>
          </a:p>
        </p:txBody>
      </p:sp>
      <p:sp>
        <p:nvSpPr>
          <p:cNvPr id="269" name="Shape 269"/>
          <p:cNvSpPr>
            <a:spLocks noGrp="1"/>
          </p:cNvSpPr>
          <p:nvPr>
            <p:ph type="body" idx="1"/>
          </p:nvPr>
        </p:nvSpPr>
        <p:spPr>
          <a:xfrm>
            <a:off x="952500" y="3118390"/>
            <a:ext cx="11099800" cy="2426967"/>
          </a:xfrm>
          <a:prstGeom prst="rect">
            <a:avLst/>
          </a:prstGeom>
        </p:spPr>
        <p:txBody>
          <a:bodyPr>
            <a:normAutofit/>
          </a:bodyPr>
          <a:lstStyle/>
          <a:p>
            <a:pPr marL="0" indent="0">
              <a:buSzTx/>
              <a:buNone/>
            </a:pPr>
            <a:r>
              <a:rPr sz="3200" dirty="0"/>
              <a:t>The </a:t>
            </a:r>
            <a:r>
              <a:rPr sz="3200" b="1" dirty="0">
                <a:ea typeface="Helvetica"/>
                <a:cs typeface="Helvetica"/>
                <a:sym typeface="Helvetica"/>
              </a:rPr>
              <a:t>Console</a:t>
            </a:r>
            <a:r>
              <a:rPr sz="3200" dirty="0"/>
              <a:t> class in the </a:t>
            </a:r>
            <a:r>
              <a:rPr sz="3200" b="1" dirty="0">
                <a:ea typeface="Helvetica"/>
                <a:cs typeface="Helvetica"/>
                <a:sym typeface="Helvetica"/>
              </a:rPr>
              <a:t>System</a:t>
            </a:r>
            <a:r>
              <a:rPr sz="3200" dirty="0"/>
              <a:t> namespace provides a function </a:t>
            </a:r>
            <a:r>
              <a:rPr sz="3200" b="1" dirty="0" err="1">
                <a:ea typeface="Helvetica"/>
                <a:cs typeface="Helvetica"/>
                <a:sym typeface="Helvetica"/>
              </a:rPr>
              <a:t>ReadLine</a:t>
            </a:r>
            <a:r>
              <a:rPr sz="3200" b="1" dirty="0">
                <a:ea typeface="Helvetica"/>
                <a:cs typeface="Helvetica"/>
                <a:sym typeface="Helvetica"/>
              </a:rPr>
              <a:t>()</a:t>
            </a:r>
            <a:r>
              <a:rPr sz="3200" dirty="0"/>
              <a:t> for accepting input from the user and store it into a variable.</a:t>
            </a:r>
          </a:p>
        </p:txBody>
      </p:sp>
      <p:sp>
        <p:nvSpPr>
          <p:cNvPr id="270" name="Shape 270"/>
          <p:cNvSpPr/>
          <p:nvPr/>
        </p:nvSpPr>
        <p:spPr>
          <a:xfrm>
            <a:off x="4005628" y="5321299"/>
            <a:ext cx="6265972" cy="863601"/>
          </a:xfrm>
          <a:prstGeom prst="rect">
            <a:avLst/>
          </a:prstGeom>
          <a:solidFill>
            <a:schemeClr val="tx1"/>
          </a:solidFill>
          <a:ln w="25400">
            <a:solidFill>
              <a:srgbClr val="85888D"/>
            </a:solidFill>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2400">
                <a:solidFill>
                  <a:srgbClr val="666600"/>
                </a:solidFill>
              </a:defRPr>
            </a:pPr>
            <a:r>
              <a:rPr dirty="0" err="1">
                <a:solidFill>
                  <a:srgbClr val="011688"/>
                </a:solidFill>
              </a:rPr>
              <a:t>int</a:t>
            </a:r>
            <a:r>
              <a:rPr dirty="0"/>
              <a:t> </a:t>
            </a:r>
            <a:r>
              <a:rPr dirty="0" err="1"/>
              <a:t>num</a:t>
            </a:r>
            <a:r>
              <a:rPr dirty="0"/>
              <a:t>;</a:t>
            </a:r>
          </a:p>
          <a:p>
            <a:pPr algn="l">
              <a:defRPr sz="2400">
                <a:solidFill>
                  <a:srgbClr val="666600"/>
                </a:solidFill>
              </a:defRPr>
            </a:pPr>
            <a:r>
              <a:rPr dirty="0" err="1">
                <a:solidFill>
                  <a:srgbClr val="313131"/>
                </a:solidFill>
              </a:rPr>
              <a:t>num</a:t>
            </a:r>
            <a:r>
              <a:rPr dirty="0">
                <a:solidFill>
                  <a:srgbClr val="313131"/>
                </a:solidFill>
              </a:rPr>
              <a:t> </a:t>
            </a:r>
            <a:r>
              <a:rPr dirty="0"/>
              <a:t>=</a:t>
            </a:r>
            <a:r>
              <a:rPr dirty="0">
                <a:solidFill>
                  <a:srgbClr val="313131"/>
                </a:solidFill>
              </a:rPr>
              <a:t> </a:t>
            </a:r>
            <a:r>
              <a:rPr dirty="0"/>
              <a:t>Convert.ToInt32(</a:t>
            </a:r>
            <a:r>
              <a:rPr dirty="0" err="1"/>
              <a:t>Console.ReadLine</a:t>
            </a:r>
            <a:r>
              <a:rPr dirty="0"/>
              <a:t>());</a:t>
            </a:r>
          </a:p>
        </p:txBody>
      </p:sp>
      <p:sp>
        <p:nvSpPr>
          <p:cNvPr id="271" name="Shape 271"/>
          <p:cNvSpPr/>
          <p:nvPr/>
        </p:nvSpPr>
        <p:spPr>
          <a:xfrm>
            <a:off x="2720500" y="5308600"/>
            <a:ext cx="1105546" cy="889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5200" b="1">
                <a:latin typeface="Helvetica"/>
                <a:ea typeface="Helvetica"/>
                <a:cs typeface="Helvetica"/>
                <a:sym typeface="Helvetica"/>
              </a:defRPr>
            </a:lvl1pPr>
          </a:lstStyle>
          <a:p>
            <a:r>
              <a:t>Ex.</a:t>
            </a:r>
          </a:p>
        </p:txBody>
      </p:sp>
      <p:sp>
        <p:nvSpPr>
          <p:cNvPr id="272" name="Shape 272"/>
          <p:cNvSpPr/>
          <p:nvPr/>
        </p:nvSpPr>
        <p:spPr>
          <a:xfrm>
            <a:off x="953753" y="7345509"/>
            <a:ext cx="11097294" cy="157992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spcBef>
                <a:spcPts val="4200"/>
              </a:spcBef>
            </a:pPr>
            <a:r>
              <a:rPr sz="3200" dirty="0"/>
              <a:t>The function </a:t>
            </a:r>
            <a:r>
              <a:rPr sz="3200" b="1" dirty="0">
                <a:ea typeface="Helvetica"/>
                <a:cs typeface="Helvetica"/>
                <a:sym typeface="Helvetica"/>
              </a:rPr>
              <a:t>Convert.ToInt32()</a:t>
            </a:r>
            <a:r>
              <a:rPr sz="3200" dirty="0"/>
              <a:t> converts the data entered by the user to </a:t>
            </a:r>
            <a:r>
              <a:rPr sz="3200" dirty="0" err="1"/>
              <a:t>int</a:t>
            </a:r>
            <a:r>
              <a:rPr sz="3200" dirty="0"/>
              <a:t> data type, because </a:t>
            </a:r>
            <a:r>
              <a:rPr sz="3200" b="1" dirty="0" err="1">
                <a:ea typeface="Helvetica"/>
                <a:cs typeface="Helvetica"/>
                <a:sym typeface="Helvetica"/>
              </a:rPr>
              <a:t>Console.ReadLine</a:t>
            </a:r>
            <a:r>
              <a:rPr sz="3200" b="1" dirty="0">
                <a:ea typeface="Helvetica"/>
                <a:cs typeface="Helvetica"/>
                <a:sym typeface="Helvetica"/>
              </a:rPr>
              <a:t>()</a:t>
            </a:r>
            <a:r>
              <a:rPr sz="3200" dirty="0"/>
              <a:t> accepts the data in string format.</a:t>
            </a:r>
          </a:p>
        </p:txBody>
      </p:sp>
      <p:cxnSp>
        <p:nvCxnSpPr>
          <p:cNvPr id="7" name="Straight Connector 6"/>
          <p:cNvCxnSpPr/>
          <p:nvPr/>
        </p:nvCxnSpPr>
        <p:spPr>
          <a:xfrm flipH="1">
            <a:off x="1000163" y="2212684"/>
            <a:ext cx="9506114" cy="0"/>
          </a:xfrm>
          <a:prstGeom prst="line">
            <a:avLst/>
          </a:prstGeom>
          <a:ln w="19050" cmpd="sng">
            <a:solidFill>
              <a:schemeClr val="accent4"/>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7"/>
          </p:nvPr>
        </p:nvSpPr>
        <p:spPr/>
      </p:sp>
      <p:sp>
        <p:nvSpPr>
          <p:cNvPr id="138" name="Shape 138"/>
          <p:cNvSpPr>
            <a:spLocks noGrp="1"/>
          </p:cNvSpPr>
          <p:nvPr>
            <p:ph type="title" idx="4294967295"/>
          </p:nvPr>
        </p:nvSpPr>
        <p:spPr>
          <a:xfrm>
            <a:off x="640080" y="3225800"/>
            <a:ext cx="10464800" cy="3302000"/>
          </a:xfrm>
          <a:prstGeom prst="rect">
            <a:avLst/>
          </a:prstGeom>
        </p:spPr>
        <p:txBody>
          <a:bodyPr>
            <a:normAutofit/>
          </a:bodyPr>
          <a:lstStyle/>
          <a:p>
            <a:r>
              <a:rPr lang="en-US" sz="6600" dirty="0"/>
              <a:t>Operators</a:t>
            </a:r>
            <a:endParaRPr sz="6600" dirty="0"/>
          </a:p>
        </p:txBody>
      </p:sp>
    </p:spTree>
    <p:extLst>
      <p:ext uri="{BB962C8B-B14F-4D97-AF65-F5344CB8AC3E}">
        <p14:creationId xmlns:p14="http://schemas.microsoft.com/office/powerpoint/2010/main" val="2284513853"/>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Shape 276"/>
          <p:cNvSpPr>
            <a:spLocks noGrp="1"/>
          </p:cNvSpPr>
          <p:nvPr>
            <p:ph type="title"/>
          </p:nvPr>
        </p:nvSpPr>
        <p:spPr>
          <a:prstGeom prst="rect">
            <a:avLst/>
          </a:prstGeom>
        </p:spPr>
        <p:txBody>
          <a:bodyPr>
            <a:normAutofit/>
          </a:bodyPr>
          <a:lstStyle/>
          <a:p>
            <a:r>
              <a:rPr sz="6000" dirty="0"/>
              <a:t>Arithmetic operators</a:t>
            </a:r>
          </a:p>
        </p:txBody>
      </p:sp>
      <p:sp>
        <p:nvSpPr>
          <p:cNvPr id="277" name="Shape 277"/>
          <p:cNvSpPr>
            <a:spLocks noGrp="1"/>
          </p:cNvSpPr>
          <p:nvPr>
            <p:ph type="body" idx="1"/>
          </p:nvPr>
        </p:nvSpPr>
        <p:spPr>
          <a:xfrm>
            <a:off x="952500" y="2715794"/>
            <a:ext cx="11099800" cy="1198479"/>
          </a:xfrm>
          <a:prstGeom prst="rect">
            <a:avLst/>
          </a:prstGeom>
        </p:spPr>
        <p:txBody>
          <a:bodyPr>
            <a:normAutofit/>
          </a:bodyPr>
          <a:lstStyle/>
          <a:p>
            <a:pPr marL="0" indent="0">
              <a:buSzTx/>
              <a:buNone/>
            </a:pPr>
            <a:r>
              <a:rPr sz="3200" dirty="0"/>
              <a:t>Following table shows all the arithmetic operators supported by C#. Assume variable </a:t>
            </a:r>
            <a:r>
              <a:rPr sz="3200" b="1" dirty="0">
                <a:ea typeface="Helvetica"/>
                <a:cs typeface="Helvetica"/>
                <a:sym typeface="Helvetica"/>
              </a:rPr>
              <a:t>A</a:t>
            </a:r>
            <a:r>
              <a:rPr sz="3200" dirty="0"/>
              <a:t> holds 10 and variable </a:t>
            </a:r>
            <a:r>
              <a:rPr sz="3200" b="1" dirty="0">
                <a:ea typeface="Helvetica"/>
                <a:cs typeface="Helvetica"/>
                <a:sym typeface="Helvetica"/>
              </a:rPr>
              <a:t>B</a:t>
            </a:r>
            <a:r>
              <a:rPr sz="3200" dirty="0"/>
              <a:t> holds 20 then:</a:t>
            </a:r>
          </a:p>
        </p:txBody>
      </p:sp>
      <p:graphicFrame>
        <p:nvGraphicFramePr>
          <p:cNvPr id="278" name="Table 278"/>
          <p:cNvGraphicFramePr/>
          <p:nvPr>
            <p:extLst>
              <p:ext uri="{D42A27DB-BD31-4B8C-83A1-F6EECF244321}">
                <p14:modId xmlns:p14="http://schemas.microsoft.com/office/powerpoint/2010/main" val="3125557562"/>
              </p:ext>
            </p:extLst>
          </p:nvPr>
        </p:nvGraphicFramePr>
        <p:xfrm>
          <a:off x="901192" y="4149245"/>
          <a:ext cx="11202414" cy="4597768"/>
        </p:xfrm>
        <a:graphic>
          <a:graphicData uri="http://schemas.openxmlformats.org/drawingml/2006/table">
            <a:tbl>
              <a:tblPr bandRow="1">
                <a:tableStyleId>{4C3C2611-4C71-4FC5-86AE-919BDF0F9419}</a:tableStyleId>
              </a:tblPr>
              <a:tblGrid>
                <a:gridCol w="1798553">
                  <a:extLst>
                    <a:ext uri="{9D8B030D-6E8A-4147-A177-3AD203B41FA5}">
                      <a16:colId xmlns:a16="http://schemas.microsoft.com/office/drawing/2014/main" val="20000"/>
                    </a:ext>
                  </a:extLst>
                </a:gridCol>
                <a:gridCol w="7043289">
                  <a:extLst>
                    <a:ext uri="{9D8B030D-6E8A-4147-A177-3AD203B41FA5}">
                      <a16:colId xmlns:a16="http://schemas.microsoft.com/office/drawing/2014/main" val="20001"/>
                    </a:ext>
                  </a:extLst>
                </a:gridCol>
                <a:gridCol w="2360572">
                  <a:extLst>
                    <a:ext uri="{9D8B030D-6E8A-4147-A177-3AD203B41FA5}">
                      <a16:colId xmlns:a16="http://schemas.microsoft.com/office/drawing/2014/main" val="20002"/>
                    </a:ext>
                  </a:extLst>
                </a:gridCol>
              </a:tblGrid>
              <a:tr h="574721">
                <a:tc>
                  <a:txBody>
                    <a:bodyPr/>
                    <a:lstStyle/>
                    <a:p>
                      <a:pPr algn="l" defTabSz="914400"/>
                      <a:r>
                        <a:rPr sz="1700" b="1">
                          <a:solidFill>
                            <a:srgbClr val="313131"/>
                          </a:solidFill>
                          <a:latin typeface="Verdana"/>
                          <a:ea typeface="Verdana"/>
                          <a:cs typeface="Verdana"/>
                          <a:sym typeface="Verdana"/>
                        </a:rPr>
                        <a:t>Operator</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c>
                  <a:txBody>
                    <a:bodyPr/>
                    <a:lstStyle/>
                    <a:p>
                      <a:pPr algn="l" defTabSz="914400"/>
                      <a:r>
                        <a:rPr sz="1700" b="1" dirty="0">
                          <a:solidFill>
                            <a:srgbClr val="313131"/>
                          </a:solidFill>
                          <a:latin typeface="Verdana"/>
                          <a:ea typeface="Verdana"/>
                          <a:cs typeface="Verdana"/>
                          <a:sym typeface="Verdana"/>
                        </a:rPr>
                        <a:t>Description</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c>
                  <a:txBody>
                    <a:bodyPr/>
                    <a:lstStyle/>
                    <a:p>
                      <a:pPr algn="l" defTabSz="914400"/>
                      <a:r>
                        <a:rPr sz="1700" b="1">
                          <a:solidFill>
                            <a:srgbClr val="313131"/>
                          </a:solidFill>
                          <a:latin typeface="Verdana"/>
                          <a:ea typeface="Verdana"/>
                          <a:cs typeface="Verdana"/>
                          <a:sym typeface="Verdana"/>
                        </a:rPr>
                        <a:t>Example</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extLst>
                  <a:ext uri="{0D108BD9-81ED-4DB2-BD59-A6C34878D82A}">
                    <a16:rowId xmlns:a16="http://schemas.microsoft.com/office/drawing/2014/main" val="10000"/>
                  </a:ext>
                </a:extLst>
              </a:tr>
              <a:tr h="574721">
                <a:tc>
                  <a:txBody>
                    <a:bodyPr/>
                    <a:lstStyle/>
                    <a:p>
                      <a:pPr algn="l" defTabSz="914400"/>
                      <a:r>
                        <a:rPr sz="1700">
                          <a:solidFill>
                            <a:srgbClr val="313131"/>
                          </a:solidFill>
                          <a:latin typeface="Verdana"/>
                          <a:ea typeface="Verdana"/>
                          <a:cs typeface="Verdana"/>
                          <a:sym typeface="Verdana"/>
                        </a:rPr>
                        <a:t>+</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700">
                          <a:solidFill>
                            <a:srgbClr val="313131"/>
                          </a:solidFill>
                          <a:latin typeface="Verdana"/>
                          <a:ea typeface="Verdana"/>
                          <a:cs typeface="Verdana"/>
                          <a:sym typeface="Verdana"/>
                        </a:rPr>
                        <a:t>Adds two operands</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700">
                          <a:solidFill>
                            <a:srgbClr val="313131"/>
                          </a:solidFill>
                          <a:latin typeface="Verdana"/>
                          <a:ea typeface="Verdana"/>
                          <a:cs typeface="Verdana"/>
                          <a:sym typeface="Verdana"/>
                        </a:rPr>
                        <a:t>A + B = 30</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extLst>
                  <a:ext uri="{0D108BD9-81ED-4DB2-BD59-A6C34878D82A}">
                    <a16:rowId xmlns:a16="http://schemas.microsoft.com/office/drawing/2014/main" val="10001"/>
                  </a:ext>
                </a:extLst>
              </a:tr>
              <a:tr h="574721">
                <a:tc>
                  <a:txBody>
                    <a:bodyPr/>
                    <a:lstStyle/>
                    <a:p>
                      <a:pPr algn="l" defTabSz="914400"/>
                      <a:r>
                        <a:rPr sz="1700">
                          <a:solidFill>
                            <a:srgbClr val="313131"/>
                          </a:solidFill>
                          <a:latin typeface="Verdana"/>
                          <a:ea typeface="Verdana"/>
                          <a:cs typeface="Verdana"/>
                          <a:sym typeface="Verdana"/>
                        </a:rPr>
                        <a:t>-</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700">
                          <a:solidFill>
                            <a:srgbClr val="313131"/>
                          </a:solidFill>
                          <a:latin typeface="Verdana"/>
                          <a:ea typeface="Verdana"/>
                          <a:cs typeface="Verdana"/>
                          <a:sym typeface="Verdana"/>
                        </a:rPr>
                        <a:t>Subtracts second operand from the first</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700">
                          <a:solidFill>
                            <a:srgbClr val="313131"/>
                          </a:solidFill>
                          <a:latin typeface="Verdana"/>
                          <a:ea typeface="Verdana"/>
                          <a:cs typeface="Verdana"/>
                          <a:sym typeface="Verdana"/>
                        </a:rPr>
                        <a:t>A - B = -10</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extLst>
                  <a:ext uri="{0D108BD9-81ED-4DB2-BD59-A6C34878D82A}">
                    <a16:rowId xmlns:a16="http://schemas.microsoft.com/office/drawing/2014/main" val="10002"/>
                  </a:ext>
                </a:extLst>
              </a:tr>
              <a:tr h="574721">
                <a:tc>
                  <a:txBody>
                    <a:bodyPr/>
                    <a:lstStyle/>
                    <a:p>
                      <a:pPr algn="l" defTabSz="914400"/>
                      <a:r>
                        <a:rPr sz="1700">
                          <a:solidFill>
                            <a:srgbClr val="313131"/>
                          </a:solidFill>
                          <a:latin typeface="Verdana"/>
                          <a:ea typeface="Verdana"/>
                          <a:cs typeface="Verdana"/>
                          <a:sym typeface="Verdana"/>
                        </a:rPr>
                        <a:t>*</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700">
                          <a:solidFill>
                            <a:srgbClr val="313131"/>
                          </a:solidFill>
                          <a:latin typeface="Verdana"/>
                          <a:ea typeface="Verdana"/>
                          <a:cs typeface="Verdana"/>
                          <a:sym typeface="Verdana"/>
                        </a:rPr>
                        <a:t>Multiplies both operands</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700">
                          <a:solidFill>
                            <a:srgbClr val="313131"/>
                          </a:solidFill>
                          <a:latin typeface="Verdana"/>
                          <a:ea typeface="Verdana"/>
                          <a:cs typeface="Verdana"/>
                          <a:sym typeface="Verdana"/>
                        </a:rPr>
                        <a:t>A * B = 200</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extLst>
                  <a:ext uri="{0D108BD9-81ED-4DB2-BD59-A6C34878D82A}">
                    <a16:rowId xmlns:a16="http://schemas.microsoft.com/office/drawing/2014/main" val="10003"/>
                  </a:ext>
                </a:extLst>
              </a:tr>
              <a:tr h="574721">
                <a:tc>
                  <a:txBody>
                    <a:bodyPr/>
                    <a:lstStyle/>
                    <a:p>
                      <a:pPr algn="l" defTabSz="914400"/>
                      <a:r>
                        <a:rPr sz="1700">
                          <a:solidFill>
                            <a:srgbClr val="313131"/>
                          </a:solidFill>
                          <a:latin typeface="Verdana"/>
                          <a:ea typeface="Verdana"/>
                          <a:cs typeface="Verdana"/>
                          <a:sym typeface="Verdana"/>
                        </a:rPr>
                        <a:t>/</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700">
                          <a:solidFill>
                            <a:srgbClr val="313131"/>
                          </a:solidFill>
                          <a:latin typeface="Verdana"/>
                          <a:ea typeface="Verdana"/>
                          <a:cs typeface="Verdana"/>
                          <a:sym typeface="Verdana"/>
                        </a:rPr>
                        <a:t>Divides numerator by de-numerator</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700">
                          <a:solidFill>
                            <a:srgbClr val="313131"/>
                          </a:solidFill>
                          <a:latin typeface="Verdana"/>
                          <a:ea typeface="Verdana"/>
                          <a:cs typeface="Verdana"/>
                          <a:sym typeface="Verdana"/>
                        </a:rPr>
                        <a:t>B / A = 2</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extLst>
                  <a:ext uri="{0D108BD9-81ED-4DB2-BD59-A6C34878D82A}">
                    <a16:rowId xmlns:a16="http://schemas.microsoft.com/office/drawing/2014/main" val="10004"/>
                  </a:ext>
                </a:extLst>
              </a:tr>
              <a:tr h="574721">
                <a:tc>
                  <a:txBody>
                    <a:bodyPr/>
                    <a:lstStyle/>
                    <a:p>
                      <a:pPr algn="l" defTabSz="914400"/>
                      <a:r>
                        <a:rPr sz="1700">
                          <a:solidFill>
                            <a:srgbClr val="313131"/>
                          </a:solidFill>
                          <a:latin typeface="Verdana"/>
                          <a:ea typeface="Verdana"/>
                          <a:cs typeface="Verdana"/>
                          <a:sym typeface="Verdana"/>
                        </a:rPr>
                        <a:t>%</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700">
                          <a:solidFill>
                            <a:srgbClr val="313131"/>
                          </a:solidFill>
                          <a:latin typeface="Verdana"/>
                          <a:ea typeface="Verdana"/>
                          <a:cs typeface="Verdana"/>
                          <a:sym typeface="Verdana"/>
                        </a:rPr>
                        <a:t>Modulus Operator and remainder of after an integer division</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700">
                          <a:solidFill>
                            <a:srgbClr val="313131"/>
                          </a:solidFill>
                          <a:latin typeface="Verdana"/>
                          <a:ea typeface="Verdana"/>
                          <a:cs typeface="Verdana"/>
                          <a:sym typeface="Verdana"/>
                        </a:rPr>
                        <a:t>B % A = 0</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extLst>
                  <a:ext uri="{0D108BD9-81ED-4DB2-BD59-A6C34878D82A}">
                    <a16:rowId xmlns:a16="http://schemas.microsoft.com/office/drawing/2014/main" val="10005"/>
                  </a:ext>
                </a:extLst>
              </a:tr>
              <a:tr h="574721">
                <a:tc>
                  <a:txBody>
                    <a:bodyPr/>
                    <a:lstStyle/>
                    <a:p>
                      <a:pPr algn="l" defTabSz="914400"/>
                      <a:r>
                        <a:rPr sz="1700">
                          <a:solidFill>
                            <a:srgbClr val="313131"/>
                          </a:solidFill>
                          <a:latin typeface="Verdana"/>
                          <a:ea typeface="Verdana"/>
                          <a:cs typeface="Verdana"/>
                          <a:sym typeface="Verdana"/>
                        </a:rPr>
                        <a:t>++</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700">
                          <a:solidFill>
                            <a:srgbClr val="313131"/>
                          </a:solidFill>
                          <a:latin typeface="Verdana"/>
                          <a:ea typeface="Verdana"/>
                          <a:cs typeface="Verdana"/>
                          <a:sym typeface="Verdana"/>
                        </a:rPr>
                        <a:t>Increment operator increases integer value by one</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700">
                          <a:solidFill>
                            <a:srgbClr val="313131"/>
                          </a:solidFill>
                          <a:latin typeface="Verdana"/>
                          <a:ea typeface="Verdana"/>
                          <a:cs typeface="Verdana"/>
                          <a:sym typeface="Verdana"/>
                        </a:rPr>
                        <a:t>A++ = 11</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extLst>
                  <a:ext uri="{0D108BD9-81ED-4DB2-BD59-A6C34878D82A}">
                    <a16:rowId xmlns:a16="http://schemas.microsoft.com/office/drawing/2014/main" val="10006"/>
                  </a:ext>
                </a:extLst>
              </a:tr>
              <a:tr h="574721">
                <a:tc>
                  <a:txBody>
                    <a:bodyPr/>
                    <a:lstStyle/>
                    <a:p>
                      <a:pPr algn="l" defTabSz="914400"/>
                      <a:r>
                        <a:rPr sz="1700">
                          <a:solidFill>
                            <a:srgbClr val="313131"/>
                          </a:solidFill>
                          <a:latin typeface="Verdana"/>
                          <a:ea typeface="Verdana"/>
                          <a:cs typeface="Verdana"/>
                          <a:sym typeface="Verdana"/>
                        </a:rPr>
                        <a:t>--</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700">
                          <a:solidFill>
                            <a:srgbClr val="313131"/>
                          </a:solidFill>
                          <a:latin typeface="Verdana"/>
                          <a:ea typeface="Verdana"/>
                          <a:cs typeface="Verdana"/>
                          <a:sym typeface="Verdana"/>
                        </a:rPr>
                        <a:t>Decrement operator decreases integer value by one</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700" dirty="0">
                          <a:solidFill>
                            <a:srgbClr val="313131"/>
                          </a:solidFill>
                          <a:latin typeface="Verdana"/>
                          <a:ea typeface="Verdana"/>
                          <a:cs typeface="Verdana"/>
                          <a:sym typeface="Verdana"/>
                        </a:rPr>
                        <a:t>A-- = 9</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extLst>
                  <a:ext uri="{0D108BD9-81ED-4DB2-BD59-A6C34878D82A}">
                    <a16:rowId xmlns:a16="http://schemas.microsoft.com/office/drawing/2014/main" val="10007"/>
                  </a:ext>
                </a:extLst>
              </a:tr>
            </a:tbl>
          </a:graphicData>
        </a:graphic>
      </p:graphicFrame>
      <p:cxnSp>
        <p:nvCxnSpPr>
          <p:cNvPr id="5" name="Straight Connector 4"/>
          <p:cNvCxnSpPr/>
          <p:nvPr/>
        </p:nvCxnSpPr>
        <p:spPr>
          <a:xfrm flipH="1">
            <a:off x="1000163" y="2324976"/>
            <a:ext cx="9506114" cy="0"/>
          </a:xfrm>
          <a:prstGeom prst="line">
            <a:avLst/>
          </a:prstGeom>
          <a:ln w="19050" cmpd="sng">
            <a:solidFill>
              <a:schemeClr val="accent4"/>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Shape 280"/>
          <p:cNvSpPr>
            <a:spLocks noGrp="1"/>
          </p:cNvSpPr>
          <p:nvPr>
            <p:ph type="title"/>
          </p:nvPr>
        </p:nvSpPr>
        <p:spPr>
          <a:prstGeom prst="rect">
            <a:avLst/>
          </a:prstGeom>
        </p:spPr>
        <p:txBody>
          <a:bodyPr>
            <a:normAutofit/>
          </a:bodyPr>
          <a:lstStyle/>
          <a:p>
            <a:r>
              <a:rPr sz="6000" dirty="0"/>
              <a:t>Relational operators</a:t>
            </a:r>
          </a:p>
        </p:txBody>
      </p:sp>
      <p:sp>
        <p:nvSpPr>
          <p:cNvPr id="281" name="Shape 281"/>
          <p:cNvSpPr>
            <a:spLocks noGrp="1"/>
          </p:cNvSpPr>
          <p:nvPr>
            <p:ph type="body" idx="1"/>
          </p:nvPr>
        </p:nvSpPr>
        <p:spPr>
          <a:xfrm>
            <a:off x="952500" y="2747878"/>
            <a:ext cx="11099800" cy="1841885"/>
          </a:xfrm>
          <a:prstGeom prst="rect">
            <a:avLst/>
          </a:prstGeom>
        </p:spPr>
        <p:txBody>
          <a:bodyPr>
            <a:normAutofit/>
          </a:bodyPr>
          <a:lstStyle/>
          <a:p>
            <a:pPr marL="0" indent="0">
              <a:buSzTx/>
              <a:buNone/>
            </a:pPr>
            <a:r>
              <a:rPr sz="3200" dirty="0"/>
              <a:t>Following table shows all the relational operators supported by C#. Assume variable </a:t>
            </a:r>
            <a:r>
              <a:rPr sz="3200" b="1" dirty="0">
                <a:latin typeface="Helvetica"/>
                <a:ea typeface="Helvetica"/>
                <a:cs typeface="Helvetica"/>
                <a:sym typeface="Helvetica"/>
              </a:rPr>
              <a:t>A</a:t>
            </a:r>
            <a:r>
              <a:rPr sz="3200" dirty="0"/>
              <a:t> holds 10 and variable </a:t>
            </a:r>
            <a:r>
              <a:rPr sz="3200" b="1" dirty="0">
                <a:latin typeface="Helvetica"/>
                <a:ea typeface="Helvetica"/>
                <a:cs typeface="Helvetica"/>
                <a:sym typeface="Helvetica"/>
              </a:rPr>
              <a:t>B</a:t>
            </a:r>
            <a:r>
              <a:rPr sz="3200" dirty="0"/>
              <a:t> holds 20 then:</a:t>
            </a:r>
          </a:p>
        </p:txBody>
      </p:sp>
      <p:graphicFrame>
        <p:nvGraphicFramePr>
          <p:cNvPr id="282" name="Table 282"/>
          <p:cNvGraphicFramePr/>
          <p:nvPr>
            <p:extLst>
              <p:ext uri="{D42A27DB-BD31-4B8C-83A1-F6EECF244321}">
                <p14:modId xmlns:p14="http://schemas.microsoft.com/office/powerpoint/2010/main" val="3541118202"/>
              </p:ext>
            </p:extLst>
          </p:nvPr>
        </p:nvGraphicFramePr>
        <p:xfrm>
          <a:off x="901712" y="4356251"/>
          <a:ext cx="11201374" cy="4845022"/>
        </p:xfrm>
        <a:graphic>
          <a:graphicData uri="http://schemas.openxmlformats.org/drawingml/2006/table">
            <a:tbl>
              <a:tblPr bandRow="1">
                <a:tableStyleId>{4C3C2611-4C71-4FC5-86AE-919BDF0F9419}</a:tableStyleId>
              </a:tblPr>
              <a:tblGrid>
                <a:gridCol w="1212534">
                  <a:extLst>
                    <a:ext uri="{9D8B030D-6E8A-4147-A177-3AD203B41FA5}">
                      <a16:colId xmlns:a16="http://schemas.microsoft.com/office/drawing/2014/main" val="20000"/>
                    </a:ext>
                  </a:extLst>
                </a:gridCol>
                <a:gridCol w="7770093">
                  <a:extLst>
                    <a:ext uri="{9D8B030D-6E8A-4147-A177-3AD203B41FA5}">
                      <a16:colId xmlns:a16="http://schemas.microsoft.com/office/drawing/2014/main" val="20001"/>
                    </a:ext>
                  </a:extLst>
                </a:gridCol>
                <a:gridCol w="2218747">
                  <a:extLst>
                    <a:ext uri="{9D8B030D-6E8A-4147-A177-3AD203B41FA5}">
                      <a16:colId xmlns:a16="http://schemas.microsoft.com/office/drawing/2014/main" val="20002"/>
                    </a:ext>
                  </a:extLst>
                </a:gridCol>
              </a:tblGrid>
              <a:tr h="692146">
                <a:tc>
                  <a:txBody>
                    <a:bodyPr/>
                    <a:lstStyle/>
                    <a:p>
                      <a:pPr algn="l" defTabSz="914400"/>
                      <a:r>
                        <a:rPr sz="1500" b="1">
                          <a:solidFill>
                            <a:srgbClr val="313131"/>
                          </a:solidFill>
                          <a:latin typeface="Verdana"/>
                          <a:ea typeface="Verdana"/>
                          <a:cs typeface="Verdana"/>
                          <a:sym typeface="Verdana"/>
                        </a:rPr>
                        <a:t>Operator</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c>
                  <a:txBody>
                    <a:bodyPr/>
                    <a:lstStyle/>
                    <a:p>
                      <a:pPr algn="l" defTabSz="914400"/>
                      <a:r>
                        <a:rPr sz="1500" b="1">
                          <a:solidFill>
                            <a:srgbClr val="313131"/>
                          </a:solidFill>
                          <a:latin typeface="Verdana"/>
                          <a:ea typeface="Verdana"/>
                          <a:cs typeface="Verdana"/>
                          <a:sym typeface="Verdana"/>
                        </a:rPr>
                        <a:t>Description</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c>
                  <a:txBody>
                    <a:bodyPr/>
                    <a:lstStyle/>
                    <a:p>
                      <a:pPr algn="l" defTabSz="914400"/>
                      <a:r>
                        <a:rPr sz="1500" b="1">
                          <a:solidFill>
                            <a:srgbClr val="313131"/>
                          </a:solidFill>
                          <a:latin typeface="Verdana"/>
                          <a:ea typeface="Verdana"/>
                          <a:cs typeface="Verdana"/>
                          <a:sym typeface="Verdana"/>
                        </a:rPr>
                        <a:t>Example</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extLst>
                  <a:ext uri="{0D108BD9-81ED-4DB2-BD59-A6C34878D82A}">
                    <a16:rowId xmlns:a16="http://schemas.microsoft.com/office/drawing/2014/main" val="10000"/>
                  </a:ext>
                </a:extLst>
              </a:tr>
              <a:tr h="692146">
                <a:tc>
                  <a:txBody>
                    <a:bodyPr/>
                    <a:lstStyle/>
                    <a:p>
                      <a:pPr algn="l" defTabSz="914400"/>
                      <a:r>
                        <a:rPr sz="1500">
                          <a:solidFill>
                            <a:srgbClr val="313131"/>
                          </a:solidFill>
                          <a:latin typeface="Verdana"/>
                          <a:ea typeface="Verdana"/>
                          <a:cs typeface="Verdana"/>
                          <a:sym typeface="Verdana"/>
                        </a:rPr>
                        <a:t> ==</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500" dirty="0">
                          <a:solidFill>
                            <a:srgbClr val="313131"/>
                          </a:solidFill>
                          <a:latin typeface="Verdana"/>
                          <a:ea typeface="Verdana"/>
                          <a:cs typeface="Verdana"/>
                          <a:sym typeface="Verdana"/>
                        </a:rPr>
                        <a:t>Checks if the values of two operands are equal or not, if yes then condition becomes true.</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500" dirty="0">
                          <a:solidFill>
                            <a:srgbClr val="313131"/>
                          </a:solidFill>
                          <a:latin typeface="Verdana"/>
                          <a:ea typeface="Verdana"/>
                          <a:cs typeface="Verdana"/>
                          <a:sym typeface="Verdana"/>
                        </a:rPr>
                        <a:t>(A == B) is not true.</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extLst>
                  <a:ext uri="{0D108BD9-81ED-4DB2-BD59-A6C34878D82A}">
                    <a16:rowId xmlns:a16="http://schemas.microsoft.com/office/drawing/2014/main" val="10001"/>
                  </a:ext>
                </a:extLst>
              </a:tr>
              <a:tr h="692146">
                <a:tc>
                  <a:txBody>
                    <a:bodyPr/>
                    <a:lstStyle/>
                    <a:p>
                      <a:pPr algn="l" defTabSz="914400"/>
                      <a:r>
                        <a:rPr sz="1500">
                          <a:solidFill>
                            <a:srgbClr val="313131"/>
                          </a:solidFill>
                          <a:latin typeface="Verdana"/>
                          <a:ea typeface="Verdana"/>
                          <a:cs typeface="Verdana"/>
                          <a:sym typeface="Verdana"/>
                        </a:rPr>
                        <a:t>!=</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500">
                          <a:solidFill>
                            <a:srgbClr val="313131"/>
                          </a:solidFill>
                          <a:latin typeface="Verdana"/>
                          <a:ea typeface="Verdana"/>
                          <a:cs typeface="Verdana"/>
                          <a:sym typeface="Verdana"/>
                        </a:rPr>
                        <a:t>Checks if the values of two operands are equal or not, if values are not equal then condition becomes true.</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500">
                          <a:solidFill>
                            <a:srgbClr val="313131"/>
                          </a:solidFill>
                          <a:latin typeface="Verdana"/>
                          <a:ea typeface="Verdana"/>
                          <a:cs typeface="Verdana"/>
                          <a:sym typeface="Verdana"/>
                        </a:rPr>
                        <a:t>(A != B) is true.</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extLst>
                  <a:ext uri="{0D108BD9-81ED-4DB2-BD59-A6C34878D82A}">
                    <a16:rowId xmlns:a16="http://schemas.microsoft.com/office/drawing/2014/main" val="10002"/>
                  </a:ext>
                </a:extLst>
              </a:tr>
              <a:tr h="692146">
                <a:tc>
                  <a:txBody>
                    <a:bodyPr/>
                    <a:lstStyle/>
                    <a:p>
                      <a:pPr algn="l" defTabSz="914400"/>
                      <a:r>
                        <a:rPr sz="1500">
                          <a:solidFill>
                            <a:srgbClr val="313131"/>
                          </a:solidFill>
                          <a:latin typeface="Verdana"/>
                          <a:ea typeface="Verdana"/>
                          <a:cs typeface="Verdana"/>
                          <a:sym typeface="Verdana"/>
                        </a:rPr>
                        <a:t>&gt;</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500">
                          <a:solidFill>
                            <a:srgbClr val="313131"/>
                          </a:solidFill>
                          <a:latin typeface="Verdana"/>
                          <a:ea typeface="Verdana"/>
                          <a:cs typeface="Verdana"/>
                          <a:sym typeface="Verdana"/>
                        </a:rPr>
                        <a:t>Checks if the value of left operand is greater than the value of right operand, if yes then condition becomes true.</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500">
                          <a:solidFill>
                            <a:srgbClr val="313131"/>
                          </a:solidFill>
                          <a:latin typeface="Verdana"/>
                          <a:ea typeface="Verdana"/>
                          <a:cs typeface="Verdana"/>
                          <a:sym typeface="Verdana"/>
                        </a:rPr>
                        <a:t>(A &gt; B) is not true.</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extLst>
                  <a:ext uri="{0D108BD9-81ED-4DB2-BD59-A6C34878D82A}">
                    <a16:rowId xmlns:a16="http://schemas.microsoft.com/office/drawing/2014/main" val="10003"/>
                  </a:ext>
                </a:extLst>
              </a:tr>
              <a:tr h="692146">
                <a:tc>
                  <a:txBody>
                    <a:bodyPr/>
                    <a:lstStyle/>
                    <a:p>
                      <a:pPr algn="l" defTabSz="914400"/>
                      <a:r>
                        <a:rPr sz="1500">
                          <a:solidFill>
                            <a:srgbClr val="313131"/>
                          </a:solidFill>
                          <a:latin typeface="Verdana"/>
                          <a:ea typeface="Verdana"/>
                          <a:cs typeface="Verdana"/>
                          <a:sym typeface="Verdana"/>
                        </a:rPr>
                        <a:t>&lt;</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500">
                          <a:solidFill>
                            <a:srgbClr val="313131"/>
                          </a:solidFill>
                          <a:latin typeface="Verdana"/>
                          <a:ea typeface="Verdana"/>
                          <a:cs typeface="Verdana"/>
                          <a:sym typeface="Verdana"/>
                        </a:rPr>
                        <a:t>Checks if the value of left operand is less than the value of right operand, if yes then condition becomes true.</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500">
                          <a:solidFill>
                            <a:srgbClr val="313131"/>
                          </a:solidFill>
                          <a:latin typeface="Verdana"/>
                          <a:ea typeface="Verdana"/>
                          <a:cs typeface="Verdana"/>
                          <a:sym typeface="Verdana"/>
                        </a:rPr>
                        <a:t>(A &lt; B) is true.</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extLst>
                  <a:ext uri="{0D108BD9-81ED-4DB2-BD59-A6C34878D82A}">
                    <a16:rowId xmlns:a16="http://schemas.microsoft.com/office/drawing/2014/main" val="10004"/>
                  </a:ext>
                </a:extLst>
              </a:tr>
              <a:tr h="692146">
                <a:tc>
                  <a:txBody>
                    <a:bodyPr/>
                    <a:lstStyle/>
                    <a:p>
                      <a:pPr algn="l" defTabSz="914400"/>
                      <a:r>
                        <a:rPr sz="1500">
                          <a:solidFill>
                            <a:srgbClr val="313131"/>
                          </a:solidFill>
                          <a:latin typeface="Verdana"/>
                          <a:ea typeface="Verdana"/>
                          <a:cs typeface="Verdana"/>
                          <a:sym typeface="Verdana"/>
                        </a:rPr>
                        <a:t>&gt;=</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500">
                          <a:solidFill>
                            <a:srgbClr val="313131"/>
                          </a:solidFill>
                          <a:latin typeface="Verdana"/>
                          <a:ea typeface="Verdana"/>
                          <a:cs typeface="Verdana"/>
                          <a:sym typeface="Verdana"/>
                        </a:rPr>
                        <a:t>Checks if the value of left operand is greater than or equal to the value of right operand, if yes then condition becomes true.</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500">
                          <a:solidFill>
                            <a:srgbClr val="313131"/>
                          </a:solidFill>
                          <a:latin typeface="Verdana"/>
                          <a:ea typeface="Verdana"/>
                          <a:cs typeface="Verdana"/>
                          <a:sym typeface="Verdana"/>
                        </a:rPr>
                        <a:t>(A &gt;= B) is not true.</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extLst>
                  <a:ext uri="{0D108BD9-81ED-4DB2-BD59-A6C34878D82A}">
                    <a16:rowId xmlns:a16="http://schemas.microsoft.com/office/drawing/2014/main" val="10005"/>
                  </a:ext>
                </a:extLst>
              </a:tr>
              <a:tr h="692146">
                <a:tc>
                  <a:txBody>
                    <a:bodyPr/>
                    <a:lstStyle/>
                    <a:p>
                      <a:pPr algn="l" defTabSz="914400"/>
                      <a:r>
                        <a:rPr sz="1500">
                          <a:solidFill>
                            <a:srgbClr val="313131"/>
                          </a:solidFill>
                          <a:latin typeface="Verdana"/>
                          <a:ea typeface="Verdana"/>
                          <a:cs typeface="Verdana"/>
                          <a:sym typeface="Verdana"/>
                        </a:rPr>
                        <a:t>&lt;=</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500">
                          <a:solidFill>
                            <a:srgbClr val="313131"/>
                          </a:solidFill>
                          <a:latin typeface="Verdana"/>
                          <a:ea typeface="Verdana"/>
                          <a:cs typeface="Verdana"/>
                          <a:sym typeface="Verdana"/>
                        </a:rPr>
                        <a:t>Checks if the value of left operand is less than or equal to the value of right operand, if yes then condition becomes true.</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500" dirty="0">
                          <a:solidFill>
                            <a:srgbClr val="313131"/>
                          </a:solidFill>
                          <a:latin typeface="Verdana"/>
                          <a:ea typeface="Verdana"/>
                          <a:cs typeface="Verdana"/>
                          <a:sym typeface="Verdana"/>
                        </a:rPr>
                        <a:t>(A &lt;= B) is true.</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extLst>
                  <a:ext uri="{0D108BD9-81ED-4DB2-BD59-A6C34878D82A}">
                    <a16:rowId xmlns:a16="http://schemas.microsoft.com/office/drawing/2014/main" val="10006"/>
                  </a:ext>
                </a:extLst>
              </a:tr>
            </a:tbl>
          </a:graphicData>
        </a:graphic>
      </p:graphicFrame>
      <p:cxnSp>
        <p:nvCxnSpPr>
          <p:cNvPr id="5" name="Straight Connector 4"/>
          <p:cNvCxnSpPr/>
          <p:nvPr/>
        </p:nvCxnSpPr>
        <p:spPr>
          <a:xfrm flipH="1">
            <a:off x="1000163" y="2276853"/>
            <a:ext cx="9506114" cy="0"/>
          </a:xfrm>
          <a:prstGeom prst="line">
            <a:avLst/>
          </a:prstGeom>
          <a:ln w="19050" cmpd="sng">
            <a:solidFill>
              <a:schemeClr val="accent4"/>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Shape 284"/>
          <p:cNvSpPr>
            <a:spLocks noGrp="1"/>
          </p:cNvSpPr>
          <p:nvPr>
            <p:ph type="title"/>
          </p:nvPr>
        </p:nvSpPr>
        <p:spPr>
          <a:prstGeom prst="rect">
            <a:avLst/>
          </a:prstGeom>
        </p:spPr>
        <p:txBody>
          <a:bodyPr>
            <a:normAutofit/>
          </a:bodyPr>
          <a:lstStyle/>
          <a:p>
            <a:r>
              <a:rPr sz="6000" dirty="0"/>
              <a:t>Logical operators</a:t>
            </a:r>
          </a:p>
        </p:txBody>
      </p:sp>
      <p:sp>
        <p:nvSpPr>
          <p:cNvPr id="285" name="Shape 285"/>
          <p:cNvSpPr>
            <a:spLocks noGrp="1"/>
          </p:cNvSpPr>
          <p:nvPr>
            <p:ph type="body" idx="1"/>
          </p:nvPr>
        </p:nvSpPr>
        <p:spPr>
          <a:xfrm>
            <a:off x="952500" y="2708600"/>
            <a:ext cx="11099800" cy="1841885"/>
          </a:xfrm>
          <a:prstGeom prst="rect">
            <a:avLst/>
          </a:prstGeom>
        </p:spPr>
        <p:txBody>
          <a:bodyPr>
            <a:normAutofit/>
          </a:bodyPr>
          <a:lstStyle/>
          <a:p>
            <a:pPr marL="0" indent="0">
              <a:buSzTx/>
              <a:buNone/>
            </a:pPr>
            <a:r>
              <a:rPr sz="3200" dirty="0"/>
              <a:t>Following table shows all the logical operators supported by C#. Assume variable </a:t>
            </a:r>
            <a:r>
              <a:rPr sz="3200" b="1" dirty="0">
                <a:latin typeface="Helvetica"/>
                <a:ea typeface="Helvetica"/>
                <a:cs typeface="Helvetica"/>
                <a:sym typeface="Helvetica"/>
              </a:rPr>
              <a:t>A</a:t>
            </a:r>
            <a:r>
              <a:rPr sz="3200" dirty="0"/>
              <a:t> holds 10 and variable </a:t>
            </a:r>
            <a:r>
              <a:rPr sz="3200" b="1" dirty="0">
                <a:latin typeface="Helvetica"/>
                <a:ea typeface="Helvetica"/>
                <a:cs typeface="Helvetica"/>
                <a:sym typeface="Helvetica"/>
              </a:rPr>
              <a:t>B</a:t>
            </a:r>
            <a:r>
              <a:rPr sz="3200" dirty="0"/>
              <a:t> holds 20 then:</a:t>
            </a:r>
          </a:p>
        </p:txBody>
      </p:sp>
      <p:graphicFrame>
        <p:nvGraphicFramePr>
          <p:cNvPr id="286" name="Table 286"/>
          <p:cNvGraphicFramePr/>
          <p:nvPr>
            <p:extLst>
              <p:ext uri="{D42A27DB-BD31-4B8C-83A1-F6EECF244321}">
                <p14:modId xmlns:p14="http://schemas.microsoft.com/office/powerpoint/2010/main" val="1927033291"/>
              </p:ext>
            </p:extLst>
          </p:nvPr>
        </p:nvGraphicFramePr>
        <p:xfrm>
          <a:off x="920199" y="4458577"/>
          <a:ext cx="11204991" cy="4111590"/>
        </p:xfrm>
        <a:graphic>
          <a:graphicData uri="http://schemas.openxmlformats.org/drawingml/2006/table">
            <a:tbl>
              <a:tblPr bandRow="1">
                <a:tableStyleId>{4C3C2611-4C71-4FC5-86AE-919BDF0F9419}</a:tableStyleId>
              </a:tblPr>
              <a:tblGrid>
                <a:gridCol w="1798966">
                  <a:extLst>
                    <a:ext uri="{9D8B030D-6E8A-4147-A177-3AD203B41FA5}">
                      <a16:colId xmlns:a16="http://schemas.microsoft.com/office/drawing/2014/main" val="20000"/>
                    </a:ext>
                  </a:extLst>
                </a:gridCol>
                <a:gridCol w="5962289">
                  <a:extLst>
                    <a:ext uri="{9D8B030D-6E8A-4147-A177-3AD203B41FA5}">
                      <a16:colId xmlns:a16="http://schemas.microsoft.com/office/drawing/2014/main" val="20001"/>
                    </a:ext>
                  </a:extLst>
                </a:gridCol>
                <a:gridCol w="3443736">
                  <a:extLst>
                    <a:ext uri="{9D8B030D-6E8A-4147-A177-3AD203B41FA5}">
                      <a16:colId xmlns:a16="http://schemas.microsoft.com/office/drawing/2014/main" val="20002"/>
                    </a:ext>
                  </a:extLst>
                </a:gridCol>
              </a:tblGrid>
              <a:tr h="531955">
                <a:tc>
                  <a:txBody>
                    <a:bodyPr/>
                    <a:lstStyle/>
                    <a:p>
                      <a:pPr algn="l" defTabSz="914400"/>
                      <a:r>
                        <a:rPr sz="1700" b="1">
                          <a:solidFill>
                            <a:srgbClr val="313131"/>
                          </a:solidFill>
                          <a:latin typeface="Verdana"/>
                          <a:ea typeface="Verdana"/>
                          <a:cs typeface="Verdana"/>
                          <a:sym typeface="Verdana"/>
                        </a:rPr>
                        <a:t>Operator</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c>
                  <a:txBody>
                    <a:bodyPr/>
                    <a:lstStyle/>
                    <a:p>
                      <a:pPr algn="l" defTabSz="914400"/>
                      <a:r>
                        <a:rPr sz="1700" b="1">
                          <a:solidFill>
                            <a:srgbClr val="313131"/>
                          </a:solidFill>
                          <a:latin typeface="Verdana"/>
                          <a:ea typeface="Verdana"/>
                          <a:cs typeface="Verdana"/>
                          <a:sym typeface="Verdana"/>
                        </a:rPr>
                        <a:t>Description</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c>
                  <a:txBody>
                    <a:bodyPr/>
                    <a:lstStyle/>
                    <a:p>
                      <a:pPr algn="l" defTabSz="914400"/>
                      <a:r>
                        <a:rPr sz="1700" b="1">
                          <a:solidFill>
                            <a:srgbClr val="313131"/>
                          </a:solidFill>
                          <a:latin typeface="Verdana"/>
                          <a:ea typeface="Verdana"/>
                          <a:cs typeface="Verdana"/>
                          <a:sym typeface="Verdana"/>
                        </a:rPr>
                        <a:t>Example</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extLst>
                  <a:ext uri="{0D108BD9-81ED-4DB2-BD59-A6C34878D82A}">
                    <a16:rowId xmlns:a16="http://schemas.microsoft.com/office/drawing/2014/main" val="10000"/>
                  </a:ext>
                </a:extLst>
              </a:tr>
              <a:tr h="1111774">
                <a:tc>
                  <a:txBody>
                    <a:bodyPr/>
                    <a:lstStyle/>
                    <a:p>
                      <a:pPr algn="l" defTabSz="914400"/>
                      <a:r>
                        <a:rPr sz="1700">
                          <a:solidFill>
                            <a:srgbClr val="313131"/>
                          </a:solidFill>
                          <a:latin typeface="Verdana"/>
                          <a:ea typeface="Verdana"/>
                          <a:cs typeface="Verdana"/>
                          <a:sym typeface="Verdana"/>
                        </a:rPr>
                        <a:t>&amp;&amp;</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700">
                          <a:solidFill>
                            <a:srgbClr val="313131"/>
                          </a:solidFill>
                          <a:latin typeface="Verdana"/>
                          <a:ea typeface="Verdana"/>
                          <a:cs typeface="Verdana"/>
                          <a:sym typeface="Verdana"/>
                        </a:rPr>
                        <a:t>Called Logical AND operator. If both the operands are non zero then condition becomes true.</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700">
                          <a:solidFill>
                            <a:srgbClr val="313131"/>
                          </a:solidFill>
                          <a:latin typeface="Verdana"/>
                          <a:ea typeface="Verdana"/>
                          <a:cs typeface="Verdana"/>
                          <a:sym typeface="Verdana"/>
                        </a:rPr>
                        <a:t>(A &amp;&amp; B) is false.</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extLst>
                  <a:ext uri="{0D108BD9-81ED-4DB2-BD59-A6C34878D82A}">
                    <a16:rowId xmlns:a16="http://schemas.microsoft.com/office/drawing/2014/main" val="10001"/>
                  </a:ext>
                </a:extLst>
              </a:tr>
              <a:tr h="1147391">
                <a:tc>
                  <a:txBody>
                    <a:bodyPr/>
                    <a:lstStyle/>
                    <a:p>
                      <a:pPr algn="l" defTabSz="914400"/>
                      <a:r>
                        <a:rPr sz="1700">
                          <a:solidFill>
                            <a:srgbClr val="313131"/>
                          </a:solidFill>
                          <a:latin typeface="Verdana"/>
                          <a:ea typeface="Verdana"/>
                          <a:cs typeface="Verdana"/>
                          <a:sym typeface="Verdana"/>
                        </a:rPr>
                        <a:t>||</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700">
                          <a:solidFill>
                            <a:srgbClr val="313131"/>
                          </a:solidFill>
                          <a:latin typeface="Verdana"/>
                          <a:ea typeface="Verdana"/>
                          <a:cs typeface="Verdana"/>
                          <a:sym typeface="Verdana"/>
                        </a:rPr>
                        <a:t>Called Logical OR Operator. If any of the two operands is non zero then condition becomes true.</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700">
                          <a:solidFill>
                            <a:srgbClr val="313131"/>
                          </a:solidFill>
                          <a:latin typeface="Verdana"/>
                          <a:ea typeface="Verdana"/>
                          <a:cs typeface="Verdana"/>
                          <a:sym typeface="Verdana"/>
                        </a:rPr>
                        <a:t>(A || B) is true.</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extLst>
                  <a:ext uri="{0D108BD9-81ED-4DB2-BD59-A6C34878D82A}">
                    <a16:rowId xmlns:a16="http://schemas.microsoft.com/office/drawing/2014/main" val="10002"/>
                  </a:ext>
                </a:extLst>
              </a:tr>
              <a:tr h="1320470">
                <a:tc>
                  <a:txBody>
                    <a:bodyPr/>
                    <a:lstStyle/>
                    <a:p>
                      <a:pPr algn="l" defTabSz="914400"/>
                      <a:r>
                        <a:rPr sz="1700">
                          <a:solidFill>
                            <a:srgbClr val="313131"/>
                          </a:solidFill>
                          <a:latin typeface="Verdana"/>
                          <a:ea typeface="Verdana"/>
                          <a:cs typeface="Verdana"/>
                          <a:sym typeface="Verdana"/>
                        </a:rPr>
                        <a:t>!</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700">
                          <a:solidFill>
                            <a:srgbClr val="313131"/>
                          </a:solidFill>
                          <a:latin typeface="Verdana"/>
                          <a:ea typeface="Verdana"/>
                          <a:cs typeface="Verdana"/>
                          <a:sym typeface="Verdana"/>
                        </a:rPr>
                        <a:t>Called Logical NOT Operator. Use to reverses the logical state of its operand. If a condition is true then Logical NOT operator will make false.</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700" dirty="0">
                          <a:solidFill>
                            <a:srgbClr val="313131"/>
                          </a:solidFill>
                          <a:latin typeface="Verdana"/>
                          <a:ea typeface="Verdana"/>
                          <a:cs typeface="Verdana"/>
                          <a:sym typeface="Verdana"/>
                        </a:rPr>
                        <a:t>!(A &amp;&amp; B) is true.</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extLst>
                  <a:ext uri="{0D108BD9-81ED-4DB2-BD59-A6C34878D82A}">
                    <a16:rowId xmlns:a16="http://schemas.microsoft.com/office/drawing/2014/main" val="10003"/>
                  </a:ext>
                </a:extLst>
              </a:tr>
            </a:tbl>
          </a:graphicData>
        </a:graphic>
      </p:graphicFrame>
      <p:cxnSp>
        <p:nvCxnSpPr>
          <p:cNvPr id="5" name="Straight Connector 4"/>
          <p:cNvCxnSpPr/>
          <p:nvPr/>
        </p:nvCxnSpPr>
        <p:spPr>
          <a:xfrm flipH="1">
            <a:off x="1000163" y="2276853"/>
            <a:ext cx="9506114" cy="0"/>
          </a:xfrm>
          <a:prstGeom prst="line">
            <a:avLst/>
          </a:prstGeom>
          <a:ln w="19050" cmpd="sng">
            <a:solidFill>
              <a:schemeClr val="accent4"/>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Shape 288"/>
          <p:cNvSpPr>
            <a:spLocks noGrp="1"/>
          </p:cNvSpPr>
          <p:nvPr>
            <p:ph type="title"/>
          </p:nvPr>
        </p:nvSpPr>
        <p:spPr>
          <a:prstGeom prst="rect">
            <a:avLst/>
          </a:prstGeom>
        </p:spPr>
        <p:txBody>
          <a:bodyPr>
            <a:normAutofit/>
          </a:bodyPr>
          <a:lstStyle/>
          <a:p>
            <a:r>
              <a:rPr sz="6000"/>
              <a:t>Assignment operators</a:t>
            </a:r>
          </a:p>
        </p:txBody>
      </p:sp>
      <p:sp>
        <p:nvSpPr>
          <p:cNvPr id="289" name="Shape 289"/>
          <p:cNvSpPr>
            <a:spLocks noGrp="1"/>
          </p:cNvSpPr>
          <p:nvPr>
            <p:ph type="body" idx="1"/>
          </p:nvPr>
        </p:nvSpPr>
        <p:spPr>
          <a:xfrm>
            <a:off x="952500" y="2603500"/>
            <a:ext cx="11099800" cy="1841885"/>
          </a:xfrm>
          <a:prstGeom prst="rect">
            <a:avLst/>
          </a:prstGeom>
        </p:spPr>
        <p:txBody>
          <a:bodyPr>
            <a:normAutofit/>
          </a:bodyPr>
          <a:lstStyle/>
          <a:p>
            <a:pPr marL="0" indent="0">
              <a:buSzTx/>
              <a:buNone/>
            </a:pPr>
            <a:r>
              <a:rPr sz="3200" dirty="0"/>
              <a:t>Following table shows all the assignment operators supported by C#. Assume variable </a:t>
            </a:r>
            <a:r>
              <a:rPr sz="3200" b="1" dirty="0">
                <a:latin typeface="Helvetica"/>
                <a:ea typeface="Helvetica"/>
                <a:cs typeface="Helvetica"/>
                <a:sym typeface="Helvetica"/>
              </a:rPr>
              <a:t>A</a:t>
            </a:r>
            <a:r>
              <a:rPr sz="3200" dirty="0"/>
              <a:t> holds 10 and variable </a:t>
            </a:r>
            <a:r>
              <a:rPr sz="3200" b="1" dirty="0">
                <a:latin typeface="Helvetica"/>
                <a:ea typeface="Helvetica"/>
                <a:cs typeface="Helvetica"/>
                <a:sym typeface="Helvetica"/>
              </a:rPr>
              <a:t>B</a:t>
            </a:r>
            <a:r>
              <a:rPr sz="3200" dirty="0"/>
              <a:t> holds 20 then:</a:t>
            </a:r>
          </a:p>
        </p:txBody>
      </p:sp>
      <p:graphicFrame>
        <p:nvGraphicFramePr>
          <p:cNvPr id="290" name="Table 290"/>
          <p:cNvGraphicFramePr/>
          <p:nvPr>
            <p:extLst>
              <p:ext uri="{D42A27DB-BD31-4B8C-83A1-F6EECF244321}">
                <p14:modId xmlns:p14="http://schemas.microsoft.com/office/powerpoint/2010/main" val="2034598238"/>
              </p:ext>
            </p:extLst>
          </p:nvPr>
        </p:nvGraphicFramePr>
        <p:xfrm>
          <a:off x="904683" y="4040892"/>
          <a:ext cx="11195432" cy="5108952"/>
        </p:xfrm>
        <a:graphic>
          <a:graphicData uri="http://schemas.openxmlformats.org/drawingml/2006/table">
            <a:tbl>
              <a:tblPr bandRow="1">
                <a:tableStyleId>{4C3C2611-4C71-4FC5-86AE-919BDF0F9419}</a:tableStyleId>
              </a:tblPr>
              <a:tblGrid>
                <a:gridCol w="1311179">
                  <a:extLst>
                    <a:ext uri="{9D8B030D-6E8A-4147-A177-3AD203B41FA5}">
                      <a16:colId xmlns:a16="http://schemas.microsoft.com/office/drawing/2014/main" val="20000"/>
                    </a:ext>
                  </a:extLst>
                </a:gridCol>
                <a:gridCol w="7138211">
                  <a:extLst>
                    <a:ext uri="{9D8B030D-6E8A-4147-A177-3AD203B41FA5}">
                      <a16:colId xmlns:a16="http://schemas.microsoft.com/office/drawing/2014/main" val="20001"/>
                    </a:ext>
                  </a:extLst>
                </a:gridCol>
                <a:gridCol w="2746042">
                  <a:extLst>
                    <a:ext uri="{9D8B030D-6E8A-4147-A177-3AD203B41FA5}">
                      <a16:colId xmlns:a16="http://schemas.microsoft.com/office/drawing/2014/main" val="20002"/>
                    </a:ext>
                  </a:extLst>
                </a:gridCol>
              </a:tblGrid>
              <a:tr h="851492">
                <a:tc>
                  <a:txBody>
                    <a:bodyPr/>
                    <a:lstStyle/>
                    <a:p>
                      <a:pPr algn="l" defTabSz="914400"/>
                      <a:r>
                        <a:rPr sz="1600" b="1">
                          <a:solidFill>
                            <a:srgbClr val="313131"/>
                          </a:solidFill>
                          <a:latin typeface="Verdana"/>
                          <a:ea typeface="Verdana"/>
                          <a:cs typeface="Verdana"/>
                          <a:sym typeface="Verdana"/>
                        </a:rPr>
                        <a:t>Operator</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c>
                  <a:txBody>
                    <a:bodyPr/>
                    <a:lstStyle/>
                    <a:p>
                      <a:pPr algn="l" defTabSz="914400"/>
                      <a:r>
                        <a:rPr sz="1600" b="1">
                          <a:solidFill>
                            <a:srgbClr val="313131"/>
                          </a:solidFill>
                          <a:latin typeface="Verdana"/>
                          <a:ea typeface="Verdana"/>
                          <a:cs typeface="Verdana"/>
                          <a:sym typeface="Verdana"/>
                        </a:rPr>
                        <a:t>Description</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c>
                  <a:txBody>
                    <a:bodyPr/>
                    <a:lstStyle/>
                    <a:p>
                      <a:pPr algn="l" defTabSz="914400"/>
                      <a:r>
                        <a:rPr sz="1600" b="1" dirty="0">
                          <a:solidFill>
                            <a:srgbClr val="313131"/>
                          </a:solidFill>
                          <a:latin typeface="Verdana"/>
                          <a:ea typeface="Verdana"/>
                          <a:cs typeface="Verdana"/>
                          <a:sym typeface="Verdana"/>
                        </a:rPr>
                        <a:t>Example</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extLst>
                  <a:ext uri="{0D108BD9-81ED-4DB2-BD59-A6C34878D82A}">
                    <a16:rowId xmlns:a16="http://schemas.microsoft.com/office/drawing/2014/main" val="10000"/>
                  </a:ext>
                </a:extLst>
              </a:tr>
              <a:tr h="851492">
                <a:tc>
                  <a:txBody>
                    <a:bodyPr/>
                    <a:lstStyle/>
                    <a:p>
                      <a:pPr algn="l" defTabSz="914400"/>
                      <a:r>
                        <a:rPr sz="1600">
                          <a:solidFill>
                            <a:srgbClr val="313131"/>
                          </a:solidFill>
                          <a:latin typeface="Verdana"/>
                          <a:ea typeface="Verdana"/>
                          <a:cs typeface="Verdana"/>
                          <a:sym typeface="Verdana"/>
                        </a:rPr>
                        <a:t>=</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dirty="0">
                          <a:solidFill>
                            <a:srgbClr val="313131"/>
                          </a:solidFill>
                          <a:latin typeface="Verdana"/>
                          <a:ea typeface="Verdana"/>
                          <a:cs typeface="Verdana"/>
                          <a:sym typeface="Verdana"/>
                        </a:rPr>
                        <a:t>Simple assignment operator, Assigns values from right side operands to left side operand</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C = A + B assigns value of A + B into C</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extLst>
                  <a:ext uri="{0D108BD9-81ED-4DB2-BD59-A6C34878D82A}">
                    <a16:rowId xmlns:a16="http://schemas.microsoft.com/office/drawing/2014/main" val="10001"/>
                  </a:ext>
                </a:extLst>
              </a:tr>
              <a:tr h="851492">
                <a:tc>
                  <a:txBody>
                    <a:bodyPr/>
                    <a:lstStyle/>
                    <a:p>
                      <a:pPr algn="l" defTabSz="914400"/>
                      <a:r>
                        <a:rPr sz="1600">
                          <a:solidFill>
                            <a:srgbClr val="313131"/>
                          </a:solidFill>
                          <a:latin typeface="Verdana"/>
                          <a:ea typeface="Verdana"/>
                          <a:cs typeface="Verdana"/>
                          <a:sym typeface="Verdana"/>
                        </a:rPr>
                        <a:t>+=</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Add AND assignment operator, It adds right operand to the left operand and assign the result to left operand</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C += A is equivalent to C = C + A</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extLst>
                  <a:ext uri="{0D108BD9-81ED-4DB2-BD59-A6C34878D82A}">
                    <a16:rowId xmlns:a16="http://schemas.microsoft.com/office/drawing/2014/main" val="10002"/>
                  </a:ext>
                </a:extLst>
              </a:tr>
              <a:tr h="851492">
                <a:tc>
                  <a:txBody>
                    <a:bodyPr/>
                    <a:lstStyle/>
                    <a:p>
                      <a:pPr algn="l" defTabSz="914400"/>
                      <a:r>
                        <a:rPr sz="1600">
                          <a:solidFill>
                            <a:srgbClr val="313131"/>
                          </a:solidFill>
                          <a:latin typeface="Verdana"/>
                          <a:ea typeface="Verdana"/>
                          <a:cs typeface="Verdana"/>
                          <a:sym typeface="Verdana"/>
                        </a:rPr>
                        <a:t>-=</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Subtract AND assignment operator, It subtracts right operand from the left operand and assign the result to left operand</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C -= A is equivalent to C = C - A</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extLst>
                  <a:ext uri="{0D108BD9-81ED-4DB2-BD59-A6C34878D82A}">
                    <a16:rowId xmlns:a16="http://schemas.microsoft.com/office/drawing/2014/main" val="10003"/>
                  </a:ext>
                </a:extLst>
              </a:tr>
              <a:tr h="851492">
                <a:tc>
                  <a:txBody>
                    <a:bodyPr/>
                    <a:lstStyle/>
                    <a:p>
                      <a:pPr algn="l" defTabSz="914400"/>
                      <a:r>
                        <a:rPr sz="1600">
                          <a:solidFill>
                            <a:srgbClr val="313131"/>
                          </a:solidFill>
                          <a:latin typeface="Verdana"/>
                          <a:ea typeface="Verdana"/>
                          <a:cs typeface="Verdana"/>
                          <a:sym typeface="Verdana"/>
                        </a:rPr>
                        <a:t>*=</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Multiply AND assignment operator, It multiplies right operand with the left operand and assign the result to left operand</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C *= A is equivalent to C = C * A</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extLst>
                  <a:ext uri="{0D108BD9-81ED-4DB2-BD59-A6C34878D82A}">
                    <a16:rowId xmlns:a16="http://schemas.microsoft.com/office/drawing/2014/main" val="10004"/>
                  </a:ext>
                </a:extLst>
              </a:tr>
              <a:tr h="851492">
                <a:tc>
                  <a:txBody>
                    <a:bodyPr/>
                    <a:lstStyle/>
                    <a:p>
                      <a:pPr algn="l" defTabSz="914400"/>
                      <a:r>
                        <a:rPr sz="1600" dirty="0">
                          <a:solidFill>
                            <a:srgbClr val="313131"/>
                          </a:solidFill>
                          <a:latin typeface="Verdana"/>
                          <a:ea typeface="Verdana"/>
                          <a:cs typeface="Verdana"/>
                          <a:sym typeface="Verdana"/>
                        </a:rPr>
                        <a:t>/=</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a:solidFill>
                            <a:srgbClr val="313131"/>
                          </a:solidFill>
                          <a:latin typeface="Verdana"/>
                          <a:ea typeface="Verdana"/>
                          <a:cs typeface="Verdana"/>
                          <a:sym typeface="Verdana"/>
                        </a:rPr>
                        <a:t>Divide AND assignment operator, It divides left operand with the right operand and assign the result to left operand</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600" dirty="0">
                          <a:solidFill>
                            <a:srgbClr val="313131"/>
                          </a:solidFill>
                          <a:latin typeface="Verdana"/>
                          <a:ea typeface="Verdana"/>
                          <a:cs typeface="Verdana"/>
                          <a:sym typeface="Verdana"/>
                        </a:rPr>
                        <a:t>C /= A is equivalent to C = C / A</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extLst>
                  <a:ext uri="{0D108BD9-81ED-4DB2-BD59-A6C34878D82A}">
                    <a16:rowId xmlns:a16="http://schemas.microsoft.com/office/drawing/2014/main" val="10005"/>
                  </a:ext>
                </a:extLst>
              </a:tr>
            </a:tbl>
          </a:graphicData>
        </a:graphic>
      </p:graphicFrame>
      <p:cxnSp>
        <p:nvCxnSpPr>
          <p:cNvPr id="5" name="Straight Connector 4"/>
          <p:cNvCxnSpPr/>
          <p:nvPr/>
        </p:nvCxnSpPr>
        <p:spPr>
          <a:xfrm flipH="1">
            <a:off x="1000163" y="2276853"/>
            <a:ext cx="9506114" cy="0"/>
          </a:xfrm>
          <a:prstGeom prst="line">
            <a:avLst/>
          </a:prstGeom>
          <a:ln w="19050" cmpd="sng">
            <a:solidFill>
              <a:schemeClr val="accent4"/>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5"/>
          </p:nvPr>
        </p:nvSpPr>
        <p:spPr/>
      </p:sp>
      <p:sp>
        <p:nvSpPr>
          <p:cNvPr id="135" name="Shape 135"/>
          <p:cNvSpPr>
            <a:spLocks noGrp="1"/>
          </p:cNvSpPr>
          <p:nvPr>
            <p:ph type="title"/>
          </p:nvPr>
        </p:nvSpPr>
        <p:spPr>
          <a:xfrm>
            <a:off x="975360" y="880230"/>
            <a:ext cx="3489960" cy="1162753"/>
          </a:xfrm>
          <a:prstGeom prst="rect">
            <a:avLst/>
          </a:prstGeom>
        </p:spPr>
        <p:txBody>
          <a:bodyPr>
            <a:normAutofit/>
          </a:bodyPr>
          <a:lstStyle/>
          <a:p>
            <a:r>
              <a:rPr sz="7200" dirty="0">
                <a:latin typeface="+mj-lt"/>
              </a:rPr>
              <a:t>Part 1</a:t>
            </a:r>
          </a:p>
        </p:txBody>
      </p:sp>
      <p:sp>
        <p:nvSpPr>
          <p:cNvPr id="136" name="Shape 136"/>
          <p:cNvSpPr>
            <a:spLocks noGrp="1"/>
          </p:cNvSpPr>
          <p:nvPr>
            <p:ph type="body" sz="quarter" idx="10"/>
          </p:nvPr>
        </p:nvSpPr>
        <p:spPr>
          <a:xfrm>
            <a:off x="807720" y="2896710"/>
            <a:ext cx="5882640" cy="5287170"/>
          </a:xfrm>
          <a:prstGeom prst="rect">
            <a:avLst/>
          </a:prstGeom>
          <a:noFill/>
          <a:ln>
            <a:noFill/>
          </a:ln>
        </p:spPr>
        <p:style>
          <a:lnRef idx="0">
            <a:scrgbClr r="0" g="0" b="0"/>
          </a:lnRef>
          <a:fillRef idx="0">
            <a:scrgbClr r="0" g="0" b="0"/>
          </a:fillRef>
          <a:effectRef idx="0">
            <a:scrgbClr r="0" g="0" b="0"/>
          </a:effectRef>
          <a:fontRef idx="minor">
            <a:schemeClr val="dk1"/>
          </a:fontRef>
        </p:style>
        <p:txBody>
          <a:bodyPr>
            <a:noAutofit/>
          </a:bodyPr>
          <a:lstStyle/>
          <a:p>
            <a:pPr marL="571500" indent="-571500">
              <a:buFont typeface="Arial" panose="020B0604020202020204" pitchFamily="34" charset="0"/>
              <a:buChar char="•"/>
            </a:pPr>
            <a:r>
              <a:rPr sz="4800" dirty="0">
                <a:ln w="0"/>
                <a:solidFill>
                  <a:schemeClr val="tx1"/>
                </a:solidFill>
                <a:effectLst>
                  <a:outerShdw blurRad="38100" dist="19050" dir="2700000" algn="tl" rotWithShape="0">
                    <a:schemeClr val="dk1">
                      <a:alpha val="40000"/>
                    </a:schemeClr>
                  </a:outerShdw>
                </a:effectLst>
                <a:latin typeface="+mn-lt"/>
              </a:rPr>
              <a:t>Environment</a:t>
            </a:r>
          </a:p>
          <a:p>
            <a:pPr marL="571500" indent="-571500">
              <a:buFont typeface="Arial" panose="020B0604020202020204" pitchFamily="34" charset="0"/>
              <a:buChar char="•"/>
            </a:pPr>
            <a:r>
              <a:rPr sz="4800" dirty="0">
                <a:ln w="0"/>
                <a:solidFill>
                  <a:schemeClr val="tx1"/>
                </a:solidFill>
                <a:effectLst>
                  <a:outerShdw blurRad="38100" dist="19050" dir="2700000" algn="tl" rotWithShape="0">
                    <a:schemeClr val="dk1">
                      <a:alpha val="40000"/>
                    </a:schemeClr>
                  </a:outerShdw>
                </a:effectLst>
                <a:latin typeface="+mn-lt"/>
              </a:rPr>
              <a:t>Program Structure</a:t>
            </a:r>
          </a:p>
          <a:p>
            <a:pPr marL="571500" indent="-571500">
              <a:buFont typeface="Arial" panose="020B0604020202020204" pitchFamily="34" charset="0"/>
              <a:buChar char="•"/>
            </a:pPr>
            <a:r>
              <a:rPr sz="4800" dirty="0">
                <a:ln w="0"/>
                <a:solidFill>
                  <a:schemeClr val="tx1"/>
                </a:solidFill>
                <a:effectLst>
                  <a:outerShdw blurRad="38100" dist="19050" dir="2700000" algn="tl" rotWithShape="0">
                    <a:schemeClr val="dk1">
                      <a:alpha val="40000"/>
                    </a:schemeClr>
                  </a:outerShdw>
                </a:effectLst>
                <a:latin typeface="+mn-lt"/>
              </a:rPr>
              <a:t>Basic Syntax</a:t>
            </a:r>
          </a:p>
          <a:p>
            <a:pPr marL="571500" indent="-571500">
              <a:buFont typeface="Arial" panose="020B0604020202020204" pitchFamily="34" charset="0"/>
              <a:buChar char="•"/>
            </a:pPr>
            <a:r>
              <a:rPr sz="4800" dirty="0">
                <a:ln w="0"/>
                <a:solidFill>
                  <a:schemeClr val="tx1"/>
                </a:solidFill>
                <a:effectLst>
                  <a:outerShdw blurRad="38100" dist="19050" dir="2700000" algn="tl" rotWithShape="0">
                    <a:schemeClr val="dk1">
                      <a:alpha val="40000"/>
                    </a:schemeClr>
                  </a:outerShdw>
                </a:effectLst>
                <a:latin typeface="+mn-lt"/>
              </a:rPr>
              <a:t>Data types</a:t>
            </a:r>
          </a:p>
          <a:p>
            <a:pPr marL="571500" indent="-571500">
              <a:buFont typeface="Arial" panose="020B0604020202020204" pitchFamily="34" charset="0"/>
              <a:buChar char="•"/>
            </a:pPr>
            <a:r>
              <a:rPr sz="4800" dirty="0">
                <a:ln w="0"/>
                <a:solidFill>
                  <a:schemeClr val="tx1"/>
                </a:solidFill>
                <a:effectLst>
                  <a:outerShdw blurRad="38100" dist="19050" dir="2700000" algn="tl" rotWithShape="0">
                    <a:schemeClr val="dk1">
                      <a:alpha val="40000"/>
                    </a:schemeClr>
                  </a:outerShdw>
                </a:effectLst>
                <a:latin typeface="+mn-lt"/>
              </a:rPr>
              <a:t>Variables</a:t>
            </a:r>
          </a:p>
          <a:p>
            <a:pPr marL="571500" indent="-571500">
              <a:buFont typeface="Arial" panose="020B0604020202020204" pitchFamily="34" charset="0"/>
              <a:buChar char="•"/>
            </a:pPr>
            <a:r>
              <a:rPr sz="4800" dirty="0">
                <a:ln w="0"/>
                <a:solidFill>
                  <a:schemeClr val="tx1"/>
                </a:solidFill>
                <a:effectLst>
                  <a:outerShdw blurRad="38100" dist="19050" dir="2700000" algn="tl" rotWithShape="0">
                    <a:schemeClr val="dk1">
                      <a:alpha val="40000"/>
                    </a:schemeClr>
                  </a:outerShdw>
                </a:effectLst>
                <a:latin typeface="+mn-lt"/>
              </a:rPr>
              <a:t>Operators</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5"/>
          </p:nvPr>
        </p:nvSpPr>
        <p:spPr/>
      </p:sp>
      <p:sp>
        <p:nvSpPr>
          <p:cNvPr id="135" name="Shape 135"/>
          <p:cNvSpPr>
            <a:spLocks noGrp="1"/>
          </p:cNvSpPr>
          <p:nvPr>
            <p:ph type="title"/>
          </p:nvPr>
        </p:nvSpPr>
        <p:spPr>
          <a:xfrm>
            <a:off x="975360" y="880230"/>
            <a:ext cx="3489960" cy="1162753"/>
          </a:xfrm>
          <a:prstGeom prst="rect">
            <a:avLst/>
          </a:prstGeom>
        </p:spPr>
        <p:txBody>
          <a:bodyPr>
            <a:normAutofit/>
          </a:bodyPr>
          <a:lstStyle/>
          <a:p>
            <a:r>
              <a:rPr sz="7200" dirty="0">
                <a:latin typeface="+mj-lt"/>
              </a:rPr>
              <a:t>Part </a:t>
            </a:r>
            <a:r>
              <a:rPr lang="en-US" sz="7200" dirty="0">
                <a:latin typeface="+mj-lt"/>
              </a:rPr>
              <a:t>2</a:t>
            </a:r>
            <a:endParaRPr sz="7200" dirty="0">
              <a:latin typeface="+mj-lt"/>
            </a:endParaRPr>
          </a:p>
        </p:txBody>
      </p:sp>
      <p:sp>
        <p:nvSpPr>
          <p:cNvPr id="136" name="Shape 136"/>
          <p:cNvSpPr>
            <a:spLocks noGrp="1"/>
          </p:cNvSpPr>
          <p:nvPr>
            <p:ph type="body" sz="quarter" idx="10"/>
          </p:nvPr>
        </p:nvSpPr>
        <p:spPr>
          <a:xfrm>
            <a:off x="807720" y="2896710"/>
            <a:ext cx="5882640" cy="5287170"/>
          </a:xfrm>
          <a:prstGeom prst="rect">
            <a:avLst/>
          </a:prstGeom>
          <a:noFill/>
          <a:ln>
            <a:noFill/>
          </a:ln>
        </p:spPr>
        <p:style>
          <a:lnRef idx="0">
            <a:scrgbClr r="0" g="0" b="0"/>
          </a:lnRef>
          <a:fillRef idx="0">
            <a:scrgbClr r="0" g="0" b="0"/>
          </a:fillRef>
          <a:effectRef idx="0">
            <a:scrgbClr r="0" g="0" b="0"/>
          </a:effectRef>
          <a:fontRef idx="minor">
            <a:schemeClr val="dk1"/>
          </a:fontRef>
        </p:style>
        <p:txBody>
          <a:bodyPr>
            <a:noAutofit/>
          </a:bodyPr>
          <a:lstStyle/>
          <a:p>
            <a:pPr marL="685800" indent="-685800">
              <a:buFont typeface="Arial" panose="020B0604020202020204" pitchFamily="34" charset="0"/>
              <a:buChar char="•"/>
            </a:pPr>
            <a:r>
              <a:rPr lang="en-US" sz="4800" dirty="0">
                <a:ln w="0"/>
                <a:solidFill>
                  <a:schemeClr val="tx1"/>
                </a:solidFill>
                <a:effectLst>
                  <a:outerShdw blurRad="38100" dist="19050" dir="2700000" algn="tl" rotWithShape="0">
                    <a:schemeClr val="dk1">
                      <a:alpha val="40000"/>
                    </a:schemeClr>
                  </a:outerShdw>
                </a:effectLst>
                <a:latin typeface="+mn-lt"/>
              </a:rPr>
              <a:t>Decision Making</a:t>
            </a:r>
          </a:p>
          <a:p>
            <a:pPr marL="685800" indent="-685800">
              <a:buFont typeface="Arial" panose="020B0604020202020204" pitchFamily="34" charset="0"/>
              <a:buChar char="•"/>
            </a:pPr>
            <a:r>
              <a:rPr lang="en-US" sz="4800" dirty="0">
                <a:ln w="0"/>
                <a:solidFill>
                  <a:schemeClr val="tx1"/>
                </a:solidFill>
                <a:effectLst>
                  <a:outerShdw blurRad="38100" dist="19050" dir="2700000" algn="tl" rotWithShape="0">
                    <a:schemeClr val="dk1">
                      <a:alpha val="40000"/>
                    </a:schemeClr>
                  </a:outerShdw>
                </a:effectLst>
                <a:latin typeface="+mn-lt"/>
              </a:rPr>
              <a:t>Loops</a:t>
            </a:r>
          </a:p>
          <a:p>
            <a:pPr marL="685800" indent="-685800">
              <a:buFont typeface="Arial" panose="020B0604020202020204" pitchFamily="34" charset="0"/>
              <a:buChar char="•"/>
            </a:pPr>
            <a:r>
              <a:rPr lang="en-US" sz="4800" dirty="0">
                <a:ln w="0"/>
                <a:solidFill>
                  <a:schemeClr val="tx1"/>
                </a:solidFill>
                <a:effectLst>
                  <a:outerShdw blurRad="38100" dist="19050" dir="2700000" algn="tl" rotWithShape="0">
                    <a:schemeClr val="dk1">
                      <a:alpha val="40000"/>
                    </a:schemeClr>
                  </a:outerShdw>
                </a:effectLst>
                <a:latin typeface="+mn-lt"/>
              </a:rPr>
              <a:t>Encapsulation</a:t>
            </a:r>
          </a:p>
          <a:p>
            <a:pPr marL="685800" indent="-685800">
              <a:buFont typeface="Arial" panose="020B0604020202020204" pitchFamily="34" charset="0"/>
              <a:buChar char="•"/>
            </a:pPr>
            <a:r>
              <a:rPr lang="en-US" sz="4800" dirty="0">
                <a:ln w="0"/>
                <a:solidFill>
                  <a:schemeClr val="tx1"/>
                </a:solidFill>
                <a:effectLst>
                  <a:outerShdw blurRad="38100" dist="19050" dir="2700000" algn="tl" rotWithShape="0">
                    <a:schemeClr val="dk1">
                      <a:alpha val="40000"/>
                    </a:schemeClr>
                  </a:outerShdw>
                </a:effectLst>
                <a:latin typeface="+mn-lt"/>
              </a:rPr>
              <a:t>Methods</a:t>
            </a:r>
          </a:p>
        </p:txBody>
      </p:sp>
    </p:spTree>
    <p:extLst>
      <p:ext uri="{BB962C8B-B14F-4D97-AF65-F5344CB8AC3E}">
        <p14:creationId xmlns:p14="http://schemas.microsoft.com/office/powerpoint/2010/main" val="461689507"/>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7"/>
          </p:nvPr>
        </p:nvSpPr>
        <p:spPr/>
      </p:sp>
      <p:sp>
        <p:nvSpPr>
          <p:cNvPr id="138" name="Shape 138"/>
          <p:cNvSpPr>
            <a:spLocks noGrp="1"/>
          </p:cNvSpPr>
          <p:nvPr>
            <p:ph type="title" idx="4294967295"/>
          </p:nvPr>
        </p:nvSpPr>
        <p:spPr>
          <a:xfrm>
            <a:off x="640080" y="3225800"/>
            <a:ext cx="10464800" cy="3302000"/>
          </a:xfrm>
          <a:prstGeom prst="rect">
            <a:avLst/>
          </a:prstGeom>
        </p:spPr>
        <p:txBody>
          <a:bodyPr>
            <a:normAutofit/>
          </a:bodyPr>
          <a:lstStyle/>
          <a:p>
            <a:r>
              <a:rPr lang="en-US" sz="6600" dirty="0"/>
              <a:t>Decision</a:t>
            </a:r>
            <a:br>
              <a:rPr lang="en-US" sz="6600" dirty="0"/>
            </a:br>
            <a:r>
              <a:rPr lang="en-US" sz="6600" dirty="0"/>
              <a:t>Making</a:t>
            </a:r>
            <a:endParaRPr sz="6600" dirty="0"/>
          </a:p>
        </p:txBody>
      </p:sp>
    </p:spTree>
    <p:extLst>
      <p:ext uri="{BB962C8B-B14F-4D97-AF65-F5344CB8AC3E}">
        <p14:creationId xmlns:p14="http://schemas.microsoft.com/office/powerpoint/2010/main" val="854716869"/>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Shape 297"/>
          <p:cNvSpPr>
            <a:spLocks noGrp="1"/>
          </p:cNvSpPr>
          <p:nvPr>
            <p:ph type="body" idx="4294967295"/>
          </p:nvPr>
        </p:nvSpPr>
        <p:spPr>
          <a:xfrm>
            <a:off x="788275" y="1467333"/>
            <a:ext cx="5255173" cy="6526048"/>
          </a:xfrm>
          <a:prstGeom prst="rect">
            <a:avLst/>
          </a:prstGeom>
        </p:spPr>
        <p:txBody>
          <a:bodyPr>
            <a:normAutofit/>
          </a:bodyPr>
          <a:lstStyle>
            <a:lvl1pPr marL="0" indent="0" defTabSz="560831">
              <a:spcBef>
                <a:spcPts val="4000"/>
              </a:spcBef>
              <a:buSzTx/>
              <a:buNone/>
              <a:defRPr sz="3455"/>
            </a:lvl1pPr>
          </a:lstStyle>
          <a:p>
            <a:r>
              <a:rPr sz="3600" dirty="0"/>
              <a:t>Decision making structures requires the programmer to specify one or more conditions to be evaluated or tested by the program, along with a statement or statements to be executed if the condition is determined to be true, and optionally, other statements to be executed if the condition is determined to be false.</a:t>
            </a:r>
          </a:p>
        </p:txBody>
      </p:sp>
      <p:pic>
        <p:nvPicPr>
          <p:cNvPr id="298" name="pasted-image.tiff"/>
          <p:cNvPicPr>
            <a:picLocks noChangeAspect="1"/>
          </p:cNvPicPr>
          <p:nvPr/>
        </p:nvPicPr>
        <p:blipFill rotWithShape="1">
          <a:blip r:embed="rId2">
            <a:extLst/>
          </a:blip>
          <a:srcRect l="7179"/>
          <a:stretch/>
        </p:blipFill>
        <p:spPr>
          <a:xfrm>
            <a:off x="7188658" y="1514365"/>
            <a:ext cx="4667010" cy="6431984"/>
          </a:xfrm>
          <a:prstGeom prst="rect">
            <a:avLst/>
          </a:prstGeom>
          <a:ln w="127000" cap="sq">
            <a:solidFill>
              <a:schemeClr val="accent1"/>
            </a:solidFill>
            <a:miter lim="800000"/>
          </a:ln>
          <a:effectLst>
            <a:outerShdw blurRad="57150" dist="50800" dir="2700000" algn="tl" rotWithShape="0">
              <a:srgbClr val="000000">
                <a:alpha val="40000"/>
              </a:srgbClr>
            </a:outerShdw>
          </a:effectLst>
        </p:spPr>
      </p:pic>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Shape 300"/>
          <p:cNvSpPr>
            <a:spLocks noGrp="1"/>
          </p:cNvSpPr>
          <p:nvPr>
            <p:ph type="title"/>
          </p:nvPr>
        </p:nvSpPr>
        <p:spPr>
          <a:xfrm>
            <a:off x="817994" y="584267"/>
            <a:ext cx="5696314" cy="1162753"/>
          </a:xfrm>
          <a:prstGeom prst="rect">
            <a:avLst/>
          </a:prstGeom>
        </p:spPr>
        <p:txBody>
          <a:bodyPr>
            <a:normAutofit/>
          </a:bodyPr>
          <a:lstStyle/>
          <a:p>
            <a:r>
              <a:rPr sz="6000" dirty="0"/>
              <a:t>if statement</a:t>
            </a:r>
          </a:p>
        </p:txBody>
      </p:sp>
      <p:pic>
        <p:nvPicPr>
          <p:cNvPr id="301" name="pasted-image.tiff"/>
          <p:cNvPicPr>
            <a:picLocks noChangeAspect="1"/>
          </p:cNvPicPr>
          <p:nvPr/>
        </p:nvPicPr>
        <p:blipFill>
          <a:blip r:embed="rId2">
            <a:extLst/>
          </a:blip>
          <a:stretch>
            <a:fillRect/>
          </a:stretch>
        </p:blipFill>
        <p:spPr>
          <a:xfrm>
            <a:off x="817994" y="2480440"/>
            <a:ext cx="4941675" cy="6531586"/>
          </a:xfrm>
          <a:prstGeom prst="rect">
            <a:avLst/>
          </a:prstGeom>
          <a:ln w="127000" cap="sq">
            <a:solidFill>
              <a:schemeClr val="accent1"/>
            </a:solidFill>
            <a:miter lim="800000"/>
          </a:ln>
          <a:effectLst>
            <a:outerShdw blurRad="57150" dist="50800" dir="2700000" algn="tl" rotWithShape="0">
              <a:srgbClr val="000000">
                <a:alpha val="40000"/>
              </a:srgbClr>
            </a:outerShdw>
          </a:effectLst>
        </p:spPr>
      </p:pic>
      <p:sp>
        <p:nvSpPr>
          <p:cNvPr id="302" name="Shape 302"/>
          <p:cNvSpPr/>
          <p:nvPr/>
        </p:nvSpPr>
        <p:spPr>
          <a:xfrm>
            <a:off x="6682155" y="3340028"/>
            <a:ext cx="5327095" cy="1460501"/>
          </a:xfrm>
          <a:prstGeom prst="rect">
            <a:avLst/>
          </a:prstGeom>
          <a:solidFill>
            <a:schemeClr val="tx1"/>
          </a:solidFill>
          <a:ln w="25400">
            <a:solidFill>
              <a:srgbClr val="85888D"/>
            </a:solidFill>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defTabSz="457200">
              <a:defRPr sz="1800">
                <a:solidFill>
                  <a:srgbClr val="313131"/>
                </a:solidFill>
                <a:latin typeface="Menlo"/>
                <a:ea typeface="Menlo"/>
                <a:cs typeface="Menlo"/>
                <a:sym typeface="Menlo"/>
              </a:defRPr>
            </a:pPr>
            <a:r>
              <a:rPr>
                <a:solidFill>
                  <a:srgbClr val="011688"/>
                </a:solidFill>
              </a:rPr>
              <a:t>if</a:t>
            </a:r>
            <a:r>
              <a:rPr>
                <a:solidFill>
                  <a:srgbClr val="666600"/>
                </a:solidFill>
              </a:rPr>
              <a:t>(</a:t>
            </a:r>
            <a:r>
              <a:t>boolean_expression</a:t>
            </a:r>
            <a:r>
              <a:rPr>
                <a:solidFill>
                  <a:srgbClr val="666600"/>
                </a:solidFill>
              </a:rPr>
              <a:t>)</a:t>
            </a:r>
          </a:p>
          <a:p>
            <a:pPr algn="l" defTabSz="457200">
              <a:defRPr sz="1800">
                <a:solidFill>
                  <a:srgbClr val="666600"/>
                </a:solidFill>
                <a:latin typeface="Menlo"/>
                <a:ea typeface="Menlo"/>
                <a:cs typeface="Menlo"/>
                <a:sym typeface="Menlo"/>
              </a:defRPr>
            </a:pPr>
            <a:r>
              <a:t>{</a:t>
            </a:r>
            <a:endParaRPr>
              <a:solidFill>
                <a:srgbClr val="313131"/>
              </a:solidFill>
            </a:endParaRPr>
          </a:p>
          <a:p>
            <a:pPr algn="l" defTabSz="457200">
              <a:defRPr sz="1800">
                <a:solidFill>
                  <a:srgbClr val="880F00"/>
                </a:solidFill>
                <a:latin typeface="Menlo"/>
                <a:ea typeface="Menlo"/>
                <a:cs typeface="Menlo"/>
                <a:sym typeface="Menlo"/>
              </a:defRPr>
            </a:pPr>
            <a:r>
              <a:rPr>
                <a:solidFill>
                  <a:srgbClr val="313131"/>
                </a:solidFill>
              </a:rPr>
              <a:t>   </a:t>
            </a:r>
            <a:r>
              <a:t>/* statement(s) will execute if the boolean expression is true */</a:t>
            </a:r>
            <a:endParaRPr>
              <a:solidFill>
                <a:srgbClr val="313131"/>
              </a:solidFill>
            </a:endParaRPr>
          </a:p>
          <a:p>
            <a:pPr algn="l" defTabSz="457200">
              <a:defRPr sz="1800">
                <a:solidFill>
                  <a:srgbClr val="666600"/>
                </a:solidFill>
                <a:latin typeface="Menlo"/>
                <a:ea typeface="Menlo"/>
                <a:cs typeface="Menlo"/>
                <a:sym typeface="Menlo"/>
              </a:defRPr>
            </a:pPr>
            <a:r>
              <a:t>}</a:t>
            </a:r>
          </a:p>
        </p:txBody>
      </p:sp>
      <p:sp>
        <p:nvSpPr>
          <p:cNvPr id="303" name="Shape 303"/>
          <p:cNvSpPr/>
          <p:nvPr/>
        </p:nvSpPr>
        <p:spPr>
          <a:xfrm>
            <a:off x="6669455" y="2358107"/>
            <a:ext cx="2279949" cy="889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5200" b="1">
                <a:latin typeface="Helvetica"/>
                <a:ea typeface="Helvetica"/>
                <a:cs typeface="Helvetica"/>
                <a:sym typeface="Helvetica"/>
              </a:defRPr>
            </a:lvl1pPr>
          </a:lstStyle>
          <a:p>
            <a:r>
              <a:t>Syntax</a:t>
            </a:r>
          </a:p>
        </p:txBody>
      </p:sp>
      <p:sp>
        <p:nvSpPr>
          <p:cNvPr id="304" name="Shape 304"/>
          <p:cNvSpPr/>
          <p:nvPr/>
        </p:nvSpPr>
        <p:spPr>
          <a:xfrm>
            <a:off x="6682155" y="5931193"/>
            <a:ext cx="5327095" cy="3060701"/>
          </a:xfrm>
          <a:prstGeom prst="rect">
            <a:avLst/>
          </a:prstGeom>
          <a:solidFill>
            <a:schemeClr val="tx1"/>
          </a:solidFill>
          <a:ln w="25400">
            <a:solidFill>
              <a:srgbClr val="85888D"/>
            </a:solidFill>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defTabSz="457200">
              <a:defRPr sz="1800">
                <a:solidFill>
                  <a:srgbClr val="880F00"/>
                </a:solidFill>
                <a:latin typeface="Menlo"/>
                <a:ea typeface="Menlo"/>
                <a:cs typeface="Menlo"/>
                <a:sym typeface="Menlo"/>
              </a:defRPr>
            </a:pPr>
            <a:r>
              <a:t>/* local variable definition */</a:t>
            </a:r>
            <a:endParaRPr>
              <a:solidFill>
                <a:srgbClr val="313131"/>
              </a:solidFill>
            </a:endParaRPr>
          </a:p>
          <a:p>
            <a:pPr algn="l" defTabSz="457200">
              <a:defRPr sz="1800">
                <a:solidFill>
                  <a:srgbClr val="313131"/>
                </a:solidFill>
                <a:latin typeface="Menlo"/>
                <a:ea typeface="Menlo"/>
                <a:cs typeface="Menlo"/>
                <a:sym typeface="Menlo"/>
              </a:defRPr>
            </a:pPr>
            <a:r>
              <a:rPr>
                <a:solidFill>
                  <a:srgbClr val="011688"/>
                </a:solidFill>
              </a:rPr>
              <a:t>int</a:t>
            </a:r>
            <a:r>
              <a:t> a </a:t>
            </a:r>
            <a:r>
              <a:rPr>
                <a:solidFill>
                  <a:srgbClr val="666600"/>
                </a:solidFill>
              </a:rPr>
              <a:t>=</a:t>
            </a:r>
            <a:r>
              <a:t> </a:t>
            </a:r>
            <a:r>
              <a:rPr>
                <a:solidFill>
                  <a:srgbClr val="006666"/>
                </a:solidFill>
              </a:rPr>
              <a:t>10</a:t>
            </a:r>
            <a:r>
              <a:rPr>
                <a:solidFill>
                  <a:srgbClr val="666600"/>
                </a:solidFill>
              </a:rPr>
              <a:t>;</a:t>
            </a:r>
          </a:p>
          <a:p>
            <a:pPr algn="l" defTabSz="457200">
              <a:defRPr sz="1800">
                <a:solidFill>
                  <a:srgbClr val="880F00"/>
                </a:solidFill>
                <a:latin typeface="Menlo"/>
                <a:ea typeface="Menlo"/>
                <a:cs typeface="Menlo"/>
                <a:sym typeface="Menlo"/>
              </a:defRPr>
            </a:pPr>
            <a:r>
              <a:t>/* check the boolean condition using if statement */</a:t>
            </a:r>
            <a:endParaRPr>
              <a:solidFill>
                <a:srgbClr val="313131"/>
              </a:solidFill>
            </a:endParaRPr>
          </a:p>
          <a:p>
            <a:pPr algn="l" defTabSz="457200">
              <a:defRPr sz="1800">
                <a:solidFill>
                  <a:srgbClr val="313131"/>
                </a:solidFill>
                <a:latin typeface="Menlo"/>
                <a:ea typeface="Menlo"/>
                <a:cs typeface="Menlo"/>
                <a:sym typeface="Menlo"/>
              </a:defRPr>
            </a:pPr>
            <a:r>
              <a:rPr>
                <a:solidFill>
                  <a:srgbClr val="011688"/>
                </a:solidFill>
              </a:rPr>
              <a:t>if</a:t>
            </a:r>
            <a:r>
              <a:t> </a:t>
            </a:r>
            <a:r>
              <a:rPr>
                <a:solidFill>
                  <a:srgbClr val="666600"/>
                </a:solidFill>
              </a:rPr>
              <a:t>(</a:t>
            </a:r>
            <a:r>
              <a:t>a </a:t>
            </a:r>
            <a:r>
              <a:rPr>
                <a:solidFill>
                  <a:srgbClr val="666600"/>
                </a:solidFill>
              </a:rPr>
              <a:t>&lt;</a:t>
            </a:r>
            <a:r>
              <a:t> </a:t>
            </a:r>
            <a:r>
              <a:rPr>
                <a:solidFill>
                  <a:srgbClr val="006666"/>
                </a:solidFill>
              </a:rPr>
              <a:t>20</a:t>
            </a:r>
            <a:r>
              <a:rPr>
                <a:solidFill>
                  <a:srgbClr val="666600"/>
                </a:solidFill>
              </a:rPr>
              <a:t>)</a:t>
            </a:r>
          </a:p>
          <a:p>
            <a:pPr algn="l" defTabSz="457200">
              <a:defRPr sz="1800">
                <a:solidFill>
                  <a:srgbClr val="313131"/>
                </a:solidFill>
                <a:latin typeface="Menlo"/>
                <a:ea typeface="Menlo"/>
                <a:cs typeface="Menlo"/>
                <a:sym typeface="Menlo"/>
              </a:defRPr>
            </a:pPr>
            <a:r>
              <a:rPr>
                <a:solidFill>
                  <a:srgbClr val="666600"/>
                </a:solidFill>
              </a:rPr>
              <a:t>{</a:t>
            </a:r>
          </a:p>
          <a:p>
            <a:pPr lvl="1" algn="l" defTabSz="457200">
              <a:defRPr sz="1800">
                <a:solidFill>
                  <a:srgbClr val="880F00"/>
                </a:solidFill>
                <a:latin typeface="Menlo"/>
                <a:ea typeface="Menlo"/>
                <a:cs typeface="Menlo"/>
                <a:sym typeface="Menlo"/>
              </a:defRPr>
            </a:pPr>
            <a:r>
              <a:t>/* if condition is true then print the following */</a:t>
            </a:r>
            <a:endParaRPr>
              <a:solidFill>
                <a:srgbClr val="313131"/>
              </a:solidFill>
            </a:endParaRPr>
          </a:p>
          <a:p>
            <a:pPr lvl="1" algn="l" defTabSz="457200">
              <a:defRPr sz="1800">
                <a:solidFill>
                  <a:srgbClr val="008800"/>
                </a:solidFill>
                <a:latin typeface="Menlo"/>
                <a:ea typeface="Menlo"/>
                <a:cs typeface="Menlo"/>
                <a:sym typeface="Menlo"/>
              </a:defRPr>
            </a:pPr>
            <a:r>
              <a:rPr>
                <a:solidFill>
                  <a:srgbClr val="7F1455"/>
                </a:solidFill>
              </a:rPr>
              <a:t>Console</a:t>
            </a:r>
            <a:r>
              <a:rPr>
                <a:solidFill>
                  <a:srgbClr val="666600"/>
                </a:solidFill>
              </a:rPr>
              <a:t>.</a:t>
            </a:r>
            <a:r>
              <a:rPr>
                <a:solidFill>
                  <a:srgbClr val="7F1455"/>
                </a:solidFill>
              </a:rPr>
              <a:t>WriteLine</a:t>
            </a:r>
            <a:r>
              <a:rPr>
                <a:solidFill>
                  <a:srgbClr val="666600"/>
                </a:solidFill>
              </a:rPr>
              <a:t>(</a:t>
            </a:r>
            <a:r>
              <a:t>"a is less than 20"</a:t>
            </a:r>
            <a:r>
              <a:rPr>
                <a:solidFill>
                  <a:srgbClr val="666600"/>
                </a:solidFill>
              </a:rPr>
              <a:t>);</a:t>
            </a:r>
            <a:endParaRPr>
              <a:solidFill>
                <a:srgbClr val="313131"/>
              </a:solidFill>
            </a:endParaRPr>
          </a:p>
          <a:p>
            <a:pPr algn="l" defTabSz="457200">
              <a:defRPr sz="1800">
                <a:solidFill>
                  <a:srgbClr val="313131"/>
                </a:solidFill>
                <a:latin typeface="Menlo"/>
                <a:ea typeface="Menlo"/>
                <a:cs typeface="Menlo"/>
                <a:sym typeface="Menlo"/>
              </a:defRPr>
            </a:pPr>
            <a:r>
              <a:rPr>
                <a:solidFill>
                  <a:srgbClr val="666600"/>
                </a:solidFill>
              </a:rPr>
              <a:t>}</a:t>
            </a:r>
          </a:p>
        </p:txBody>
      </p:sp>
      <p:sp>
        <p:nvSpPr>
          <p:cNvPr id="305" name="Shape 305"/>
          <p:cNvSpPr/>
          <p:nvPr/>
        </p:nvSpPr>
        <p:spPr>
          <a:xfrm>
            <a:off x="6669455" y="4946578"/>
            <a:ext cx="1105546" cy="889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5200" b="1">
                <a:latin typeface="Helvetica"/>
                <a:ea typeface="Helvetica"/>
                <a:cs typeface="Helvetica"/>
                <a:sym typeface="Helvetica"/>
              </a:defRPr>
            </a:lvl1pPr>
          </a:lstStyle>
          <a:p>
            <a:r>
              <a:t>Ex.</a:t>
            </a:r>
          </a:p>
        </p:txBody>
      </p:sp>
      <p:cxnSp>
        <p:nvCxnSpPr>
          <p:cNvPr id="8" name="Straight Connector 7"/>
          <p:cNvCxnSpPr/>
          <p:nvPr/>
        </p:nvCxnSpPr>
        <p:spPr>
          <a:xfrm flipH="1">
            <a:off x="758426" y="1940525"/>
            <a:ext cx="9506114" cy="0"/>
          </a:xfrm>
          <a:prstGeom prst="line">
            <a:avLst/>
          </a:prstGeom>
          <a:ln w="19050" cmpd="sng">
            <a:solidFill>
              <a:schemeClr val="accent4"/>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Shape 307"/>
          <p:cNvSpPr>
            <a:spLocks noGrp="1"/>
          </p:cNvSpPr>
          <p:nvPr>
            <p:ph type="title"/>
          </p:nvPr>
        </p:nvSpPr>
        <p:spPr>
          <a:xfrm>
            <a:off x="775664" y="594779"/>
            <a:ext cx="11054080" cy="1162753"/>
          </a:xfrm>
          <a:prstGeom prst="rect">
            <a:avLst/>
          </a:prstGeom>
        </p:spPr>
        <p:txBody>
          <a:bodyPr>
            <a:normAutofit/>
          </a:bodyPr>
          <a:lstStyle/>
          <a:p>
            <a:r>
              <a:rPr sz="6000" dirty="0"/>
              <a:t>if-else statement</a:t>
            </a:r>
          </a:p>
        </p:txBody>
      </p:sp>
      <p:sp>
        <p:nvSpPr>
          <p:cNvPr id="308" name="Shape 308"/>
          <p:cNvSpPr/>
          <p:nvPr/>
        </p:nvSpPr>
        <p:spPr>
          <a:xfrm>
            <a:off x="6345826" y="3531625"/>
            <a:ext cx="5327095" cy="2794001"/>
          </a:xfrm>
          <a:prstGeom prst="rect">
            <a:avLst/>
          </a:prstGeom>
          <a:solidFill>
            <a:schemeClr val="tx1"/>
          </a:solidFill>
          <a:ln w="25400">
            <a:solidFill>
              <a:srgbClr val="85888D"/>
            </a:solidFill>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defTabSz="457200">
              <a:defRPr sz="1800">
                <a:solidFill>
                  <a:srgbClr val="313131"/>
                </a:solidFill>
                <a:latin typeface="Menlo"/>
                <a:ea typeface="Menlo"/>
                <a:cs typeface="Menlo"/>
                <a:sym typeface="Menlo"/>
              </a:defRPr>
            </a:pPr>
            <a:r>
              <a:rPr>
                <a:solidFill>
                  <a:srgbClr val="011688"/>
                </a:solidFill>
              </a:rPr>
              <a:t>if</a:t>
            </a:r>
            <a:r>
              <a:rPr>
                <a:solidFill>
                  <a:srgbClr val="666600"/>
                </a:solidFill>
              </a:rPr>
              <a:t>(</a:t>
            </a:r>
            <a:r>
              <a:t>boolean_expression</a:t>
            </a:r>
            <a:r>
              <a:rPr>
                <a:solidFill>
                  <a:srgbClr val="666600"/>
                </a:solidFill>
              </a:rPr>
              <a:t>)</a:t>
            </a:r>
          </a:p>
          <a:p>
            <a:pPr algn="l" defTabSz="457200">
              <a:defRPr sz="1800">
                <a:solidFill>
                  <a:srgbClr val="666600"/>
                </a:solidFill>
                <a:latin typeface="Menlo"/>
                <a:ea typeface="Menlo"/>
                <a:cs typeface="Menlo"/>
                <a:sym typeface="Menlo"/>
              </a:defRPr>
            </a:pPr>
            <a:r>
              <a:t>{</a:t>
            </a:r>
            <a:endParaRPr>
              <a:solidFill>
                <a:srgbClr val="313131"/>
              </a:solidFill>
            </a:endParaRPr>
          </a:p>
          <a:p>
            <a:pPr algn="l" defTabSz="457200">
              <a:defRPr sz="1800">
                <a:solidFill>
                  <a:srgbClr val="880F00"/>
                </a:solidFill>
                <a:latin typeface="Menlo"/>
                <a:ea typeface="Menlo"/>
                <a:cs typeface="Menlo"/>
                <a:sym typeface="Menlo"/>
              </a:defRPr>
            </a:pPr>
            <a:r>
              <a:rPr>
                <a:solidFill>
                  <a:srgbClr val="313131"/>
                </a:solidFill>
              </a:rPr>
              <a:t>   </a:t>
            </a:r>
            <a:r>
              <a:t>/* statement(s) will execute if the boolean expression is true */</a:t>
            </a:r>
            <a:endParaRPr>
              <a:solidFill>
                <a:srgbClr val="313131"/>
              </a:solidFill>
            </a:endParaRPr>
          </a:p>
          <a:p>
            <a:pPr algn="l" defTabSz="457200">
              <a:defRPr sz="1800">
                <a:solidFill>
                  <a:srgbClr val="666600"/>
                </a:solidFill>
                <a:latin typeface="Menlo"/>
                <a:ea typeface="Menlo"/>
                <a:cs typeface="Menlo"/>
                <a:sym typeface="Menlo"/>
              </a:defRPr>
            </a:pPr>
            <a:r>
              <a:t>}</a:t>
            </a:r>
            <a:endParaRPr>
              <a:solidFill>
                <a:srgbClr val="313131"/>
              </a:solidFill>
            </a:endParaRPr>
          </a:p>
          <a:p>
            <a:pPr algn="l" defTabSz="457200">
              <a:defRPr sz="1800">
                <a:solidFill>
                  <a:srgbClr val="011688"/>
                </a:solidFill>
                <a:latin typeface="Menlo"/>
                <a:ea typeface="Menlo"/>
                <a:cs typeface="Menlo"/>
                <a:sym typeface="Menlo"/>
              </a:defRPr>
            </a:pPr>
            <a:r>
              <a:t>else</a:t>
            </a:r>
            <a:endParaRPr>
              <a:solidFill>
                <a:srgbClr val="313131"/>
              </a:solidFill>
            </a:endParaRPr>
          </a:p>
          <a:p>
            <a:pPr algn="l" defTabSz="457200">
              <a:defRPr sz="1800">
                <a:solidFill>
                  <a:srgbClr val="666600"/>
                </a:solidFill>
                <a:latin typeface="Menlo"/>
                <a:ea typeface="Menlo"/>
                <a:cs typeface="Menlo"/>
                <a:sym typeface="Menlo"/>
              </a:defRPr>
            </a:pPr>
            <a:r>
              <a:t>{</a:t>
            </a:r>
            <a:endParaRPr>
              <a:solidFill>
                <a:srgbClr val="313131"/>
              </a:solidFill>
            </a:endParaRPr>
          </a:p>
          <a:p>
            <a:pPr algn="l" defTabSz="457200">
              <a:defRPr sz="1800">
                <a:solidFill>
                  <a:srgbClr val="880F00"/>
                </a:solidFill>
                <a:latin typeface="Menlo"/>
                <a:ea typeface="Menlo"/>
                <a:cs typeface="Menlo"/>
                <a:sym typeface="Menlo"/>
              </a:defRPr>
            </a:pPr>
            <a:r>
              <a:rPr>
                <a:solidFill>
                  <a:srgbClr val="313131"/>
                </a:solidFill>
              </a:rPr>
              <a:t>   </a:t>
            </a:r>
            <a:r>
              <a:t>/* statement(s) will execute if the boolean expression is false */</a:t>
            </a:r>
            <a:endParaRPr>
              <a:solidFill>
                <a:srgbClr val="313131"/>
              </a:solidFill>
            </a:endParaRPr>
          </a:p>
          <a:p>
            <a:pPr algn="l" defTabSz="457200">
              <a:defRPr sz="1800">
                <a:solidFill>
                  <a:srgbClr val="666600"/>
                </a:solidFill>
                <a:latin typeface="Menlo"/>
                <a:ea typeface="Menlo"/>
                <a:cs typeface="Menlo"/>
                <a:sym typeface="Menlo"/>
              </a:defRPr>
            </a:pPr>
            <a:r>
              <a:t>}</a:t>
            </a:r>
          </a:p>
        </p:txBody>
      </p:sp>
      <p:sp>
        <p:nvSpPr>
          <p:cNvPr id="309" name="Shape 309"/>
          <p:cNvSpPr/>
          <p:nvPr/>
        </p:nvSpPr>
        <p:spPr>
          <a:xfrm>
            <a:off x="6333126" y="2505254"/>
            <a:ext cx="2279949" cy="889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5200" b="1">
                <a:latin typeface="Helvetica"/>
                <a:ea typeface="Helvetica"/>
                <a:cs typeface="Helvetica"/>
                <a:sym typeface="Helvetica"/>
              </a:defRPr>
            </a:lvl1pPr>
          </a:lstStyle>
          <a:p>
            <a:r>
              <a:t>Syntax</a:t>
            </a:r>
          </a:p>
        </p:txBody>
      </p:sp>
      <p:pic>
        <p:nvPicPr>
          <p:cNvPr id="310" name="pasted-image.tiff"/>
          <p:cNvPicPr>
            <a:picLocks noChangeAspect="1"/>
          </p:cNvPicPr>
          <p:nvPr/>
        </p:nvPicPr>
        <p:blipFill>
          <a:blip r:embed="rId2">
            <a:extLst/>
          </a:blip>
          <a:stretch>
            <a:fillRect/>
          </a:stretch>
        </p:blipFill>
        <p:spPr>
          <a:xfrm>
            <a:off x="775664" y="2599844"/>
            <a:ext cx="4941964" cy="6320201"/>
          </a:xfrm>
          <a:prstGeom prst="rect">
            <a:avLst/>
          </a:prstGeom>
          <a:ln w="127000" cap="sq">
            <a:solidFill>
              <a:schemeClr val="accent1"/>
            </a:solidFill>
            <a:miter lim="800000"/>
          </a:ln>
          <a:effectLst>
            <a:outerShdw blurRad="57150" dist="50800" dir="2700000" algn="tl" rotWithShape="0">
              <a:srgbClr val="000000">
                <a:alpha val="40000"/>
              </a:srgbClr>
            </a:outerShdw>
          </a:effectLst>
        </p:spPr>
      </p:pic>
      <p:cxnSp>
        <p:nvCxnSpPr>
          <p:cNvPr id="6" name="Straight Connector 5"/>
          <p:cNvCxnSpPr/>
          <p:nvPr/>
        </p:nvCxnSpPr>
        <p:spPr>
          <a:xfrm flipH="1">
            <a:off x="758426" y="1940525"/>
            <a:ext cx="9506114" cy="0"/>
          </a:xfrm>
          <a:prstGeom prst="line">
            <a:avLst/>
          </a:prstGeom>
          <a:ln w="19050" cmpd="sng">
            <a:solidFill>
              <a:schemeClr val="accent4"/>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Shape 312"/>
          <p:cNvSpPr>
            <a:spLocks noGrp="1"/>
          </p:cNvSpPr>
          <p:nvPr>
            <p:ph type="title"/>
          </p:nvPr>
        </p:nvSpPr>
        <p:spPr>
          <a:xfrm>
            <a:off x="733623" y="605292"/>
            <a:ext cx="11054080" cy="1162753"/>
          </a:xfrm>
          <a:prstGeom prst="rect">
            <a:avLst/>
          </a:prstGeom>
        </p:spPr>
        <p:txBody>
          <a:bodyPr>
            <a:normAutofit/>
          </a:bodyPr>
          <a:lstStyle/>
          <a:p>
            <a:r>
              <a:rPr sz="6000" dirty="0"/>
              <a:t>if-else </a:t>
            </a:r>
            <a:r>
              <a:rPr sz="6000" dirty="0" err="1"/>
              <a:t>if-else</a:t>
            </a:r>
            <a:r>
              <a:rPr sz="6000" dirty="0"/>
              <a:t> statement</a:t>
            </a:r>
          </a:p>
        </p:txBody>
      </p:sp>
      <p:sp>
        <p:nvSpPr>
          <p:cNvPr id="313" name="Shape 313"/>
          <p:cNvSpPr/>
          <p:nvPr/>
        </p:nvSpPr>
        <p:spPr>
          <a:xfrm>
            <a:off x="6688726" y="3639871"/>
            <a:ext cx="5327095" cy="5461001"/>
          </a:xfrm>
          <a:prstGeom prst="rect">
            <a:avLst/>
          </a:prstGeom>
          <a:solidFill>
            <a:schemeClr val="tx1"/>
          </a:solidFill>
          <a:ln w="25400">
            <a:solidFill>
              <a:srgbClr val="85888D"/>
            </a:solidFill>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defTabSz="457200">
              <a:defRPr sz="1800">
                <a:solidFill>
                  <a:srgbClr val="313131"/>
                </a:solidFill>
                <a:latin typeface="Menlo"/>
                <a:ea typeface="Menlo"/>
                <a:cs typeface="Menlo"/>
                <a:sym typeface="Menlo"/>
              </a:defRPr>
            </a:pPr>
            <a:r>
              <a:rPr>
                <a:solidFill>
                  <a:srgbClr val="011688"/>
                </a:solidFill>
              </a:rPr>
              <a:t>if</a:t>
            </a:r>
            <a:r>
              <a:rPr>
                <a:solidFill>
                  <a:srgbClr val="666600"/>
                </a:solidFill>
              </a:rPr>
              <a:t>(</a:t>
            </a:r>
            <a:r>
              <a:t>boolean_expression </a:t>
            </a:r>
            <a:r>
              <a:rPr>
                <a:solidFill>
                  <a:srgbClr val="006666"/>
                </a:solidFill>
              </a:rPr>
              <a:t>1</a:t>
            </a:r>
            <a:r>
              <a:rPr>
                <a:solidFill>
                  <a:srgbClr val="666600"/>
                </a:solidFill>
              </a:rPr>
              <a:t>)</a:t>
            </a:r>
          </a:p>
          <a:p>
            <a:pPr algn="l" defTabSz="457200">
              <a:defRPr sz="1800">
                <a:solidFill>
                  <a:srgbClr val="666600"/>
                </a:solidFill>
                <a:latin typeface="Menlo"/>
                <a:ea typeface="Menlo"/>
                <a:cs typeface="Menlo"/>
                <a:sym typeface="Menlo"/>
              </a:defRPr>
            </a:pPr>
            <a:r>
              <a:t>{</a:t>
            </a:r>
            <a:endParaRPr>
              <a:solidFill>
                <a:srgbClr val="313131"/>
              </a:solidFill>
            </a:endParaRPr>
          </a:p>
          <a:p>
            <a:pPr algn="l" defTabSz="457200">
              <a:defRPr sz="1800">
                <a:solidFill>
                  <a:srgbClr val="880F00"/>
                </a:solidFill>
                <a:latin typeface="Menlo"/>
                <a:ea typeface="Menlo"/>
                <a:cs typeface="Menlo"/>
                <a:sym typeface="Menlo"/>
              </a:defRPr>
            </a:pPr>
            <a:r>
              <a:rPr>
                <a:solidFill>
                  <a:srgbClr val="313131"/>
                </a:solidFill>
              </a:rPr>
              <a:t>   </a:t>
            </a:r>
            <a:r>
              <a:t>/* Executes when the boolean expression 1 is true */</a:t>
            </a:r>
            <a:endParaRPr>
              <a:solidFill>
                <a:srgbClr val="313131"/>
              </a:solidFill>
            </a:endParaRPr>
          </a:p>
          <a:p>
            <a:pPr algn="l" defTabSz="457200">
              <a:defRPr sz="1800">
                <a:solidFill>
                  <a:srgbClr val="666600"/>
                </a:solidFill>
                <a:latin typeface="Menlo"/>
                <a:ea typeface="Menlo"/>
                <a:cs typeface="Menlo"/>
                <a:sym typeface="Menlo"/>
              </a:defRPr>
            </a:pPr>
            <a:r>
              <a:t>}</a:t>
            </a:r>
            <a:endParaRPr>
              <a:solidFill>
                <a:srgbClr val="313131"/>
              </a:solidFill>
            </a:endParaRPr>
          </a:p>
          <a:p>
            <a:pPr algn="l" defTabSz="457200">
              <a:defRPr sz="1800">
                <a:solidFill>
                  <a:srgbClr val="313131"/>
                </a:solidFill>
                <a:latin typeface="Menlo"/>
                <a:ea typeface="Menlo"/>
                <a:cs typeface="Menlo"/>
                <a:sym typeface="Menlo"/>
              </a:defRPr>
            </a:pPr>
            <a:r>
              <a:rPr>
                <a:solidFill>
                  <a:srgbClr val="011688"/>
                </a:solidFill>
              </a:rPr>
              <a:t>else</a:t>
            </a:r>
            <a:r>
              <a:t> </a:t>
            </a:r>
            <a:r>
              <a:rPr>
                <a:solidFill>
                  <a:srgbClr val="011688"/>
                </a:solidFill>
              </a:rPr>
              <a:t>if</a:t>
            </a:r>
            <a:r>
              <a:rPr>
                <a:solidFill>
                  <a:srgbClr val="666600"/>
                </a:solidFill>
              </a:rPr>
              <a:t>(</a:t>
            </a:r>
            <a:r>
              <a:t> boolean_expression </a:t>
            </a:r>
            <a:r>
              <a:rPr>
                <a:solidFill>
                  <a:srgbClr val="006666"/>
                </a:solidFill>
              </a:rPr>
              <a:t>2</a:t>
            </a:r>
            <a:r>
              <a:rPr>
                <a:solidFill>
                  <a:srgbClr val="666600"/>
                </a:solidFill>
              </a:rPr>
              <a:t>)</a:t>
            </a:r>
          </a:p>
          <a:p>
            <a:pPr algn="l" defTabSz="457200">
              <a:defRPr sz="1800">
                <a:solidFill>
                  <a:srgbClr val="666600"/>
                </a:solidFill>
                <a:latin typeface="Menlo"/>
                <a:ea typeface="Menlo"/>
                <a:cs typeface="Menlo"/>
                <a:sym typeface="Menlo"/>
              </a:defRPr>
            </a:pPr>
            <a:r>
              <a:t>{</a:t>
            </a:r>
            <a:endParaRPr>
              <a:solidFill>
                <a:srgbClr val="313131"/>
              </a:solidFill>
            </a:endParaRPr>
          </a:p>
          <a:p>
            <a:pPr algn="l" defTabSz="457200">
              <a:defRPr sz="1800">
                <a:solidFill>
                  <a:srgbClr val="880F00"/>
                </a:solidFill>
                <a:latin typeface="Menlo"/>
                <a:ea typeface="Menlo"/>
                <a:cs typeface="Menlo"/>
                <a:sym typeface="Menlo"/>
              </a:defRPr>
            </a:pPr>
            <a:r>
              <a:rPr>
                <a:solidFill>
                  <a:srgbClr val="313131"/>
                </a:solidFill>
              </a:rPr>
              <a:t>   </a:t>
            </a:r>
            <a:r>
              <a:t>/* Executes when the boolean expression 2 is true */</a:t>
            </a:r>
            <a:endParaRPr>
              <a:solidFill>
                <a:srgbClr val="313131"/>
              </a:solidFill>
            </a:endParaRPr>
          </a:p>
          <a:p>
            <a:pPr algn="l" defTabSz="457200">
              <a:defRPr sz="1800">
                <a:solidFill>
                  <a:srgbClr val="666600"/>
                </a:solidFill>
                <a:latin typeface="Menlo"/>
                <a:ea typeface="Menlo"/>
                <a:cs typeface="Menlo"/>
                <a:sym typeface="Menlo"/>
              </a:defRPr>
            </a:pPr>
            <a:r>
              <a:t>}</a:t>
            </a:r>
            <a:endParaRPr>
              <a:solidFill>
                <a:srgbClr val="313131"/>
              </a:solidFill>
            </a:endParaRPr>
          </a:p>
          <a:p>
            <a:pPr algn="l" defTabSz="457200">
              <a:defRPr sz="1800">
                <a:solidFill>
                  <a:srgbClr val="313131"/>
                </a:solidFill>
                <a:latin typeface="Menlo"/>
                <a:ea typeface="Menlo"/>
                <a:cs typeface="Menlo"/>
                <a:sym typeface="Menlo"/>
              </a:defRPr>
            </a:pPr>
            <a:r>
              <a:rPr>
                <a:solidFill>
                  <a:srgbClr val="011688"/>
                </a:solidFill>
              </a:rPr>
              <a:t>else</a:t>
            </a:r>
            <a:r>
              <a:t> </a:t>
            </a:r>
            <a:r>
              <a:rPr>
                <a:solidFill>
                  <a:srgbClr val="011688"/>
                </a:solidFill>
              </a:rPr>
              <a:t>if</a:t>
            </a:r>
            <a:r>
              <a:rPr>
                <a:solidFill>
                  <a:srgbClr val="666600"/>
                </a:solidFill>
              </a:rPr>
              <a:t>(</a:t>
            </a:r>
            <a:r>
              <a:t> boolean_expression </a:t>
            </a:r>
            <a:r>
              <a:rPr>
                <a:solidFill>
                  <a:srgbClr val="006666"/>
                </a:solidFill>
              </a:rPr>
              <a:t>3</a:t>
            </a:r>
            <a:r>
              <a:rPr>
                <a:solidFill>
                  <a:srgbClr val="666600"/>
                </a:solidFill>
              </a:rPr>
              <a:t>)</a:t>
            </a:r>
          </a:p>
          <a:p>
            <a:pPr algn="l" defTabSz="457200">
              <a:defRPr sz="1800">
                <a:solidFill>
                  <a:srgbClr val="666600"/>
                </a:solidFill>
                <a:latin typeface="Menlo"/>
                <a:ea typeface="Menlo"/>
                <a:cs typeface="Menlo"/>
                <a:sym typeface="Menlo"/>
              </a:defRPr>
            </a:pPr>
            <a:r>
              <a:t>{</a:t>
            </a:r>
            <a:endParaRPr>
              <a:solidFill>
                <a:srgbClr val="313131"/>
              </a:solidFill>
            </a:endParaRPr>
          </a:p>
          <a:p>
            <a:pPr algn="l" defTabSz="457200">
              <a:defRPr sz="1800">
                <a:solidFill>
                  <a:srgbClr val="880F00"/>
                </a:solidFill>
                <a:latin typeface="Menlo"/>
                <a:ea typeface="Menlo"/>
                <a:cs typeface="Menlo"/>
                <a:sym typeface="Menlo"/>
              </a:defRPr>
            </a:pPr>
            <a:r>
              <a:rPr>
                <a:solidFill>
                  <a:srgbClr val="313131"/>
                </a:solidFill>
              </a:rPr>
              <a:t>   </a:t>
            </a:r>
            <a:r>
              <a:t>/* Executes when the boolean expression 3 is true */</a:t>
            </a:r>
            <a:endParaRPr>
              <a:solidFill>
                <a:srgbClr val="313131"/>
              </a:solidFill>
            </a:endParaRPr>
          </a:p>
          <a:p>
            <a:pPr algn="l" defTabSz="457200">
              <a:defRPr sz="1800">
                <a:solidFill>
                  <a:srgbClr val="666600"/>
                </a:solidFill>
                <a:latin typeface="Menlo"/>
                <a:ea typeface="Menlo"/>
                <a:cs typeface="Menlo"/>
                <a:sym typeface="Menlo"/>
              </a:defRPr>
            </a:pPr>
            <a:r>
              <a:t>}</a:t>
            </a:r>
            <a:endParaRPr>
              <a:solidFill>
                <a:srgbClr val="313131"/>
              </a:solidFill>
            </a:endParaRPr>
          </a:p>
          <a:p>
            <a:pPr algn="l" defTabSz="457200">
              <a:defRPr sz="1800">
                <a:solidFill>
                  <a:srgbClr val="011688"/>
                </a:solidFill>
                <a:latin typeface="Menlo"/>
                <a:ea typeface="Menlo"/>
                <a:cs typeface="Menlo"/>
                <a:sym typeface="Menlo"/>
              </a:defRPr>
            </a:pPr>
            <a:r>
              <a:t>else</a:t>
            </a:r>
            <a:r>
              <a:rPr>
                <a:solidFill>
                  <a:srgbClr val="313131"/>
                </a:solidFill>
              </a:rPr>
              <a:t> </a:t>
            </a:r>
          </a:p>
          <a:p>
            <a:pPr algn="l" defTabSz="457200">
              <a:defRPr sz="1800">
                <a:solidFill>
                  <a:srgbClr val="666600"/>
                </a:solidFill>
                <a:latin typeface="Menlo"/>
                <a:ea typeface="Menlo"/>
                <a:cs typeface="Menlo"/>
                <a:sym typeface="Menlo"/>
              </a:defRPr>
            </a:pPr>
            <a:r>
              <a:t>{</a:t>
            </a:r>
            <a:endParaRPr>
              <a:solidFill>
                <a:srgbClr val="313131"/>
              </a:solidFill>
            </a:endParaRPr>
          </a:p>
          <a:p>
            <a:pPr algn="l" defTabSz="457200">
              <a:defRPr sz="1800">
                <a:solidFill>
                  <a:srgbClr val="880F00"/>
                </a:solidFill>
                <a:latin typeface="Menlo"/>
                <a:ea typeface="Menlo"/>
                <a:cs typeface="Menlo"/>
                <a:sym typeface="Menlo"/>
              </a:defRPr>
            </a:pPr>
            <a:r>
              <a:rPr>
                <a:solidFill>
                  <a:srgbClr val="313131"/>
                </a:solidFill>
              </a:rPr>
              <a:t>   </a:t>
            </a:r>
            <a:r>
              <a:t>/* executes when the none of the above condition is true */</a:t>
            </a:r>
            <a:endParaRPr>
              <a:solidFill>
                <a:srgbClr val="313131"/>
              </a:solidFill>
            </a:endParaRPr>
          </a:p>
          <a:p>
            <a:pPr algn="l" defTabSz="457200">
              <a:defRPr sz="1800">
                <a:solidFill>
                  <a:srgbClr val="666600"/>
                </a:solidFill>
                <a:latin typeface="Menlo"/>
                <a:ea typeface="Menlo"/>
                <a:cs typeface="Menlo"/>
                <a:sym typeface="Menlo"/>
              </a:defRPr>
            </a:pPr>
            <a:r>
              <a:t>}</a:t>
            </a:r>
          </a:p>
        </p:txBody>
      </p:sp>
      <p:sp>
        <p:nvSpPr>
          <p:cNvPr id="314" name="Shape 314"/>
          <p:cNvSpPr/>
          <p:nvPr/>
        </p:nvSpPr>
        <p:spPr>
          <a:xfrm>
            <a:off x="6688726" y="2599844"/>
            <a:ext cx="2279949" cy="889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5200" b="1">
                <a:latin typeface="Helvetica"/>
                <a:ea typeface="Helvetica"/>
                <a:cs typeface="Helvetica"/>
                <a:sym typeface="Helvetica"/>
              </a:defRPr>
            </a:lvl1pPr>
          </a:lstStyle>
          <a:p>
            <a:r>
              <a:t>Syntax</a:t>
            </a:r>
          </a:p>
        </p:txBody>
      </p:sp>
      <p:sp>
        <p:nvSpPr>
          <p:cNvPr id="315" name="Shape 315"/>
          <p:cNvSpPr/>
          <p:nvPr/>
        </p:nvSpPr>
        <p:spPr>
          <a:xfrm>
            <a:off x="1049239" y="3653790"/>
            <a:ext cx="5327095" cy="5194301"/>
          </a:xfrm>
          <a:prstGeom prst="rect">
            <a:avLst/>
          </a:prstGeom>
          <a:solidFill>
            <a:schemeClr val="tx1"/>
          </a:solidFill>
          <a:ln w="25400">
            <a:solidFill>
              <a:srgbClr val="85888D"/>
            </a:solidFill>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defTabSz="457200">
              <a:defRPr sz="1800">
                <a:solidFill>
                  <a:srgbClr val="880F00"/>
                </a:solidFill>
                <a:latin typeface="Menlo"/>
                <a:ea typeface="Menlo"/>
                <a:cs typeface="Menlo"/>
                <a:sym typeface="Menlo"/>
              </a:defRPr>
            </a:pPr>
            <a:r>
              <a:t>/* local variable definition */</a:t>
            </a:r>
            <a:endParaRPr>
              <a:solidFill>
                <a:srgbClr val="313131"/>
              </a:solidFill>
            </a:endParaRPr>
          </a:p>
          <a:p>
            <a:pPr algn="l" defTabSz="457200">
              <a:defRPr sz="1800">
                <a:solidFill>
                  <a:srgbClr val="313131"/>
                </a:solidFill>
                <a:latin typeface="Menlo"/>
                <a:ea typeface="Menlo"/>
                <a:cs typeface="Menlo"/>
                <a:sym typeface="Menlo"/>
              </a:defRPr>
            </a:pPr>
            <a:r>
              <a:rPr>
                <a:solidFill>
                  <a:srgbClr val="011688"/>
                </a:solidFill>
              </a:rPr>
              <a:t>int</a:t>
            </a:r>
            <a:r>
              <a:t> a </a:t>
            </a:r>
            <a:r>
              <a:rPr>
                <a:solidFill>
                  <a:srgbClr val="666600"/>
                </a:solidFill>
              </a:rPr>
              <a:t>=</a:t>
            </a:r>
            <a:r>
              <a:t> </a:t>
            </a:r>
            <a:r>
              <a:rPr>
                <a:solidFill>
                  <a:srgbClr val="006666"/>
                </a:solidFill>
              </a:rPr>
              <a:t>100</a:t>
            </a:r>
            <a:r>
              <a:rPr>
                <a:solidFill>
                  <a:srgbClr val="666600"/>
                </a:solidFill>
              </a:rPr>
              <a:t>;</a:t>
            </a:r>
          </a:p>
          <a:p>
            <a:pPr algn="l" defTabSz="457200">
              <a:defRPr sz="1800">
                <a:solidFill>
                  <a:srgbClr val="313131"/>
                </a:solidFill>
                <a:latin typeface="Menlo"/>
                <a:ea typeface="Menlo"/>
                <a:cs typeface="Menlo"/>
                <a:sym typeface="Menlo"/>
              </a:defRPr>
            </a:pPr>
            <a:r>
              <a:t>         </a:t>
            </a:r>
          </a:p>
          <a:p>
            <a:pPr algn="l" defTabSz="457200">
              <a:defRPr sz="1800">
                <a:solidFill>
                  <a:srgbClr val="880F00"/>
                </a:solidFill>
                <a:latin typeface="Menlo"/>
                <a:ea typeface="Menlo"/>
                <a:cs typeface="Menlo"/>
                <a:sym typeface="Menlo"/>
              </a:defRPr>
            </a:pPr>
            <a:r>
              <a:t>/* check the boolean condition */</a:t>
            </a:r>
            <a:endParaRPr>
              <a:solidFill>
                <a:srgbClr val="313131"/>
              </a:solidFill>
            </a:endParaRPr>
          </a:p>
          <a:p>
            <a:pPr algn="l" defTabSz="457200">
              <a:defRPr sz="1800">
                <a:solidFill>
                  <a:srgbClr val="313131"/>
                </a:solidFill>
                <a:latin typeface="Menlo"/>
                <a:ea typeface="Menlo"/>
                <a:cs typeface="Menlo"/>
                <a:sym typeface="Menlo"/>
              </a:defRPr>
            </a:pPr>
            <a:r>
              <a:rPr>
                <a:solidFill>
                  <a:srgbClr val="011688"/>
                </a:solidFill>
              </a:rPr>
              <a:t>if</a:t>
            </a:r>
            <a:r>
              <a:t> </a:t>
            </a:r>
            <a:r>
              <a:rPr>
                <a:solidFill>
                  <a:srgbClr val="666600"/>
                </a:solidFill>
              </a:rPr>
              <a:t>(</a:t>
            </a:r>
            <a:r>
              <a:t>a </a:t>
            </a:r>
            <a:r>
              <a:rPr>
                <a:solidFill>
                  <a:srgbClr val="666600"/>
                </a:solidFill>
              </a:rPr>
              <a:t>==</a:t>
            </a:r>
            <a:r>
              <a:t> </a:t>
            </a:r>
            <a:r>
              <a:rPr>
                <a:solidFill>
                  <a:srgbClr val="006666"/>
                </a:solidFill>
              </a:rPr>
              <a:t>10</a:t>
            </a:r>
            <a:r>
              <a:rPr>
                <a:solidFill>
                  <a:srgbClr val="666600"/>
                </a:solidFill>
              </a:rPr>
              <a:t>) {</a:t>
            </a:r>
          </a:p>
          <a:p>
            <a:pPr lvl="1" algn="l" defTabSz="457200">
              <a:defRPr sz="1800">
                <a:solidFill>
                  <a:srgbClr val="880F00"/>
                </a:solidFill>
                <a:latin typeface="Menlo"/>
                <a:ea typeface="Menlo"/>
                <a:cs typeface="Menlo"/>
                <a:sym typeface="Menlo"/>
              </a:defRPr>
            </a:pPr>
            <a:r>
              <a:t>/* if condition is true then print the following */</a:t>
            </a:r>
            <a:endParaRPr>
              <a:solidFill>
                <a:srgbClr val="313131"/>
              </a:solidFill>
            </a:endParaRPr>
          </a:p>
          <a:p>
            <a:pPr lvl="1" algn="l" defTabSz="457200">
              <a:defRPr sz="1800">
                <a:solidFill>
                  <a:srgbClr val="008800"/>
                </a:solidFill>
                <a:latin typeface="Menlo"/>
                <a:ea typeface="Menlo"/>
                <a:cs typeface="Menlo"/>
                <a:sym typeface="Menlo"/>
              </a:defRPr>
            </a:pPr>
            <a:r>
              <a:rPr>
                <a:solidFill>
                  <a:srgbClr val="7F1455"/>
                </a:solidFill>
              </a:rPr>
              <a:t>Console</a:t>
            </a:r>
            <a:r>
              <a:rPr>
                <a:solidFill>
                  <a:srgbClr val="666600"/>
                </a:solidFill>
              </a:rPr>
              <a:t>.</a:t>
            </a:r>
            <a:r>
              <a:rPr>
                <a:solidFill>
                  <a:srgbClr val="7F1455"/>
                </a:solidFill>
              </a:rPr>
              <a:t>WriteLine</a:t>
            </a:r>
            <a:r>
              <a:rPr>
                <a:solidFill>
                  <a:srgbClr val="666600"/>
                </a:solidFill>
              </a:rPr>
              <a:t>(</a:t>
            </a:r>
            <a:r>
              <a:t>"Value of a is 10"</a:t>
            </a:r>
            <a:r>
              <a:rPr>
                <a:solidFill>
                  <a:srgbClr val="666600"/>
                </a:solidFill>
              </a:rPr>
              <a:t>);</a:t>
            </a:r>
            <a:endParaRPr>
              <a:solidFill>
                <a:srgbClr val="313131"/>
              </a:solidFill>
            </a:endParaRPr>
          </a:p>
          <a:p>
            <a:pPr algn="l" defTabSz="457200">
              <a:defRPr sz="1800">
                <a:solidFill>
                  <a:srgbClr val="313131"/>
                </a:solidFill>
                <a:latin typeface="Menlo"/>
                <a:ea typeface="Menlo"/>
                <a:cs typeface="Menlo"/>
                <a:sym typeface="Menlo"/>
              </a:defRPr>
            </a:pPr>
            <a:r>
              <a:rPr>
                <a:solidFill>
                  <a:srgbClr val="666600"/>
                </a:solidFill>
              </a:rPr>
              <a:t>} </a:t>
            </a:r>
            <a:r>
              <a:rPr>
                <a:solidFill>
                  <a:srgbClr val="011688"/>
                </a:solidFill>
              </a:rPr>
              <a:t>else</a:t>
            </a:r>
            <a:r>
              <a:t> </a:t>
            </a:r>
            <a:r>
              <a:rPr>
                <a:solidFill>
                  <a:srgbClr val="011688"/>
                </a:solidFill>
              </a:rPr>
              <a:t>if</a:t>
            </a:r>
            <a:r>
              <a:t> </a:t>
            </a:r>
            <a:r>
              <a:rPr>
                <a:solidFill>
                  <a:srgbClr val="666600"/>
                </a:solidFill>
              </a:rPr>
              <a:t>(</a:t>
            </a:r>
            <a:r>
              <a:t>a </a:t>
            </a:r>
            <a:r>
              <a:rPr>
                <a:solidFill>
                  <a:srgbClr val="666600"/>
                </a:solidFill>
              </a:rPr>
              <a:t>==</a:t>
            </a:r>
            <a:r>
              <a:t> </a:t>
            </a:r>
            <a:r>
              <a:rPr>
                <a:solidFill>
                  <a:srgbClr val="006666"/>
                </a:solidFill>
              </a:rPr>
              <a:t>20</a:t>
            </a:r>
            <a:r>
              <a:rPr>
                <a:solidFill>
                  <a:srgbClr val="666600"/>
                </a:solidFill>
              </a:rPr>
              <a:t>) {</a:t>
            </a:r>
          </a:p>
          <a:p>
            <a:pPr lvl="1" algn="l" defTabSz="457200">
              <a:defRPr sz="1800">
                <a:solidFill>
                  <a:srgbClr val="880F00"/>
                </a:solidFill>
                <a:latin typeface="Menlo"/>
                <a:ea typeface="Menlo"/>
                <a:cs typeface="Menlo"/>
                <a:sym typeface="Menlo"/>
              </a:defRPr>
            </a:pPr>
            <a:r>
              <a:t>/* if else if condition is true */</a:t>
            </a:r>
            <a:endParaRPr>
              <a:solidFill>
                <a:srgbClr val="313131"/>
              </a:solidFill>
            </a:endParaRPr>
          </a:p>
          <a:p>
            <a:pPr lvl="1" algn="l" defTabSz="457200">
              <a:defRPr sz="1800">
                <a:solidFill>
                  <a:srgbClr val="008800"/>
                </a:solidFill>
                <a:latin typeface="Menlo"/>
                <a:ea typeface="Menlo"/>
                <a:cs typeface="Menlo"/>
                <a:sym typeface="Menlo"/>
              </a:defRPr>
            </a:pPr>
            <a:r>
              <a:rPr>
                <a:solidFill>
                  <a:srgbClr val="7F1455"/>
                </a:solidFill>
              </a:rPr>
              <a:t>Console</a:t>
            </a:r>
            <a:r>
              <a:rPr>
                <a:solidFill>
                  <a:srgbClr val="666600"/>
                </a:solidFill>
              </a:rPr>
              <a:t>.</a:t>
            </a:r>
            <a:r>
              <a:rPr>
                <a:solidFill>
                  <a:srgbClr val="7F1455"/>
                </a:solidFill>
              </a:rPr>
              <a:t>WriteLine</a:t>
            </a:r>
            <a:r>
              <a:rPr>
                <a:solidFill>
                  <a:srgbClr val="666600"/>
                </a:solidFill>
              </a:rPr>
              <a:t>(</a:t>
            </a:r>
            <a:r>
              <a:t>"Value of a is 20"</a:t>
            </a:r>
            <a:r>
              <a:rPr>
                <a:solidFill>
                  <a:srgbClr val="666600"/>
                </a:solidFill>
              </a:rPr>
              <a:t>);</a:t>
            </a:r>
            <a:endParaRPr>
              <a:solidFill>
                <a:srgbClr val="313131"/>
              </a:solidFill>
            </a:endParaRPr>
          </a:p>
          <a:p>
            <a:pPr algn="l" defTabSz="457200">
              <a:defRPr sz="1800">
                <a:solidFill>
                  <a:srgbClr val="313131"/>
                </a:solidFill>
                <a:latin typeface="Menlo"/>
                <a:ea typeface="Menlo"/>
                <a:cs typeface="Menlo"/>
                <a:sym typeface="Menlo"/>
              </a:defRPr>
            </a:pPr>
            <a:r>
              <a:rPr>
                <a:solidFill>
                  <a:srgbClr val="666600"/>
                </a:solidFill>
              </a:rPr>
              <a:t>} </a:t>
            </a:r>
            <a:r>
              <a:rPr>
                <a:solidFill>
                  <a:srgbClr val="011688"/>
                </a:solidFill>
              </a:rPr>
              <a:t>else </a:t>
            </a:r>
            <a:r>
              <a:rPr>
                <a:solidFill>
                  <a:srgbClr val="666600"/>
                </a:solidFill>
              </a:rPr>
              <a:t>{</a:t>
            </a:r>
          </a:p>
          <a:p>
            <a:pPr lvl="1" algn="l" defTabSz="457200">
              <a:defRPr sz="1800">
                <a:solidFill>
                  <a:srgbClr val="880F00"/>
                </a:solidFill>
                <a:latin typeface="Menlo"/>
                <a:ea typeface="Menlo"/>
                <a:cs typeface="Menlo"/>
                <a:sym typeface="Menlo"/>
              </a:defRPr>
            </a:pPr>
            <a:r>
              <a:t>/* if none of the conditions is true */</a:t>
            </a:r>
            <a:endParaRPr>
              <a:solidFill>
                <a:srgbClr val="313131"/>
              </a:solidFill>
            </a:endParaRPr>
          </a:p>
          <a:p>
            <a:pPr lvl="1" algn="l" defTabSz="457200">
              <a:defRPr sz="1800">
                <a:solidFill>
                  <a:srgbClr val="008800"/>
                </a:solidFill>
                <a:latin typeface="Menlo"/>
                <a:ea typeface="Menlo"/>
                <a:cs typeface="Menlo"/>
                <a:sym typeface="Menlo"/>
              </a:defRPr>
            </a:pPr>
            <a:r>
              <a:rPr>
                <a:solidFill>
                  <a:srgbClr val="7F1455"/>
                </a:solidFill>
              </a:rPr>
              <a:t>Console</a:t>
            </a:r>
            <a:r>
              <a:rPr>
                <a:solidFill>
                  <a:srgbClr val="666600"/>
                </a:solidFill>
              </a:rPr>
              <a:t>.</a:t>
            </a:r>
            <a:r>
              <a:rPr>
                <a:solidFill>
                  <a:srgbClr val="7F1455"/>
                </a:solidFill>
              </a:rPr>
              <a:t>WriteLine</a:t>
            </a:r>
            <a:r>
              <a:rPr>
                <a:solidFill>
                  <a:srgbClr val="666600"/>
                </a:solidFill>
              </a:rPr>
              <a:t>(</a:t>
            </a:r>
            <a:r>
              <a:t>"None of the values is matching"</a:t>
            </a:r>
            <a:r>
              <a:rPr>
                <a:solidFill>
                  <a:srgbClr val="666600"/>
                </a:solidFill>
              </a:rPr>
              <a:t>);</a:t>
            </a:r>
            <a:endParaRPr>
              <a:solidFill>
                <a:srgbClr val="313131"/>
              </a:solidFill>
            </a:endParaRPr>
          </a:p>
          <a:p>
            <a:pPr algn="l" defTabSz="457200">
              <a:defRPr sz="1800">
                <a:solidFill>
                  <a:srgbClr val="313131"/>
                </a:solidFill>
                <a:latin typeface="Menlo"/>
                <a:ea typeface="Menlo"/>
                <a:cs typeface="Menlo"/>
                <a:sym typeface="Menlo"/>
              </a:defRPr>
            </a:pPr>
            <a:r>
              <a:rPr>
                <a:solidFill>
                  <a:srgbClr val="666600"/>
                </a:solidFill>
              </a:rPr>
              <a:t>}</a:t>
            </a:r>
          </a:p>
        </p:txBody>
      </p:sp>
      <p:sp>
        <p:nvSpPr>
          <p:cNvPr id="316" name="Shape 316"/>
          <p:cNvSpPr/>
          <p:nvPr/>
        </p:nvSpPr>
        <p:spPr>
          <a:xfrm>
            <a:off x="1061434" y="2599844"/>
            <a:ext cx="1105546" cy="889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5200" b="1">
                <a:latin typeface="Helvetica"/>
                <a:ea typeface="Helvetica"/>
                <a:cs typeface="Helvetica"/>
                <a:sym typeface="Helvetica"/>
              </a:defRPr>
            </a:lvl1pPr>
          </a:lstStyle>
          <a:p>
            <a:r>
              <a:t>Ex.</a:t>
            </a:r>
          </a:p>
        </p:txBody>
      </p:sp>
      <p:cxnSp>
        <p:nvCxnSpPr>
          <p:cNvPr id="7" name="Straight Connector 6"/>
          <p:cNvCxnSpPr/>
          <p:nvPr/>
        </p:nvCxnSpPr>
        <p:spPr>
          <a:xfrm flipH="1">
            <a:off x="758426" y="1940525"/>
            <a:ext cx="9506114" cy="0"/>
          </a:xfrm>
          <a:prstGeom prst="line">
            <a:avLst/>
          </a:prstGeom>
          <a:ln w="19050" cmpd="sng">
            <a:solidFill>
              <a:schemeClr val="accent4"/>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Shape 318"/>
          <p:cNvSpPr>
            <a:spLocks noGrp="1"/>
          </p:cNvSpPr>
          <p:nvPr>
            <p:ph type="title"/>
          </p:nvPr>
        </p:nvSpPr>
        <p:spPr>
          <a:xfrm>
            <a:off x="775664" y="657842"/>
            <a:ext cx="11054080" cy="1162753"/>
          </a:xfrm>
          <a:prstGeom prst="rect">
            <a:avLst/>
          </a:prstGeom>
        </p:spPr>
        <p:txBody>
          <a:bodyPr>
            <a:normAutofit/>
          </a:bodyPr>
          <a:lstStyle/>
          <a:p>
            <a:r>
              <a:rPr sz="6000" dirty="0"/>
              <a:t>Nested if statement</a:t>
            </a:r>
          </a:p>
        </p:txBody>
      </p:sp>
      <p:sp>
        <p:nvSpPr>
          <p:cNvPr id="319" name="Shape 319"/>
          <p:cNvSpPr/>
          <p:nvPr/>
        </p:nvSpPr>
        <p:spPr>
          <a:xfrm>
            <a:off x="6705155" y="3659072"/>
            <a:ext cx="5327095" cy="2794001"/>
          </a:xfrm>
          <a:prstGeom prst="rect">
            <a:avLst/>
          </a:prstGeom>
          <a:solidFill>
            <a:schemeClr val="tx1"/>
          </a:solidFill>
          <a:ln w="25400">
            <a:solidFill>
              <a:srgbClr val="85888D"/>
            </a:solidFill>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defTabSz="457200">
              <a:defRPr sz="1800">
                <a:solidFill>
                  <a:srgbClr val="313131"/>
                </a:solidFill>
                <a:latin typeface="Menlo"/>
                <a:ea typeface="Menlo"/>
                <a:cs typeface="Menlo"/>
                <a:sym typeface="Menlo"/>
              </a:defRPr>
            </a:pPr>
            <a:r>
              <a:rPr>
                <a:solidFill>
                  <a:srgbClr val="011688"/>
                </a:solidFill>
              </a:rPr>
              <a:t>if</a:t>
            </a:r>
            <a:r>
              <a:rPr>
                <a:solidFill>
                  <a:srgbClr val="666600"/>
                </a:solidFill>
              </a:rPr>
              <a:t>(</a:t>
            </a:r>
            <a:r>
              <a:t> boolean_expression </a:t>
            </a:r>
            <a:r>
              <a:rPr>
                <a:solidFill>
                  <a:srgbClr val="006666"/>
                </a:solidFill>
              </a:rPr>
              <a:t>1</a:t>
            </a:r>
            <a:r>
              <a:rPr>
                <a:solidFill>
                  <a:srgbClr val="666600"/>
                </a:solidFill>
              </a:rPr>
              <a:t>)</a:t>
            </a:r>
          </a:p>
          <a:p>
            <a:pPr algn="l" defTabSz="457200">
              <a:defRPr sz="1800">
                <a:solidFill>
                  <a:srgbClr val="666600"/>
                </a:solidFill>
                <a:latin typeface="Menlo"/>
                <a:ea typeface="Menlo"/>
                <a:cs typeface="Menlo"/>
                <a:sym typeface="Menlo"/>
              </a:defRPr>
            </a:pPr>
            <a:r>
              <a:t>{</a:t>
            </a:r>
            <a:endParaRPr>
              <a:solidFill>
                <a:srgbClr val="313131"/>
              </a:solidFill>
            </a:endParaRPr>
          </a:p>
          <a:p>
            <a:pPr algn="l" defTabSz="457200">
              <a:defRPr sz="1800">
                <a:solidFill>
                  <a:srgbClr val="880F00"/>
                </a:solidFill>
                <a:latin typeface="Menlo"/>
                <a:ea typeface="Menlo"/>
                <a:cs typeface="Menlo"/>
                <a:sym typeface="Menlo"/>
              </a:defRPr>
            </a:pPr>
            <a:r>
              <a:rPr>
                <a:solidFill>
                  <a:srgbClr val="313131"/>
                </a:solidFill>
              </a:rPr>
              <a:t>   </a:t>
            </a:r>
            <a:r>
              <a:t>/* Executes when the boolean expression 1 is true */</a:t>
            </a:r>
            <a:endParaRPr>
              <a:solidFill>
                <a:srgbClr val="313131"/>
              </a:solidFill>
            </a:endParaRPr>
          </a:p>
          <a:p>
            <a:pPr algn="l" defTabSz="457200">
              <a:defRPr sz="1800">
                <a:solidFill>
                  <a:srgbClr val="313131"/>
                </a:solidFill>
                <a:latin typeface="Menlo"/>
                <a:ea typeface="Menlo"/>
                <a:cs typeface="Menlo"/>
                <a:sym typeface="Menlo"/>
              </a:defRPr>
            </a:pPr>
            <a:r>
              <a:t>   </a:t>
            </a:r>
            <a:r>
              <a:rPr>
                <a:solidFill>
                  <a:srgbClr val="011688"/>
                </a:solidFill>
              </a:rPr>
              <a:t>if</a:t>
            </a:r>
            <a:r>
              <a:rPr>
                <a:solidFill>
                  <a:srgbClr val="666600"/>
                </a:solidFill>
              </a:rPr>
              <a:t>(</a:t>
            </a:r>
            <a:r>
              <a:t>boolean_expression </a:t>
            </a:r>
            <a:r>
              <a:rPr>
                <a:solidFill>
                  <a:srgbClr val="006666"/>
                </a:solidFill>
              </a:rPr>
              <a:t>2</a:t>
            </a:r>
            <a:r>
              <a:rPr>
                <a:solidFill>
                  <a:srgbClr val="666600"/>
                </a:solidFill>
              </a:rPr>
              <a:t>)</a:t>
            </a:r>
          </a:p>
          <a:p>
            <a:pPr algn="l" defTabSz="457200">
              <a:defRPr sz="1800">
                <a:solidFill>
                  <a:srgbClr val="313131"/>
                </a:solidFill>
                <a:latin typeface="Menlo"/>
                <a:ea typeface="Menlo"/>
                <a:cs typeface="Menlo"/>
                <a:sym typeface="Menlo"/>
              </a:defRPr>
            </a:pPr>
            <a:r>
              <a:t>   </a:t>
            </a:r>
            <a:r>
              <a:rPr>
                <a:solidFill>
                  <a:srgbClr val="666600"/>
                </a:solidFill>
              </a:rPr>
              <a:t>{</a:t>
            </a:r>
          </a:p>
          <a:p>
            <a:pPr algn="l" defTabSz="457200">
              <a:defRPr sz="1800">
                <a:solidFill>
                  <a:srgbClr val="880F00"/>
                </a:solidFill>
                <a:latin typeface="Menlo"/>
                <a:ea typeface="Menlo"/>
                <a:cs typeface="Menlo"/>
                <a:sym typeface="Menlo"/>
              </a:defRPr>
            </a:pPr>
            <a:r>
              <a:rPr>
                <a:solidFill>
                  <a:srgbClr val="313131"/>
                </a:solidFill>
              </a:rPr>
              <a:t>      </a:t>
            </a:r>
            <a:r>
              <a:t>/* Executes when the boolean expression 2 is true */</a:t>
            </a:r>
            <a:endParaRPr>
              <a:solidFill>
                <a:srgbClr val="313131"/>
              </a:solidFill>
            </a:endParaRPr>
          </a:p>
          <a:p>
            <a:pPr algn="l" defTabSz="457200">
              <a:defRPr sz="1800">
                <a:solidFill>
                  <a:srgbClr val="313131"/>
                </a:solidFill>
                <a:latin typeface="Menlo"/>
                <a:ea typeface="Menlo"/>
                <a:cs typeface="Menlo"/>
                <a:sym typeface="Menlo"/>
              </a:defRPr>
            </a:pPr>
            <a:r>
              <a:t>   </a:t>
            </a:r>
            <a:r>
              <a:rPr>
                <a:solidFill>
                  <a:srgbClr val="666600"/>
                </a:solidFill>
              </a:rPr>
              <a:t>}</a:t>
            </a:r>
          </a:p>
          <a:p>
            <a:pPr algn="l" defTabSz="457200">
              <a:defRPr sz="1800">
                <a:solidFill>
                  <a:srgbClr val="666600"/>
                </a:solidFill>
                <a:latin typeface="Menlo"/>
                <a:ea typeface="Menlo"/>
                <a:cs typeface="Menlo"/>
                <a:sym typeface="Menlo"/>
              </a:defRPr>
            </a:pPr>
            <a:r>
              <a:t>}</a:t>
            </a:r>
          </a:p>
        </p:txBody>
      </p:sp>
      <p:sp>
        <p:nvSpPr>
          <p:cNvPr id="320" name="Shape 320"/>
          <p:cNvSpPr/>
          <p:nvPr/>
        </p:nvSpPr>
        <p:spPr>
          <a:xfrm>
            <a:off x="6688726" y="2599844"/>
            <a:ext cx="2279949" cy="889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5200" b="1">
                <a:latin typeface="Helvetica"/>
                <a:ea typeface="Helvetica"/>
                <a:cs typeface="Helvetica"/>
                <a:sym typeface="Helvetica"/>
              </a:defRPr>
            </a:lvl1pPr>
          </a:lstStyle>
          <a:p>
            <a:r>
              <a:t>Syntax</a:t>
            </a:r>
          </a:p>
        </p:txBody>
      </p:sp>
      <p:sp>
        <p:nvSpPr>
          <p:cNvPr id="321" name="Shape 321"/>
          <p:cNvSpPr/>
          <p:nvPr/>
        </p:nvSpPr>
        <p:spPr>
          <a:xfrm>
            <a:off x="1049239" y="3651250"/>
            <a:ext cx="5327095" cy="4127501"/>
          </a:xfrm>
          <a:prstGeom prst="rect">
            <a:avLst/>
          </a:prstGeom>
          <a:solidFill>
            <a:schemeClr val="tx1"/>
          </a:solidFill>
          <a:ln w="25400">
            <a:solidFill>
              <a:srgbClr val="85888D"/>
            </a:solidFill>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defTabSz="457200">
              <a:defRPr sz="1800">
                <a:solidFill>
                  <a:srgbClr val="880F00"/>
                </a:solidFill>
                <a:latin typeface="Menlo"/>
                <a:ea typeface="Menlo"/>
                <a:cs typeface="Menlo"/>
                <a:sym typeface="Menlo"/>
              </a:defRPr>
            </a:pPr>
            <a:r>
              <a:t>//* local variable definition */</a:t>
            </a:r>
            <a:endParaRPr>
              <a:solidFill>
                <a:srgbClr val="313131"/>
              </a:solidFill>
            </a:endParaRPr>
          </a:p>
          <a:p>
            <a:pPr algn="l" defTabSz="457200">
              <a:defRPr sz="1800">
                <a:solidFill>
                  <a:srgbClr val="313131"/>
                </a:solidFill>
                <a:latin typeface="Menlo"/>
                <a:ea typeface="Menlo"/>
                <a:cs typeface="Menlo"/>
                <a:sym typeface="Menlo"/>
              </a:defRPr>
            </a:pPr>
            <a:r>
              <a:rPr>
                <a:solidFill>
                  <a:srgbClr val="011688"/>
                </a:solidFill>
              </a:rPr>
              <a:t>int</a:t>
            </a:r>
            <a:r>
              <a:t> a </a:t>
            </a:r>
            <a:r>
              <a:rPr>
                <a:solidFill>
                  <a:srgbClr val="666600"/>
                </a:solidFill>
              </a:rPr>
              <a:t>=</a:t>
            </a:r>
            <a:r>
              <a:t> </a:t>
            </a:r>
            <a:r>
              <a:rPr>
                <a:solidFill>
                  <a:srgbClr val="006666"/>
                </a:solidFill>
              </a:rPr>
              <a:t>100</a:t>
            </a:r>
            <a:r>
              <a:rPr>
                <a:solidFill>
                  <a:srgbClr val="666600"/>
                </a:solidFill>
              </a:rPr>
              <a:t>;</a:t>
            </a:r>
          </a:p>
          <a:p>
            <a:pPr algn="l" defTabSz="457200">
              <a:defRPr sz="1800">
                <a:solidFill>
                  <a:srgbClr val="313131"/>
                </a:solidFill>
                <a:latin typeface="Menlo"/>
                <a:ea typeface="Menlo"/>
                <a:cs typeface="Menlo"/>
                <a:sym typeface="Menlo"/>
              </a:defRPr>
            </a:pPr>
            <a:r>
              <a:rPr>
                <a:solidFill>
                  <a:srgbClr val="011688"/>
                </a:solidFill>
              </a:rPr>
              <a:t>int</a:t>
            </a:r>
            <a:r>
              <a:t> b </a:t>
            </a:r>
            <a:r>
              <a:rPr>
                <a:solidFill>
                  <a:srgbClr val="666600"/>
                </a:solidFill>
              </a:rPr>
              <a:t>=</a:t>
            </a:r>
            <a:r>
              <a:t> </a:t>
            </a:r>
            <a:r>
              <a:rPr>
                <a:solidFill>
                  <a:srgbClr val="006666"/>
                </a:solidFill>
              </a:rPr>
              <a:t>200</a:t>
            </a:r>
            <a:r>
              <a:rPr>
                <a:solidFill>
                  <a:srgbClr val="666600"/>
                </a:solidFill>
              </a:rPr>
              <a:t>;</a:t>
            </a:r>
          </a:p>
          <a:p>
            <a:pPr algn="l" defTabSz="457200">
              <a:defRPr sz="1800">
                <a:solidFill>
                  <a:srgbClr val="313131"/>
                </a:solidFill>
                <a:latin typeface="Menlo"/>
                <a:ea typeface="Menlo"/>
                <a:cs typeface="Menlo"/>
                <a:sym typeface="Menlo"/>
              </a:defRPr>
            </a:pPr>
            <a:r>
              <a:t>         </a:t>
            </a:r>
          </a:p>
          <a:p>
            <a:pPr algn="l" defTabSz="457200">
              <a:defRPr sz="1800">
                <a:solidFill>
                  <a:srgbClr val="880F00"/>
                </a:solidFill>
                <a:latin typeface="Menlo"/>
                <a:ea typeface="Menlo"/>
                <a:cs typeface="Menlo"/>
                <a:sym typeface="Menlo"/>
              </a:defRPr>
            </a:pPr>
            <a:r>
              <a:t>/* check the boolean condition */</a:t>
            </a:r>
            <a:endParaRPr>
              <a:solidFill>
                <a:srgbClr val="313131"/>
              </a:solidFill>
            </a:endParaRPr>
          </a:p>
          <a:p>
            <a:pPr algn="l" defTabSz="457200">
              <a:defRPr sz="1800">
                <a:solidFill>
                  <a:srgbClr val="313131"/>
                </a:solidFill>
                <a:latin typeface="Menlo"/>
                <a:ea typeface="Menlo"/>
                <a:cs typeface="Menlo"/>
                <a:sym typeface="Menlo"/>
              </a:defRPr>
            </a:pPr>
            <a:r>
              <a:rPr>
                <a:solidFill>
                  <a:srgbClr val="011688"/>
                </a:solidFill>
              </a:rPr>
              <a:t>if</a:t>
            </a:r>
            <a:r>
              <a:t> </a:t>
            </a:r>
            <a:r>
              <a:rPr>
                <a:solidFill>
                  <a:srgbClr val="666600"/>
                </a:solidFill>
              </a:rPr>
              <a:t>(</a:t>
            </a:r>
            <a:r>
              <a:t>a </a:t>
            </a:r>
            <a:r>
              <a:rPr>
                <a:solidFill>
                  <a:srgbClr val="666600"/>
                </a:solidFill>
              </a:rPr>
              <a:t>==</a:t>
            </a:r>
            <a:r>
              <a:t> </a:t>
            </a:r>
            <a:r>
              <a:rPr>
                <a:solidFill>
                  <a:srgbClr val="006666"/>
                </a:solidFill>
              </a:rPr>
              <a:t>100</a:t>
            </a:r>
            <a:r>
              <a:rPr>
                <a:solidFill>
                  <a:srgbClr val="666600"/>
                </a:solidFill>
              </a:rPr>
              <a:t>){</a:t>
            </a:r>
          </a:p>
          <a:p>
            <a:pPr algn="l" defTabSz="457200">
              <a:defRPr sz="1800">
                <a:solidFill>
                  <a:srgbClr val="880F00"/>
                </a:solidFill>
                <a:latin typeface="Menlo"/>
                <a:ea typeface="Menlo"/>
                <a:cs typeface="Menlo"/>
                <a:sym typeface="Menlo"/>
              </a:defRPr>
            </a:pPr>
            <a:r>
              <a:t>/* if condition is true then check the following */</a:t>
            </a:r>
            <a:endParaRPr>
              <a:solidFill>
                <a:srgbClr val="313131"/>
              </a:solidFill>
            </a:endParaRPr>
          </a:p>
          <a:p>
            <a:pPr lvl="1" algn="l" defTabSz="457200">
              <a:defRPr sz="1800">
                <a:solidFill>
                  <a:srgbClr val="313131"/>
                </a:solidFill>
                <a:latin typeface="Menlo"/>
                <a:ea typeface="Menlo"/>
                <a:cs typeface="Menlo"/>
                <a:sym typeface="Menlo"/>
              </a:defRPr>
            </a:pPr>
            <a:r>
              <a:rPr>
                <a:solidFill>
                  <a:srgbClr val="011688"/>
                </a:solidFill>
              </a:rPr>
              <a:t>if</a:t>
            </a:r>
            <a:r>
              <a:t> </a:t>
            </a:r>
            <a:r>
              <a:rPr>
                <a:solidFill>
                  <a:srgbClr val="666600"/>
                </a:solidFill>
              </a:rPr>
              <a:t>(</a:t>
            </a:r>
            <a:r>
              <a:t>b </a:t>
            </a:r>
            <a:r>
              <a:rPr>
                <a:solidFill>
                  <a:srgbClr val="666600"/>
                </a:solidFill>
              </a:rPr>
              <a:t>==</a:t>
            </a:r>
            <a:r>
              <a:t> </a:t>
            </a:r>
            <a:r>
              <a:rPr>
                <a:solidFill>
                  <a:srgbClr val="006666"/>
                </a:solidFill>
              </a:rPr>
              <a:t>200</a:t>
            </a:r>
            <a:r>
              <a:rPr>
                <a:solidFill>
                  <a:srgbClr val="666600"/>
                </a:solidFill>
              </a:rPr>
              <a:t>){</a:t>
            </a:r>
          </a:p>
          <a:p>
            <a:pPr lvl="1" algn="l" defTabSz="457200">
              <a:defRPr sz="1800">
                <a:solidFill>
                  <a:srgbClr val="880F00"/>
                </a:solidFill>
                <a:latin typeface="Menlo"/>
                <a:ea typeface="Menlo"/>
                <a:cs typeface="Menlo"/>
                <a:sym typeface="Menlo"/>
              </a:defRPr>
            </a:pPr>
            <a:r>
              <a:t>/* if condition is true then print the following */</a:t>
            </a:r>
            <a:endParaRPr>
              <a:solidFill>
                <a:srgbClr val="313131"/>
              </a:solidFill>
            </a:endParaRPr>
          </a:p>
          <a:p>
            <a:pPr lvl="1" algn="l" defTabSz="457200">
              <a:defRPr sz="1800">
                <a:solidFill>
                  <a:srgbClr val="008800"/>
                </a:solidFill>
                <a:latin typeface="Menlo"/>
                <a:ea typeface="Menlo"/>
                <a:cs typeface="Menlo"/>
                <a:sym typeface="Menlo"/>
              </a:defRPr>
            </a:pPr>
            <a:r>
              <a:rPr>
                <a:solidFill>
                  <a:srgbClr val="7F1455"/>
                </a:solidFill>
              </a:rPr>
              <a:t>Console</a:t>
            </a:r>
            <a:r>
              <a:rPr>
                <a:solidFill>
                  <a:srgbClr val="666600"/>
                </a:solidFill>
              </a:rPr>
              <a:t>.</a:t>
            </a:r>
            <a:r>
              <a:rPr>
                <a:solidFill>
                  <a:srgbClr val="7F1455"/>
                </a:solidFill>
              </a:rPr>
              <a:t>WriteLine</a:t>
            </a:r>
            <a:r>
              <a:rPr>
                <a:solidFill>
                  <a:srgbClr val="666600"/>
                </a:solidFill>
              </a:rPr>
              <a:t>(</a:t>
            </a:r>
            <a:r>
              <a:t>"Value of a is 100 and b is 200"</a:t>
            </a:r>
            <a:r>
              <a:rPr>
                <a:solidFill>
                  <a:srgbClr val="666600"/>
                </a:solidFill>
              </a:rPr>
              <a:t>);</a:t>
            </a:r>
            <a:endParaRPr>
              <a:solidFill>
                <a:srgbClr val="313131"/>
              </a:solidFill>
            </a:endParaRPr>
          </a:p>
          <a:p>
            <a:pPr lvl="1" algn="l" defTabSz="457200">
              <a:defRPr sz="1800">
                <a:solidFill>
                  <a:srgbClr val="313131"/>
                </a:solidFill>
                <a:latin typeface="Menlo"/>
                <a:ea typeface="Menlo"/>
                <a:cs typeface="Menlo"/>
                <a:sym typeface="Menlo"/>
              </a:defRPr>
            </a:pPr>
            <a:r>
              <a:rPr>
                <a:solidFill>
                  <a:srgbClr val="666600"/>
                </a:solidFill>
              </a:rPr>
              <a:t>}</a:t>
            </a:r>
          </a:p>
          <a:p>
            <a:pPr algn="l" defTabSz="457200">
              <a:defRPr sz="1800">
                <a:solidFill>
                  <a:srgbClr val="313131"/>
                </a:solidFill>
                <a:latin typeface="Menlo"/>
                <a:ea typeface="Menlo"/>
                <a:cs typeface="Menlo"/>
                <a:sym typeface="Menlo"/>
              </a:defRPr>
            </a:pPr>
            <a:r>
              <a:rPr>
                <a:solidFill>
                  <a:srgbClr val="666600"/>
                </a:solidFill>
              </a:rPr>
              <a:t>}</a:t>
            </a:r>
          </a:p>
        </p:txBody>
      </p:sp>
      <p:sp>
        <p:nvSpPr>
          <p:cNvPr id="322" name="Shape 322"/>
          <p:cNvSpPr/>
          <p:nvPr/>
        </p:nvSpPr>
        <p:spPr>
          <a:xfrm>
            <a:off x="1061434" y="2599844"/>
            <a:ext cx="1105546" cy="889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5200" b="1">
                <a:latin typeface="Helvetica"/>
                <a:ea typeface="Helvetica"/>
                <a:cs typeface="Helvetica"/>
                <a:sym typeface="Helvetica"/>
              </a:defRPr>
            </a:lvl1pPr>
          </a:lstStyle>
          <a:p>
            <a:r>
              <a:t>Ex.</a:t>
            </a:r>
          </a:p>
        </p:txBody>
      </p:sp>
      <p:cxnSp>
        <p:nvCxnSpPr>
          <p:cNvPr id="7" name="Straight Connector 6"/>
          <p:cNvCxnSpPr/>
          <p:nvPr/>
        </p:nvCxnSpPr>
        <p:spPr>
          <a:xfrm flipH="1">
            <a:off x="758426" y="1940525"/>
            <a:ext cx="9506114" cy="0"/>
          </a:xfrm>
          <a:prstGeom prst="line">
            <a:avLst/>
          </a:prstGeom>
          <a:ln w="19050" cmpd="sng">
            <a:solidFill>
              <a:schemeClr val="accent4"/>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7"/>
          </p:nvPr>
        </p:nvSpPr>
        <p:spPr/>
      </p:sp>
      <p:sp>
        <p:nvSpPr>
          <p:cNvPr id="138" name="Shape 138"/>
          <p:cNvSpPr>
            <a:spLocks noGrp="1"/>
          </p:cNvSpPr>
          <p:nvPr>
            <p:ph type="title" idx="4294967295"/>
          </p:nvPr>
        </p:nvSpPr>
        <p:spPr>
          <a:xfrm>
            <a:off x="640080" y="3225800"/>
            <a:ext cx="10464800" cy="3302000"/>
          </a:xfrm>
          <a:prstGeom prst="rect">
            <a:avLst/>
          </a:prstGeom>
        </p:spPr>
        <p:txBody>
          <a:bodyPr>
            <a:normAutofit/>
          </a:bodyPr>
          <a:lstStyle/>
          <a:p>
            <a:r>
              <a:rPr lang="en-US" sz="6600" dirty="0"/>
              <a:t>Loops</a:t>
            </a:r>
            <a:endParaRPr sz="6600" dirty="0"/>
          </a:p>
        </p:txBody>
      </p:sp>
    </p:spTree>
    <p:extLst>
      <p:ext uri="{BB962C8B-B14F-4D97-AF65-F5344CB8AC3E}">
        <p14:creationId xmlns:p14="http://schemas.microsoft.com/office/powerpoint/2010/main" val="2728765070"/>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Shape 326"/>
          <p:cNvSpPr>
            <a:spLocks noGrp="1"/>
          </p:cNvSpPr>
          <p:nvPr>
            <p:ph type="body" idx="1"/>
          </p:nvPr>
        </p:nvSpPr>
        <p:spPr>
          <a:xfrm>
            <a:off x="919642" y="1650633"/>
            <a:ext cx="5160042" cy="7241806"/>
          </a:xfrm>
          <a:prstGeom prst="rect">
            <a:avLst/>
          </a:prstGeom>
        </p:spPr>
        <p:txBody>
          <a:bodyPr>
            <a:noAutofit/>
          </a:bodyPr>
          <a:lstStyle>
            <a:lvl1pPr marL="0" indent="0">
              <a:buSzTx/>
              <a:buNone/>
            </a:lvl1pPr>
          </a:lstStyle>
          <a:p>
            <a:r>
              <a:rPr sz="4400" dirty="0"/>
              <a:t>A loop statement allows us to execute a statement or a group of statements multiple times and following is the general from of a loop statement in most of the programming languages:</a:t>
            </a:r>
          </a:p>
        </p:txBody>
      </p:sp>
      <p:pic>
        <p:nvPicPr>
          <p:cNvPr id="327" name="pasted-image.tiff"/>
          <p:cNvPicPr>
            <a:picLocks noChangeAspect="1"/>
          </p:cNvPicPr>
          <p:nvPr/>
        </p:nvPicPr>
        <p:blipFill>
          <a:blip r:embed="rId2">
            <a:extLst/>
          </a:blip>
          <a:stretch>
            <a:fillRect/>
          </a:stretch>
        </p:blipFill>
        <p:spPr>
          <a:xfrm>
            <a:off x="6578143" y="1650633"/>
            <a:ext cx="5391808" cy="6172201"/>
          </a:xfrm>
          <a:prstGeom prst="rect">
            <a:avLst/>
          </a:prstGeom>
          <a:ln w="127000" cap="sq">
            <a:solidFill>
              <a:schemeClr val="accent1"/>
            </a:solidFill>
            <a:miter lim="800000"/>
          </a:ln>
          <a:effectLst>
            <a:outerShdw blurRad="57150" dist="50800" dir="2700000" algn="tl" rotWithShape="0">
              <a:srgbClr val="000000">
                <a:alpha val="40000"/>
              </a:srgbClr>
            </a:outerShdw>
          </a:effectLst>
        </p:spPr>
      </p:pic>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Shape 329"/>
          <p:cNvSpPr>
            <a:spLocks noGrp="1"/>
          </p:cNvSpPr>
          <p:nvPr>
            <p:ph type="title"/>
          </p:nvPr>
        </p:nvSpPr>
        <p:spPr>
          <a:xfrm>
            <a:off x="775664" y="636820"/>
            <a:ext cx="11054080" cy="1162753"/>
          </a:xfrm>
          <a:prstGeom prst="rect">
            <a:avLst/>
          </a:prstGeom>
        </p:spPr>
        <p:txBody>
          <a:bodyPr>
            <a:normAutofit/>
          </a:bodyPr>
          <a:lstStyle/>
          <a:p>
            <a:r>
              <a:rPr sz="6000" dirty="0"/>
              <a:t>for loop</a:t>
            </a:r>
          </a:p>
        </p:txBody>
      </p:sp>
      <p:sp>
        <p:nvSpPr>
          <p:cNvPr id="330" name="Shape 330"/>
          <p:cNvSpPr/>
          <p:nvPr/>
        </p:nvSpPr>
        <p:spPr>
          <a:xfrm>
            <a:off x="6345826" y="3715115"/>
            <a:ext cx="5327095" cy="1193801"/>
          </a:xfrm>
          <a:prstGeom prst="rect">
            <a:avLst/>
          </a:prstGeom>
          <a:solidFill>
            <a:schemeClr val="tx1"/>
          </a:solidFill>
          <a:ln w="25400">
            <a:solidFill>
              <a:srgbClr val="85888D"/>
            </a:solidFill>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defTabSz="457200">
              <a:defRPr sz="1800">
                <a:solidFill>
                  <a:srgbClr val="313131"/>
                </a:solidFill>
                <a:latin typeface="Menlo"/>
                <a:ea typeface="Menlo"/>
                <a:cs typeface="Menlo"/>
                <a:sym typeface="Menlo"/>
              </a:defRPr>
            </a:pPr>
            <a:r>
              <a:rPr>
                <a:solidFill>
                  <a:srgbClr val="011688"/>
                </a:solidFill>
              </a:rPr>
              <a:t>for</a:t>
            </a:r>
            <a:r>
              <a:t> </a:t>
            </a:r>
            <a:r>
              <a:rPr>
                <a:solidFill>
                  <a:srgbClr val="666600"/>
                </a:solidFill>
              </a:rPr>
              <a:t>(</a:t>
            </a:r>
            <a:r>
              <a:t> init</a:t>
            </a:r>
            <a:r>
              <a:rPr>
                <a:solidFill>
                  <a:srgbClr val="666600"/>
                </a:solidFill>
              </a:rPr>
              <a:t>;</a:t>
            </a:r>
            <a:r>
              <a:t> condition</a:t>
            </a:r>
            <a:r>
              <a:rPr>
                <a:solidFill>
                  <a:srgbClr val="666600"/>
                </a:solidFill>
              </a:rPr>
              <a:t>;</a:t>
            </a:r>
            <a:r>
              <a:t> increment </a:t>
            </a:r>
            <a:r>
              <a:rPr>
                <a:solidFill>
                  <a:srgbClr val="666600"/>
                </a:solidFill>
              </a:rPr>
              <a:t>)</a:t>
            </a:r>
          </a:p>
          <a:p>
            <a:pPr algn="l" defTabSz="457200">
              <a:defRPr sz="1800">
                <a:solidFill>
                  <a:srgbClr val="666600"/>
                </a:solidFill>
                <a:latin typeface="Menlo"/>
                <a:ea typeface="Menlo"/>
                <a:cs typeface="Menlo"/>
                <a:sym typeface="Menlo"/>
              </a:defRPr>
            </a:pPr>
            <a:r>
              <a:t>{</a:t>
            </a:r>
            <a:endParaRPr>
              <a:solidFill>
                <a:srgbClr val="313131"/>
              </a:solidFill>
            </a:endParaRPr>
          </a:p>
          <a:p>
            <a:pPr algn="l" defTabSz="457200">
              <a:defRPr sz="1800">
                <a:solidFill>
                  <a:srgbClr val="313131"/>
                </a:solidFill>
                <a:latin typeface="Menlo"/>
                <a:ea typeface="Menlo"/>
                <a:cs typeface="Menlo"/>
                <a:sym typeface="Menlo"/>
              </a:defRPr>
            </a:pPr>
            <a:r>
              <a:t>   statement</a:t>
            </a:r>
            <a:r>
              <a:rPr>
                <a:solidFill>
                  <a:srgbClr val="666600"/>
                </a:solidFill>
              </a:rPr>
              <a:t>(</a:t>
            </a:r>
            <a:r>
              <a:t>s</a:t>
            </a:r>
            <a:r>
              <a:rPr>
                <a:solidFill>
                  <a:srgbClr val="666600"/>
                </a:solidFill>
              </a:rPr>
              <a:t>);</a:t>
            </a:r>
          </a:p>
          <a:p>
            <a:pPr algn="l" defTabSz="457200">
              <a:defRPr sz="1800">
                <a:solidFill>
                  <a:srgbClr val="666600"/>
                </a:solidFill>
                <a:latin typeface="Menlo"/>
                <a:ea typeface="Menlo"/>
                <a:cs typeface="Menlo"/>
                <a:sym typeface="Menlo"/>
              </a:defRPr>
            </a:pPr>
            <a:r>
              <a:t>}</a:t>
            </a:r>
          </a:p>
        </p:txBody>
      </p:sp>
      <p:sp>
        <p:nvSpPr>
          <p:cNvPr id="331" name="Shape 331"/>
          <p:cNvSpPr/>
          <p:nvPr/>
        </p:nvSpPr>
        <p:spPr>
          <a:xfrm>
            <a:off x="6333126" y="2599844"/>
            <a:ext cx="2279949" cy="889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5200" b="1">
                <a:latin typeface="Helvetica"/>
                <a:ea typeface="Helvetica"/>
                <a:cs typeface="Helvetica"/>
                <a:sym typeface="Helvetica"/>
              </a:defRPr>
            </a:lvl1pPr>
          </a:lstStyle>
          <a:p>
            <a:r>
              <a:t>Syntax</a:t>
            </a:r>
          </a:p>
        </p:txBody>
      </p:sp>
      <p:sp>
        <p:nvSpPr>
          <p:cNvPr id="332" name="Shape 332"/>
          <p:cNvSpPr/>
          <p:nvPr/>
        </p:nvSpPr>
        <p:spPr>
          <a:xfrm>
            <a:off x="6345826" y="6249130"/>
            <a:ext cx="5327095" cy="1460501"/>
          </a:xfrm>
          <a:prstGeom prst="rect">
            <a:avLst/>
          </a:prstGeom>
          <a:solidFill>
            <a:schemeClr val="tx1"/>
          </a:solidFill>
          <a:ln w="25400">
            <a:solidFill>
              <a:srgbClr val="85888D"/>
            </a:solidFill>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defTabSz="457200">
              <a:defRPr sz="1800">
                <a:solidFill>
                  <a:srgbClr val="880F00"/>
                </a:solidFill>
                <a:latin typeface="Menlo"/>
                <a:ea typeface="Menlo"/>
                <a:cs typeface="Menlo"/>
                <a:sym typeface="Menlo"/>
              </a:defRPr>
            </a:pPr>
            <a:r>
              <a:t>/* for loop execution */</a:t>
            </a:r>
            <a:endParaRPr>
              <a:solidFill>
                <a:srgbClr val="313131"/>
              </a:solidFill>
            </a:endParaRPr>
          </a:p>
          <a:p>
            <a:pPr algn="l" defTabSz="457200">
              <a:defRPr sz="1800">
                <a:solidFill>
                  <a:srgbClr val="313131"/>
                </a:solidFill>
                <a:latin typeface="Menlo"/>
                <a:ea typeface="Menlo"/>
                <a:cs typeface="Menlo"/>
                <a:sym typeface="Menlo"/>
              </a:defRPr>
            </a:pPr>
            <a:r>
              <a:rPr>
                <a:solidFill>
                  <a:srgbClr val="011688"/>
                </a:solidFill>
              </a:rPr>
              <a:t>for</a:t>
            </a:r>
            <a:r>
              <a:t> </a:t>
            </a:r>
            <a:r>
              <a:rPr>
                <a:solidFill>
                  <a:srgbClr val="666600"/>
                </a:solidFill>
              </a:rPr>
              <a:t>(</a:t>
            </a:r>
            <a:r>
              <a:rPr>
                <a:solidFill>
                  <a:srgbClr val="011688"/>
                </a:solidFill>
              </a:rPr>
              <a:t>int</a:t>
            </a:r>
            <a:r>
              <a:t> a </a:t>
            </a:r>
            <a:r>
              <a:rPr>
                <a:solidFill>
                  <a:srgbClr val="666600"/>
                </a:solidFill>
              </a:rPr>
              <a:t>=</a:t>
            </a:r>
            <a:r>
              <a:t> </a:t>
            </a:r>
            <a:r>
              <a:rPr>
                <a:solidFill>
                  <a:srgbClr val="006666"/>
                </a:solidFill>
              </a:rPr>
              <a:t>10</a:t>
            </a:r>
            <a:r>
              <a:rPr>
                <a:solidFill>
                  <a:srgbClr val="666600"/>
                </a:solidFill>
              </a:rPr>
              <a:t>;</a:t>
            </a:r>
            <a:r>
              <a:t> a </a:t>
            </a:r>
            <a:r>
              <a:rPr>
                <a:solidFill>
                  <a:srgbClr val="666600"/>
                </a:solidFill>
              </a:rPr>
              <a:t>&lt;</a:t>
            </a:r>
            <a:r>
              <a:t> </a:t>
            </a:r>
            <a:r>
              <a:rPr>
                <a:solidFill>
                  <a:srgbClr val="006666"/>
                </a:solidFill>
              </a:rPr>
              <a:t>20</a:t>
            </a:r>
            <a:r>
              <a:rPr>
                <a:solidFill>
                  <a:srgbClr val="666600"/>
                </a:solidFill>
              </a:rPr>
              <a:t>;</a:t>
            </a:r>
            <a:r>
              <a:t> a </a:t>
            </a:r>
            <a:r>
              <a:rPr>
                <a:solidFill>
                  <a:srgbClr val="666600"/>
                </a:solidFill>
              </a:rPr>
              <a:t>=</a:t>
            </a:r>
            <a:r>
              <a:t> a </a:t>
            </a:r>
            <a:r>
              <a:rPr>
                <a:solidFill>
                  <a:srgbClr val="666600"/>
                </a:solidFill>
              </a:rPr>
              <a:t>+</a:t>
            </a:r>
            <a:r>
              <a:t> </a:t>
            </a:r>
            <a:r>
              <a:rPr>
                <a:solidFill>
                  <a:srgbClr val="006666"/>
                </a:solidFill>
              </a:rPr>
              <a:t>1</a:t>
            </a:r>
            <a:r>
              <a:rPr>
                <a:solidFill>
                  <a:srgbClr val="666600"/>
                </a:solidFill>
              </a:rPr>
              <a:t>){</a:t>
            </a:r>
          </a:p>
          <a:p>
            <a:pPr lvl="1" algn="l" defTabSz="457200">
              <a:defRPr sz="1800">
                <a:solidFill>
                  <a:srgbClr val="008800"/>
                </a:solidFill>
                <a:latin typeface="Menlo"/>
                <a:ea typeface="Menlo"/>
                <a:cs typeface="Menlo"/>
                <a:sym typeface="Menlo"/>
              </a:defRPr>
            </a:pPr>
            <a:r>
              <a:rPr>
                <a:solidFill>
                  <a:srgbClr val="7F1455"/>
                </a:solidFill>
              </a:rPr>
              <a:t>Console</a:t>
            </a:r>
            <a:r>
              <a:rPr>
                <a:solidFill>
                  <a:srgbClr val="666600"/>
                </a:solidFill>
              </a:rPr>
              <a:t>.</a:t>
            </a:r>
            <a:r>
              <a:rPr>
                <a:solidFill>
                  <a:srgbClr val="7F1455"/>
                </a:solidFill>
              </a:rPr>
              <a:t>WriteLine</a:t>
            </a:r>
            <a:r>
              <a:rPr>
                <a:solidFill>
                  <a:srgbClr val="666600"/>
                </a:solidFill>
              </a:rPr>
              <a:t>(</a:t>
            </a:r>
            <a:r>
              <a:t>"value of a: {0}"</a:t>
            </a:r>
            <a:r>
              <a:rPr>
                <a:solidFill>
                  <a:srgbClr val="666600"/>
                </a:solidFill>
              </a:rPr>
              <a:t>,</a:t>
            </a:r>
            <a:r>
              <a:rPr>
                <a:solidFill>
                  <a:srgbClr val="313131"/>
                </a:solidFill>
              </a:rPr>
              <a:t> a</a:t>
            </a:r>
            <a:r>
              <a:rPr>
                <a:solidFill>
                  <a:srgbClr val="666600"/>
                </a:solidFill>
              </a:rPr>
              <a:t>);</a:t>
            </a:r>
            <a:endParaRPr>
              <a:solidFill>
                <a:srgbClr val="313131"/>
              </a:solidFill>
            </a:endParaRPr>
          </a:p>
          <a:p>
            <a:pPr algn="l" defTabSz="457200">
              <a:defRPr sz="1800">
                <a:solidFill>
                  <a:srgbClr val="313131"/>
                </a:solidFill>
                <a:latin typeface="Menlo"/>
                <a:ea typeface="Menlo"/>
                <a:cs typeface="Menlo"/>
                <a:sym typeface="Menlo"/>
              </a:defRPr>
            </a:pPr>
            <a:r>
              <a:rPr>
                <a:solidFill>
                  <a:srgbClr val="666600"/>
                </a:solidFill>
              </a:rPr>
              <a:t>}</a:t>
            </a:r>
          </a:p>
        </p:txBody>
      </p:sp>
      <p:sp>
        <p:nvSpPr>
          <p:cNvPr id="333" name="Shape 333"/>
          <p:cNvSpPr/>
          <p:nvPr/>
        </p:nvSpPr>
        <p:spPr>
          <a:xfrm>
            <a:off x="6333126" y="5188315"/>
            <a:ext cx="1105546" cy="889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5200" b="1">
                <a:latin typeface="Helvetica"/>
                <a:ea typeface="Helvetica"/>
                <a:cs typeface="Helvetica"/>
                <a:sym typeface="Helvetica"/>
              </a:defRPr>
            </a:lvl1pPr>
          </a:lstStyle>
          <a:p>
            <a:r>
              <a:t>Ex.</a:t>
            </a:r>
          </a:p>
        </p:txBody>
      </p:sp>
      <p:pic>
        <p:nvPicPr>
          <p:cNvPr id="334" name="pasted-image.tiff"/>
          <p:cNvPicPr>
            <a:picLocks noChangeAspect="1"/>
          </p:cNvPicPr>
          <p:nvPr/>
        </p:nvPicPr>
        <p:blipFill>
          <a:blip r:embed="rId2">
            <a:extLst/>
          </a:blip>
          <a:stretch>
            <a:fillRect/>
          </a:stretch>
        </p:blipFill>
        <p:spPr>
          <a:xfrm>
            <a:off x="1101289" y="2552699"/>
            <a:ext cx="4559301" cy="6400801"/>
          </a:xfrm>
          <a:prstGeom prst="rect">
            <a:avLst/>
          </a:prstGeom>
          <a:ln w="127000" cap="sq">
            <a:solidFill>
              <a:schemeClr val="accent1"/>
            </a:solidFill>
            <a:miter lim="800000"/>
          </a:ln>
          <a:effectLst>
            <a:outerShdw blurRad="57150" dist="50800" dir="2700000" algn="tl" rotWithShape="0">
              <a:srgbClr val="000000">
                <a:alpha val="40000"/>
              </a:srgbClr>
            </a:outerShdw>
          </a:effectLst>
        </p:spPr>
      </p:pic>
      <p:cxnSp>
        <p:nvCxnSpPr>
          <p:cNvPr id="8" name="Straight Connector 7"/>
          <p:cNvCxnSpPr/>
          <p:nvPr/>
        </p:nvCxnSpPr>
        <p:spPr>
          <a:xfrm flipH="1">
            <a:off x="758426" y="1940525"/>
            <a:ext cx="9506114" cy="0"/>
          </a:xfrm>
          <a:prstGeom prst="line">
            <a:avLst/>
          </a:prstGeom>
          <a:ln w="19050" cmpd="sng">
            <a:solidFill>
              <a:schemeClr val="accent4"/>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7"/>
          </p:nvPr>
        </p:nvSpPr>
        <p:spPr/>
      </p:sp>
      <p:sp>
        <p:nvSpPr>
          <p:cNvPr id="138" name="Shape 138"/>
          <p:cNvSpPr>
            <a:spLocks noGrp="1"/>
          </p:cNvSpPr>
          <p:nvPr>
            <p:ph type="title" idx="4294967295"/>
          </p:nvPr>
        </p:nvSpPr>
        <p:spPr>
          <a:xfrm>
            <a:off x="640080" y="3225800"/>
            <a:ext cx="10464800" cy="3302000"/>
          </a:xfrm>
          <a:prstGeom prst="rect">
            <a:avLst/>
          </a:prstGeom>
        </p:spPr>
        <p:txBody>
          <a:bodyPr>
            <a:normAutofit/>
          </a:bodyPr>
          <a:lstStyle/>
          <a:p>
            <a:r>
              <a:rPr sz="6600" dirty="0"/>
              <a:t>Environment</a:t>
            </a: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Shape 336"/>
          <p:cNvSpPr>
            <a:spLocks noGrp="1"/>
          </p:cNvSpPr>
          <p:nvPr>
            <p:ph type="title"/>
          </p:nvPr>
        </p:nvSpPr>
        <p:spPr>
          <a:xfrm>
            <a:off x="702092" y="699882"/>
            <a:ext cx="11054080" cy="1162753"/>
          </a:xfrm>
          <a:prstGeom prst="rect">
            <a:avLst/>
          </a:prstGeom>
        </p:spPr>
        <p:txBody>
          <a:bodyPr>
            <a:normAutofit/>
          </a:bodyPr>
          <a:lstStyle/>
          <a:p>
            <a:r>
              <a:rPr sz="6000" dirty="0"/>
              <a:t>while loop</a:t>
            </a:r>
          </a:p>
        </p:txBody>
      </p:sp>
      <p:sp>
        <p:nvSpPr>
          <p:cNvPr id="337" name="Shape 337"/>
          <p:cNvSpPr/>
          <p:nvPr/>
        </p:nvSpPr>
        <p:spPr>
          <a:xfrm>
            <a:off x="6345826" y="3715115"/>
            <a:ext cx="5327095" cy="1193801"/>
          </a:xfrm>
          <a:prstGeom prst="rect">
            <a:avLst/>
          </a:prstGeom>
          <a:solidFill>
            <a:schemeClr val="tx1"/>
          </a:solidFill>
          <a:ln w="25400">
            <a:solidFill>
              <a:srgbClr val="85888D"/>
            </a:solidFill>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defTabSz="457200">
              <a:defRPr sz="1800">
                <a:solidFill>
                  <a:srgbClr val="313131"/>
                </a:solidFill>
                <a:latin typeface="Menlo"/>
                <a:ea typeface="Menlo"/>
                <a:cs typeface="Menlo"/>
                <a:sym typeface="Menlo"/>
              </a:defRPr>
            </a:pPr>
            <a:r>
              <a:rPr>
                <a:solidFill>
                  <a:srgbClr val="011688"/>
                </a:solidFill>
              </a:rPr>
              <a:t>while</a:t>
            </a:r>
            <a:r>
              <a:rPr>
                <a:solidFill>
                  <a:srgbClr val="666600"/>
                </a:solidFill>
              </a:rPr>
              <a:t>(</a:t>
            </a:r>
            <a:r>
              <a:t>condition</a:t>
            </a:r>
            <a:r>
              <a:rPr>
                <a:solidFill>
                  <a:srgbClr val="666600"/>
                </a:solidFill>
              </a:rPr>
              <a:t>)</a:t>
            </a:r>
          </a:p>
          <a:p>
            <a:pPr algn="l" defTabSz="457200">
              <a:defRPr sz="1800">
                <a:solidFill>
                  <a:srgbClr val="666600"/>
                </a:solidFill>
                <a:latin typeface="Menlo"/>
                <a:ea typeface="Menlo"/>
                <a:cs typeface="Menlo"/>
                <a:sym typeface="Menlo"/>
              </a:defRPr>
            </a:pPr>
            <a:r>
              <a:t>{</a:t>
            </a:r>
            <a:endParaRPr>
              <a:solidFill>
                <a:srgbClr val="313131"/>
              </a:solidFill>
            </a:endParaRPr>
          </a:p>
          <a:p>
            <a:pPr algn="l" defTabSz="457200">
              <a:defRPr sz="1800">
                <a:solidFill>
                  <a:srgbClr val="313131"/>
                </a:solidFill>
                <a:latin typeface="Menlo"/>
                <a:ea typeface="Menlo"/>
                <a:cs typeface="Menlo"/>
                <a:sym typeface="Menlo"/>
              </a:defRPr>
            </a:pPr>
            <a:r>
              <a:t>   statement</a:t>
            </a:r>
            <a:r>
              <a:rPr>
                <a:solidFill>
                  <a:srgbClr val="666600"/>
                </a:solidFill>
              </a:rPr>
              <a:t>(</a:t>
            </a:r>
            <a:r>
              <a:t>s</a:t>
            </a:r>
            <a:r>
              <a:rPr>
                <a:solidFill>
                  <a:srgbClr val="666600"/>
                </a:solidFill>
              </a:rPr>
              <a:t>);</a:t>
            </a:r>
          </a:p>
          <a:p>
            <a:pPr algn="l" defTabSz="457200">
              <a:defRPr sz="1800">
                <a:solidFill>
                  <a:srgbClr val="666600"/>
                </a:solidFill>
                <a:latin typeface="Menlo"/>
                <a:ea typeface="Menlo"/>
                <a:cs typeface="Menlo"/>
                <a:sym typeface="Menlo"/>
              </a:defRPr>
            </a:pPr>
            <a:r>
              <a:t>}</a:t>
            </a:r>
          </a:p>
        </p:txBody>
      </p:sp>
      <p:sp>
        <p:nvSpPr>
          <p:cNvPr id="338" name="Shape 338"/>
          <p:cNvSpPr/>
          <p:nvPr/>
        </p:nvSpPr>
        <p:spPr>
          <a:xfrm>
            <a:off x="6333126" y="2599844"/>
            <a:ext cx="2279949" cy="889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5200" b="1">
                <a:latin typeface="Helvetica"/>
                <a:ea typeface="Helvetica"/>
                <a:cs typeface="Helvetica"/>
                <a:sym typeface="Helvetica"/>
              </a:defRPr>
            </a:lvl1pPr>
          </a:lstStyle>
          <a:p>
            <a:r>
              <a:t>Syntax</a:t>
            </a:r>
          </a:p>
        </p:txBody>
      </p:sp>
      <p:sp>
        <p:nvSpPr>
          <p:cNvPr id="339" name="Shape 339"/>
          <p:cNvSpPr/>
          <p:nvPr/>
        </p:nvSpPr>
        <p:spPr>
          <a:xfrm>
            <a:off x="6345826" y="6132200"/>
            <a:ext cx="5327095" cy="2527301"/>
          </a:xfrm>
          <a:prstGeom prst="rect">
            <a:avLst/>
          </a:prstGeom>
          <a:solidFill>
            <a:schemeClr val="tx1"/>
          </a:solidFill>
          <a:ln w="25400">
            <a:solidFill>
              <a:srgbClr val="85888D"/>
            </a:solidFill>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defTabSz="457200">
              <a:defRPr sz="1800">
                <a:solidFill>
                  <a:srgbClr val="880F00"/>
                </a:solidFill>
                <a:latin typeface="Menlo"/>
                <a:ea typeface="Menlo"/>
                <a:cs typeface="Menlo"/>
                <a:sym typeface="Menlo"/>
              </a:defRPr>
            </a:pPr>
            <a:r>
              <a:t>/* local variable definition */</a:t>
            </a:r>
            <a:endParaRPr>
              <a:solidFill>
                <a:srgbClr val="313131"/>
              </a:solidFill>
            </a:endParaRPr>
          </a:p>
          <a:p>
            <a:pPr algn="l" defTabSz="457200">
              <a:defRPr sz="1800">
                <a:solidFill>
                  <a:srgbClr val="313131"/>
                </a:solidFill>
                <a:latin typeface="Menlo"/>
                <a:ea typeface="Menlo"/>
                <a:cs typeface="Menlo"/>
                <a:sym typeface="Menlo"/>
              </a:defRPr>
            </a:pPr>
            <a:r>
              <a:rPr>
                <a:solidFill>
                  <a:srgbClr val="011688"/>
                </a:solidFill>
              </a:rPr>
              <a:t>int</a:t>
            </a:r>
            <a:r>
              <a:t> a </a:t>
            </a:r>
            <a:r>
              <a:rPr>
                <a:solidFill>
                  <a:srgbClr val="666600"/>
                </a:solidFill>
              </a:rPr>
              <a:t>=</a:t>
            </a:r>
            <a:r>
              <a:t> </a:t>
            </a:r>
            <a:r>
              <a:rPr>
                <a:solidFill>
                  <a:srgbClr val="006666"/>
                </a:solidFill>
              </a:rPr>
              <a:t>10</a:t>
            </a:r>
            <a:r>
              <a:rPr>
                <a:solidFill>
                  <a:srgbClr val="666600"/>
                </a:solidFill>
              </a:rPr>
              <a:t>;</a:t>
            </a:r>
          </a:p>
          <a:p>
            <a:pPr algn="l" defTabSz="457200">
              <a:defRPr sz="1800">
                <a:solidFill>
                  <a:srgbClr val="313131"/>
                </a:solidFill>
                <a:latin typeface="Menlo"/>
                <a:ea typeface="Menlo"/>
                <a:cs typeface="Menlo"/>
                <a:sym typeface="Menlo"/>
              </a:defRPr>
            </a:pPr>
            <a:endParaRPr>
              <a:solidFill>
                <a:srgbClr val="666600"/>
              </a:solidFill>
            </a:endParaRPr>
          </a:p>
          <a:p>
            <a:pPr algn="l" defTabSz="457200">
              <a:defRPr sz="1800">
                <a:solidFill>
                  <a:srgbClr val="880F00"/>
                </a:solidFill>
                <a:latin typeface="Menlo"/>
                <a:ea typeface="Menlo"/>
                <a:cs typeface="Menlo"/>
                <a:sym typeface="Menlo"/>
              </a:defRPr>
            </a:pPr>
            <a:r>
              <a:t>/* while loop execution */</a:t>
            </a:r>
            <a:endParaRPr>
              <a:solidFill>
                <a:srgbClr val="313131"/>
              </a:solidFill>
            </a:endParaRPr>
          </a:p>
          <a:p>
            <a:pPr algn="l" defTabSz="457200">
              <a:defRPr sz="1800">
                <a:solidFill>
                  <a:srgbClr val="313131"/>
                </a:solidFill>
                <a:latin typeface="Menlo"/>
                <a:ea typeface="Menlo"/>
                <a:cs typeface="Menlo"/>
                <a:sym typeface="Menlo"/>
              </a:defRPr>
            </a:pPr>
            <a:r>
              <a:rPr>
                <a:solidFill>
                  <a:srgbClr val="011688"/>
                </a:solidFill>
              </a:rPr>
              <a:t>while</a:t>
            </a:r>
            <a:r>
              <a:t> </a:t>
            </a:r>
            <a:r>
              <a:rPr>
                <a:solidFill>
                  <a:srgbClr val="666600"/>
                </a:solidFill>
              </a:rPr>
              <a:t>(</a:t>
            </a:r>
            <a:r>
              <a:t>a </a:t>
            </a:r>
            <a:r>
              <a:rPr>
                <a:solidFill>
                  <a:srgbClr val="666600"/>
                </a:solidFill>
              </a:rPr>
              <a:t>&lt;</a:t>
            </a:r>
            <a:r>
              <a:t> </a:t>
            </a:r>
            <a:r>
              <a:rPr>
                <a:solidFill>
                  <a:srgbClr val="006666"/>
                </a:solidFill>
              </a:rPr>
              <a:t>20</a:t>
            </a:r>
            <a:r>
              <a:rPr>
                <a:solidFill>
                  <a:srgbClr val="666600"/>
                </a:solidFill>
              </a:rPr>
              <a:t>){</a:t>
            </a:r>
          </a:p>
          <a:p>
            <a:pPr lvl="1" algn="l" defTabSz="457200">
              <a:defRPr sz="1800">
                <a:solidFill>
                  <a:srgbClr val="008800"/>
                </a:solidFill>
                <a:latin typeface="Menlo"/>
                <a:ea typeface="Menlo"/>
                <a:cs typeface="Menlo"/>
                <a:sym typeface="Menlo"/>
              </a:defRPr>
            </a:pPr>
            <a:r>
              <a:rPr>
                <a:solidFill>
                  <a:srgbClr val="7F1455"/>
                </a:solidFill>
              </a:rPr>
              <a:t>Console</a:t>
            </a:r>
            <a:r>
              <a:rPr>
                <a:solidFill>
                  <a:srgbClr val="666600"/>
                </a:solidFill>
              </a:rPr>
              <a:t>.</a:t>
            </a:r>
            <a:r>
              <a:rPr>
                <a:solidFill>
                  <a:srgbClr val="7F1455"/>
                </a:solidFill>
              </a:rPr>
              <a:t>WriteLine</a:t>
            </a:r>
            <a:r>
              <a:rPr>
                <a:solidFill>
                  <a:srgbClr val="666600"/>
                </a:solidFill>
              </a:rPr>
              <a:t>(</a:t>
            </a:r>
            <a:r>
              <a:t>"value of a: {0}"</a:t>
            </a:r>
            <a:r>
              <a:rPr>
                <a:solidFill>
                  <a:srgbClr val="666600"/>
                </a:solidFill>
              </a:rPr>
              <a:t>,</a:t>
            </a:r>
            <a:r>
              <a:rPr>
                <a:solidFill>
                  <a:srgbClr val="313131"/>
                </a:solidFill>
              </a:rPr>
              <a:t> a</a:t>
            </a:r>
            <a:r>
              <a:rPr>
                <a:solidFill>
                  <a:srgbClr val="666600"/>
                </a:solidFill>
              </a:rPr>
              <a:t>);</a:t>
            </a:r>
            <a:endParaRPr>
              <a:solidFill>
                <a:srgbClr val="313131"/>
              </a:solidFill>
            </a:endParaRPr>
          </a:p>
          <a:p>
            <a:pPr lvl="1" algn="l" defTabSz="457200">
              <a:defRPr sz="1800">
                <a:solidFill>
                  <a:srgbClr val="313131"/>
                </a:solidFill>
                <a:latin typeface="Menlo"/>
                <a:ea typeface="Menlo"/>
                <a:cs typeface="Menlo"/>
                <a:sym typeface="Menlo"/>
              </a:defRPr>
            </a:pPr>
            <a:r>
              <a:t>a</a:t>
            </a:r>
            <a:r>
              <a:rPr>
                <a:solidFill>
                  <a:srgbClr val="666600"/>
                </a:solidFill>
              </a:rPr>
              <a:t>++;</a:t>
            </a:r>
          </a:p>
          <a:p>
            <a:pPr algn="l" defTabSz="457200">
              <a:defRPr sz="1800">
                <a:solidFill>
                  <a:srgbClr val="313131"/>
                </a:solidFill>
                <a:latin typeface="Menlo"/>
                <a:ea typeface="Menlo"/>
                <a:cs typeface="Menlo"/>
                <a:sym typeface="Menlo"/>
              </a:defRPr>
            </a:pPr>
            <a:r>
              <a:rPr>
                <a:solidFill>
                  <a:srgbClr val="666600"/>
                </a:solidFill>
              </a:rPr>
              <a:t>}</a:t>
            </a:r>
          </a:p>
        </p:txBody>
      </p:sp>
      <p:sp>
        <p:nvSpPr>
          <p:cNvPr id="340" name="Shape 340"/>
          <p:cNvSpPr/>
          <p:nvPr/>
        </p:nvSpPr>
        <p:spPr>
          <a:xfrm>
            <a:off x="6333126" y="5188315"/>
            <a:ext cx="1105546" cy="889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5200" b="1">
                <a:latin typeface="Helvetica"/>
                <a:ea typeface="Helvetica"/>
                <a:cs typeface="Helvetica"/>
                <a:sym typeface="Helvetica"/>
              </a:defRPr>
            </a:lvl1pPr>
          </a:lstStyle>
          <a:p>
            <a:r>
              <a:t>Ex.</a:t>
            </a:r>
          </a:p>
        </p:txBody>
      </p:sp>
      <p:pic>
        <p:nvPicPr>
          <p:cNvPr id="341" name="pasted-image.tiff"/>
          <p:cNvPicPr>
            <a:picLocks noChangeAspect="1"/>
          </p:cNvPicPr>
          <p:nvPr/>
        </p:nvPicPr>
        <p:blipFill>
          <a:blip r:embed="rId2">
            <a:extLst/>
          </a:blip>
          <a:stretch>
            <a:fillRect/>
          </a:stretch>
        </p:blipFill>
        <p:spPr>
          <a:xfrm>
            <a:off x="1155836" y="2811858"/>
            <a:ext cx="3829439" cy="5882484"/>
          </a:xfrm>
          <a:prstGeom prst="rect">
            <a:avLst/>
          </a:prstGeom>
          <a:ln w="127000" cap="sq">
            <a:solidFill>
              <a:schemeClr val="accent1"/>
            </a:solidFill>
            <a:miter lim="800000"/>
          </a:ln>
          <a:effectLst>
            <a:outerShdw blurRad="57150" dist="50800" dir="2700000" algn="tl" rotWithShape="0">
              <a:srgbClr val="000000">
                <a:alpha val="40000"/>
              </a:srgbClr>
            </a:outerShdw>
          </a:effectLst>
        </p:spPr>
      </p:pic>
      <p:cxnSp>
        <p:nvCxnSpPr>
          <p:cNvPr id="8" name="Straight Connector 7"/>
          <p:cNvCxnSpPr/>
          <p:nvPr/>
        </p:nvCxnSpPr>
        <p:spPr>
          <a:xfrm flipH="1">
            <a:off x="758426" y="1940525"/>
            <a:ext cx="9506114" cy="0"/>
          </a:xfrm>
          <a:prstGeom prst="line">
            <a:avLst/>
          </a:prstGeom>
          <a:ln w="19050" cmpd="sng">
            <a:solidFill>
              <a:schemeClr val="accent4"/>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Shape 343"/>
          <p:cNvSpPr>
            <a:spLocks noGrp="1"/>
          </p:cNvSpPr>
          <p:nvPr>
            <p:ph type="title"/>
          </p:nvPr>
        </p:nvSpPr>
        <p:spPr>
          <a:xfrm>
            <a:off x="765154" y="689373"/>
            <a:ext cx="11054080" cy="1162753"/>
          </a:xfrm>
          <a:prstGeom prst="rect">
            <a:avLst/>
          </a:prstGeom>
        </p:spPr>
        <p:txBody>
          <a:bodyPr>
            <a:normAutofit/>
          </a:bodyPr>
          <a:lstStyle/>
          <a:p>
            <a:r>
              <a:rPr sz="6000" dirty="0"/>
              <a:t>do - while loop</a:t>
            </a:r>
          </a:p>
        </p:txBody>
      </p:sp>
      <p:sp>
        <p:nvSpPr>
          <p:cNvPr id="344" name="Shape 344"/>
          <p:cNvSpPr/>
          <p:nvPr/>
        </p:nvSpPr>
        <p:spPr>
          <a:xfrm>
            <a:off x="6345826" y="3581765"/>
            <a:ext cx="5327095" cy="1460501"/>
          </a:xfrm>
          <a:prstGeom prst="rect">
            <a:avLst/>
          </a:prstGeom>
          <a:solidFill>
            <a:schemeClr val="tx1"/>
          </a:solidFill>
          <a:ln w="25400">
            <a:solidFill>
              <a:srgbClr val="85888D"/>
            </a:solidFill>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defTabSz="457200">
              <a:defRPr sz="1800">
                <a:solidFill>
                  <a:srgbClr val="011688"/>
                </a:solidFill>
                <a:latin typeface="Menlo"/>
                <a:ea typeface="Menlo"/>
                <a:cs typeface="Menlo"/>
                <a:sym typeface="Menlo"/>
              </a:defRPr>
            </a:pPr>
            <a:r>
              <a:t>do</a:t>
            </a:r>
            <a:endParaRPr>
              <a:solidFill>
                <a:srgbClr val="313131"/>
              </a:solidFill>
            </a:endParaRPr>
          </a:p>
          <a:p>
            <a:pPr algn="l" defTabSz="457200">
              <a:defRPr sz="1800">
                <a:solidFill>
                  <a:srgbClr val="666600"/>
                </a:solidFill>
                <a:latin typeface="Menlo"/>
                <a:ea typeface="Menlo"/>
                <a:cs typeface="Menlo"/>
                <a:sym typeface="Menlo"/>
              </a:defRPr>
            </a:pPr>
            <a:r>
              <a:t>{</a:t>
            </a:r>
            <a:endParaRPr>
              <a:solidFill>
                <a:srgbClr val="313131"/>
              </a:solidFill>
            </a:endParaRPr>
          </a:p>
          <a:p>
            <a:pPr algn="l" defTabSz="457200">
              <a:defRPr sz="1800">
                <a:solidFill>
                  <a:srgbClr val="313131"/>
                </a:solidFill>
                <a:latin typeface="Menlo"/>
                <a:ea typeface="Menlo"/>
                <a:cs typeface="Menlo"/>
                <a:sym typeface="Menlo"/>
              </a:defRPr>
            </a:pPr>
            <a:r>
              <a:t>   statement</a:t>
            </a:r>
            <a:r>
              <a:rPr>
                <a:solidFill>
                  <a:srgbClr val="666600"/>
                </a:solidFill>
              </a:rPr>
              <a:t>(</a:t>
            </a:r>
            <a:r>
              <a:t>s</a:t>
            </a:r>
            <a:r>
              <a:rPr>
                <a:solidFill>
                  <a:srgbClr val="666600"/>
                </a:solidFill>
              </a:rPr>
              <a:t>);</a:t>
            </a:r>
          </a:p>
          <a:p>
            <a:pPr algn="l" defTabSz="457200">
              <a:defRPr sz="1800">
                <a:solidFill>
                  <a:srgbClr val="313131"/>
                </a:solidFill>
                <a:latin typeface="Menlo"/>
                <a:ea typeface="Menlo"/>
                <a:cs typeface="Menlo"/>
                <a:sym typeface="Menlo"/>
              </a:defRPr>
            </a:pPr>
            <a:endParaRPr>
              <a:solidFill>
                <a:srgbClr val="666600"/>
              </a:solidFill>
            </a:endParaRPr>
          </a:p>
          <a:p>
            <a:pPr algn="l" defTabSz="457200">
              <a:defRPr sz="1800">
                <a:solidFill>
                  <a:srgbClr val="313131"/>
                </a:solidFill>
                <a:latin typeface="Menlo"/>
                <a:ea typeface="Menlo"/>
                <a:cs typeface="Menlo"/>
                <a:sym typeface="Menlo"/>
              </a:defRPr>
            </a:pPr>
            <a:r>
              <a:rPr>
                <a:solidFill>
                  <a:srgbClr val="666600"/>
                </a:solidFill>
              </a:rPr>
              <a:t>}</a:t>
            </a:r>
            <a:r>
              <a:rPr>
                <a:solidFill>
                  <a:srgbClr val="011688"/>
                </a:solidFill>
              </a:rPr>
              <a:t>while</a:t>
            </a:r>
            <a:r>
              <a:rPr>
                <a:solidFill>
                  <a:srgbClr val="666600"/>
                </a:solidFill>
              </a:rPr>
              <a:t>(</a:t>
            </a:r>
            <a:r>
              <a:t> condition </a:t>
            </a:r>
            <a:r>
              <a:rPr>
                <a:solidFill>
                  <a:srgbClr val="666600"/>
                </a:solidFill>
              </a:rPr>
              <a:t>);</a:t>
            </a:r>
          </a:p>
        </p:txBody>
      </p:sp>
      <p:sp>
        <p:nvSpPr>
          <p:cNvPr id="345" name="Shape 345"/>
          <p:cNvSpPr/>
          <p:nvPr/>
        </p:nvSpPr>
        <p:spPr>
          <a:xfrm>
            <a:off x="6333126" y="2599844"/>
            <a:ext cx="2279949" cy="889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5200" b="1">
                <a:latin typeface="Helvetica"/>
                <a:ea typeface="Helvetica"/>
                <a:cs typeface="Helvetica"/>
                <a:sym typeface="Helvetica"/>
              </a:defRPr>
            </a:lvl1pPr>
          </a:lstStyle>
          <a:p>
            <a:r>
              <a:t>Syntax</a:t>
            </a:r>
          </a:p>
        </p:txBody>
      </p:sp>
      <p:sp>
        <p:nvSpPr>
          <p:cNvPr id="346" name="Shape 346"/>
          <p:cNvSpPr/>
          <p:nvPr/>
        </p:nvSpPr>
        <p:spPr>
          <a:xfrm>
            <a:off x="6345826" y="6121690"/>
            <a:ext cx="5327095" cy="2527301"/>
          </a:xfrm>
          <a:prstGeom prst="rect">
            <a:avLst/>
          </a:prstGeom>
          <a:solidFill>
            <a:schemeClr val="tx1"/>
          </a:solidFill>
          <a:ln w="25400">
            <a:solidFill>
              <a:srgbClr val="85888D"/>
            </a:solidFill>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defTabSz="457200">
              <a:defRPr sz="1800">
                <a:solidFill>
                  <a:srgbClr val="880F00"/>
                </a:solidFill>
                <a:latin typeface="Menlo"/>
                <a:ea typeface="Menlo"/>
                <a:cs typeface="Menlo"/>
                <a:sym typeface="Menlo"/>
              </a:defRPr>
            </a:pPr>
            <a:r>
              <a:t>/* local variable definition */</a:t>
            </a:r>
            <a:endParaRPr>
              <a:solidFill>
                <a:srgbClr val="313131"/>
              </a:solidFill>
            </a:endParaRPr>
          </a:p>
          <a:p>
            <a:pPr algn="l" defTabSz="457200">
              <a:defRPr sz="1800">
                <a:solidFill>
                  <a:srgbClr val="313131"/>
                </a:solidFill>
                <a:latin typeface="Menlo"/>
                <a:ea typeface="Menlo"/>
                <a:cs typeface="Menlo"/>
                <a:sym typeface="Menlo"/>
              </a:defRPr>
            </a:pPr>
            <a:r>
              <a:rPr>
                <a:solidFill>
                  <a:srgbClr val="011688"/>
                </a:solidFill>
              </a:rPr>
              <a:t>int</a:t>
            </a:r>
            <a:r>
              <a:t> a </a:t>
            </a:r>
            <a:r>
              <a:rPr>
                <a:solidFill>
                  <a:srgbClr val="666600"/>
                </a:solidFill>
              </a:rPr>
              <a:t>=</a:t>
            </a:r>
            <a:r>
              <a:t> </a:t>
            </a:r>
            <a:r>
              <a:rPr>
                <a:solidFill>
                  <a:srgbClr val="006666"/>
                </a:solidFill>
              </a:rPr>
              <a:t>10</a:t>
            </a:r>
            <a:r>
              <a:rPr>
                <a:solidFill>
                  <a:srgbClr val="666600"/>
                </a:solidFill>
              </a:rPr>
              <a:t>;</a:t>
            </a:r>
          </a:p>
          <a:p>
            <a:pPr algn="l" defTabSz="457200">
              <a:defRPr sz="1800">
                <a:solidFill>
                  <a:srgbClr val="313131"/>
                </a:solidFill>
                <a:latin typeface="Menlo"/>
                <a:ea typeface="Menlo"/>
                <a:cs typeface="Menlo"/>
                <a:sym typeface="Menlo"/>
              </a:defRPr>
            </a:pPr>
            <a:r>
              <a:t>         </a:t>
            </a:r>
          </a:p>
          <a:p>
            <a:pPr algn="l" defTabSz="457200">
              <a:defRPr sz="1800">
                <a:solidFill>
                  <a:srgbClr val="880F00"/>
                </a:solidFill>
                <a:latin typeface="Menlo"/>
                <a:ea typeface="Menlo"/>
                <a:cs typeface="Menlo"/>
                <a:sym typeface="Menlo"/>
              </a:defRPr>
            </a:pPr>
            <a:r>
              <a:t>/* do loop execution */</a:t>
            </a:r>
            <a:endParaRPr>
              <a:solidFill>
                <a:srgbClr val="313131"/>
              </a:solidFill>
            </a:endParaRPr>
          </a:p>
          <a:p>
            <a:pPr algn="l" defTabSz="457200">
              <a:defRPr sz="1800">
                <a:solidFill>
                  <a:srgbClr val="313131"/>
                </a:solidFill>
                <a:latin typeface="Menlo"/>
                <a:ea typeface="Menlo"/>
                <a:cs typeface="Menlo"/>
                <a:sym typeface="Menlo"/>
              </a:defRPr>
            </a:pPr>
            <a:r>
              <a:rPr>
                <a:solidFill>
                  <a:srgbClr val="011688"/>
                </a:solidFill>
              </a:rPr>
              <a:t>do </a:t>
            </a:r>
            <a:r>
              <a:rPr>
                <a:solidFill>
                  <a:srgbClr val="666600"/>
                </a:solidFill>
              </a:rPr>
              <a:t>{</a:t>
            </a:r>
          </a:p>
          <a:p>
            <a:pPr lvl="1" algn="l" defTabSz="457200">
              <a:defRPr sz="1800">
                <a:solidFill>
                  <a:srgbClr val="008800"/>
                </a:solidFill>
                <a:latin typeface="Menlo"/>
                <a:ea typeface="Menlo"/>
                <a:cs typeface="Menlo"/>
                <a:sym typeface="Menlo"/>
              </a:defRPr>
            </a:pPr>
            <a:r>
              <a:rPr>
                <a:solidFill>
                  <a:srgbClr val="7F1455"/>
                </a:solidFill>
              </a:rPr>
              <a:t>Console</a:t>
            </a:r>
            <a:r>
              <a:rPr>
                <a:solidFill>
                  <a:srgbClr val="666600"/>
                </a:solidFill>
              </a:rPr>
              <a:t>.</a:t>
            </a:r>
            <a:r>
              <a:rPr>
                <a:solidFill>
                  <a:srgbClr val="7F1455"/>
                </a:solidFill>
              </a:rPr>
              <a:t>WriteLine</a:t>
            </a:r>
            <a:r>
              <a:rPr>
                <a:solidFill>
                  <a:srgbClr val="666600"/>
                </a:solidFill>
              </a:rPr>
              <a:t>(</a:t>
            </a:r>
            <a:r>
              <a:t>"value of a: {0}"</a:t>
            </a:r>
            <a:r>
              <a:rPr>
                <a:solidFill>
                  <a:srgbClr val="666600"/>
                </a:solidFill>
              </a:rPr>
              <a:t>,</a:t>
            </a:r>
            <a:r>
              <a:rPr>
                <a:solidFill>
                  <a:srgbClr val="313131"/>
                </a:solidFill>
              </a:rPr>
              <a:t> a</a:t>
            </a:r>
            <a:r>
              <a:rPr>
                <a:solidFill>
                  <a:srgbClr val="666600"/>
                </a:solidFill>
              </a:rPr>
              <a:t>);</a:t>
            </a:r>
            <a:endParaRPr>
              <a:solidFill>
                <a:srgbClr val="313131"/>
              </a:solidFill>
            </a:endParaRPr>
          </a:p>
          <a:p>
            <a:pPr lvl="1" algn="l" defTabSz="457200">
              <a:defRPr sz="1800">
                <a:solidFill>
                  <a:srgbClr val="313131"/>
                </a:solidFill>
                <a:latin typeface="Menlo"/>
                <a:ea typeface="Menlo"/>
                <a:cs typeface="Menlo"/>
                <a:sym typeface="Menlo"/>
              </a:defRPr>
            </a:pPr>
            <a:r>
              <a:t>a </a:t>
            </a:r>
            <a:r>
              <a:rPr>
                <a:solidFill>
                  <a:srgbClr val="666600"/>
                </a:solidFill>
              </a:rPr>
              <a:t>=</a:t>
            </a:r>
            <a:r>
              <a:t> a </a:t>
            </a:r>
            <a:r>
              <a:rPr>
                <a:solidFill>
                  <a:srgbClr val="666600"/>
                </a:solidFill>
              </a:rPr>
              <a:t>+</a:t>
            </a:r>
            <a:r>
              <a:t> </a:t>
            </a:r>
            <a:r>
              <a:rPr>
                <a:solidFill>
                  <a:srgbClr val="006666"/>
                </a:solidFill>
              </a:rPr>
              <a:t>1</a:t>
            </a:r>
            <a:r>
              <a:rPr>
                <a:solidFill>
                  <a:srgbClr val="666600"/>
                </a:solidFill>
              </a:rPr>
              <a:t>;</a:t>
            </a:r>
          </a:p>
          <a:p>
            <a:pPr algn="l" defTabSz="457200">
              <a:defRPr sz="1800">
                <a:solidFill>
                  <a:srgbClr val="313131"/>
                </a:solidFill>
                <a:latin typeface="Menlo"/>
                <a:ea typeface="Menlo"/>
                <a:cs typeface="Menlo"/>
                <a:sym typeface="Menlo"/>
              </a:defRPr>
            </a:pPr>
            <a:r>
              <a:rPr>
                <a:solidFill>
                  <a:srgbClr val="666600"/>
                </a:solidFill>
              </a:rPr>
              <a:t>} </a:t>
            </a:r>
            <a:r>
              <a:rPr>
                <a:solidFill>
                  <a:srgbClr val="011688"/>
                </a:solidFill>
              </a:rPr>
              <a:t>while</a:t>
            </a:r>
            <a:r>
              <a:t> </a:t>
            </a:r>
            <a:r>
              <a:rPr>
                <a:solidFill>
                  <a:srgbClr val="666600"/>
                </a:solidFill>
              </a:rPr>
              <a:t>(</a:t>
            </a:r>
            <a:r>
              <a:t>a </a:t>
            </a:r>
            <a:r>
              <a:rPr>
                <a:solidFill>
                  <a:srgbClr val="666600"/>
                </a:solidFill>
              </a:rPr>
              <a:t>&lt;</a:t>
            </a:r>
            <a:r>
              <a:t> </a:t>
            </a:r>
            <a:r>
              <a:rPr>
                <a:solidFill>
                  <a:srgbClr val="006666"/>
                </a:solidFill>
              </a:rPr>
              <a:t>20</a:t>
            </a:r>
            <a:r>
              <a:rPr>
                <a:solidFill>
                  <a:srgbClr val="666600"/>
                </a:solidFill>
              </a:rPr>
              <a:t>);</a:t>
            </a:r>
          </a:p>
        </p:txBody>
      </p:sp>
      <p:sp>
        <p:nvSpPr>
          <p:cNvPr id="347" name="Shape 347"/>
          <p:cNvSpPr/>
          <p:nvPr/>
        </p:nvSpPr>
        <p:spPr>
          <a:xfrm>
            <a:off x="6333126" y="5188315"/>
            <a:ext cx="1105546" cy="889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5200" b="1">
                <a:latin typeface="Helvetica"/>
                <a:ea typeface="Helvetica"/>
                <a:cs typeface="Helvetica"/>
                <a:sym typeface="Helvetica"/>
              </a:defRPr>
            </a:lvl1pPr>
          </a:lstStyle>
          <a:p>
            <a:r>
              <a:t>Ex.</a:t>
            </a:r>
          </a:p>
        </p:txBody>
      </p:sp>
      <p:pic>
        <p:nvPicPr>
          <p:cNvPr id="348" name="pasted-image.tiff"/>
          <p:cNvPicPr>
            <a:picLocks noChangeAspect="1"/>
          </p:cNvPicPr>
          <p:nvPr/>
        </p:nvPicPr>
        <p:blipFill>
          <a:blip r:embed="rId2">
            <a:extLst/>
          </a:blip>
          <a:stretch>
            <a:fillRect/>
          </a:stretch>
        </p:blipFill>
        <p:spPr>
          <a:xfrm>
            <a:off x="1014126" y="3119953"/>
            <a:ext cx="4407140" cy="5266294"/>
          </a:xfrm>
          <a:prstGeom prst="rect">
            <a:avLst/>
          </a:prstGeom>
          <a:ln w="127000" cap="sq">
            <a:solidFill>
              <a:schemeClr val="accent1"/>
            </a:solidFill>
            <a:miter lim="800000"/>
          </a:ln>
          <a:effectLst>
            <a:outerShdw blurRad="57150" dist="50800" dir="2700000" algn="tl" rotWithShape="0">
              <a:srgbClr val="000000">
                <a:alpha val="40000"/>
              </a:srgbClr>
            </a:outerShdw>
          </a:effectLst>
        </p:spPr>
      </p:pic>
      <p:cxnSp>
        <p:nvCxnSpPr>
          <p:cNvPr id="8" name="Straight Connector 7"/>
          <p:cNvCxnSpPr/>
          <p:nvPr/>
        </p:nvCxnSpPr>
        <p:spPr>
          <a:xfrm flipH="1">
            <a:off x="758426" y="1940525"/>
            <a:ext cx="9506114" cy="0"/>
          </a:xfrm>
          <a:prstGeom prst="line">
            <a:avLst/>
          </a:prstGeom>
          <a:ln w="19050" cmpd="sng">
            <a:solidFill>
              <a:schemeClr val="accent4"/>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Shape 350"/>
          <p:cNvSpPr>
            <a:spLocks noGrp="1"/>
          </p:cNvSpPr>
          <p:nvPr>
            <p:ph type="title"/>
          </p:nvPr>
        </p:nvSpPr>
        <p:spPr>
          <a:xfrm>
            <a:off x="712602" y="699883"/>
            <a:ext cx="11054080" cy="1162753"/>
          </a:xfrm>
          <a:prstGeom prst="rect">
            <a:avLst/>
          </a:prstGeom>
        </p:spPr>
        <p:txBody>
          <a:bodyPr>
            <a:normAutofit/>
          </a:bodyPr>
          <a:lstStyle/>
          <a:p>
            <a:r>
              <a:rPr sz="6000" dirty="0"/>
              <a:t>Nested loops</a:t>
            </a:r>
          </a:p>
        </p:txBody>
      </p:sp>
      <p:sp>
        <p:nvSpPr>
          <p:cNvPr id="351" name="Shape 351"/>
          <p:cNvSpPr/>
          <p:nvPr/>
        </p:nvSpPr>
        <p:spPr>
          <a:xfrm>
            <a:off x="6705155" y="3747098"/>
            <a:ext cx="5327095" cy="2260601"/>
          </a:xfrm>
          <a:prstGeom prst="rect">
            <a:avLst/>
          </a:prstGeom>
          <a:solidFill>
            <a:schemeClr val="tx1"/>
          </a:solidFill>
          <a:ln w="25400">
            <a:solidFill>
              <a:srgbClr val="85888D"/>
            </a:solidFill>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defTabSz="457200">
              <a:defRPr sz="1800">
                <a:solidFill>
                  <a:srgbClr val="313131"/>
                </a:solidFill>
                <a:latin typeface="Menlo"/>
                <a:ea typeface="Menlo"/>
                <a:cs typeface="Menlo"/>
                <a:sym typeface="Menlo"/>
              </a:defRPr>
            </a:pPr>
            <a:r>
              <a:rPr>
                <a:solidFill>
                  <a:srgbClr val="011688"/>
                </a:solidFill>
              </a:rPr>
              <a:t>for</a:t>
            </a:r>
            <a:r>
              <a:t> </a:t>
            </a:r>
            <a:r>
              <a:rPr>
                <a:solidFill>
                  <a:srgbClr val="666600"/>
                </a:solidFill>
              </a:rPr>
              <a:t>(</a:t>
            </a:r>
            <a:r>
              <a:t> init</a:t>
            </a:r>
            <a:r>
              <a:rPr>
                <a:solidFill>
                  <a:srgbClr val="666600"/>
                </a:solidFill>
              </a:rPr>
              <a:t>;</a:t>
            </a:r>
            <a:r>
              <a:t> condition</a:t>
            </a:r>
            <a:r>
              <a:rPr>
                <a:solidFill>
                  <a:srgbClr val="666600"/>
                </a:solidFill>
              </a:rPr>
              <a:t>;</a:t>
            </a:r>
            <a:r>
              <a:t> increment </a:t>
            </a:r>
            <a:r>
              <a:rPr>
                <a:solidFill>
                  <a:srgbClr val="666600"/>
                </a:solidFill>
              </a:rPr>
              <a:t>)</a:t>
            </a:r>
          </a:p>
          <a:p>
            <a:pPr algn="l" defTabSz="457200">
              <a:defRPr sz="1800">
                <a:solidFill>
                  <a:srgbClr val="666600"/>
                </a:solidFill>
                <a:latin typeface="Menlo"/>
                <a:ea typeface="Menlo"/>
                <a:cs typeface="Menlo"/>
                <a:sym typeface="Menlo"/>
              </a:defRPr>
            </a:pPr>
            <a:r>
              <a:t>{</a:t>
            </a:r>
            <a:endParaRPr>
              <a:solidFill>
                <a:srgbClr val="313131"/>
              </a:solidFill>
            </a:endParaRPr>
          </a:p>
          <a:p>
            <a:pPr algn="l" defTabSz="457200">
              <a:defRPr sz="1800">
                <a:solidFill>
                  <a:srgbClr val="313131"/>
                </a:solidFill>
                <a:latin typeface="Menlo"/>
                <a:ea typeface="Menlo"/>
                <a:cs typeface="Menlo"/>
                <a:sym typeface="Menlo"/>
              </a:defRPr>
            </a:pPr>
            <a:r>
              <a:t>   </a:t>
            </a:r>
            <a:r>
              <a:rPr>
                <a:solidFill>
                  <a:srgbClr val="011688"/>
                </a:solidFill>
              </a:rPr>
              <a:t>for</a:t>
            </a:r>
            <a:r>
              <a:t> </a:t>
            </a:r>
            <a:r>
              <a:rPr>
                <a:solidFill>
                  <a:srgbClr val="666600"/>
                </a:solidFill>
              </a:rPr>
              <a:t>(</a:t>
            </a:r>
            <a:r>
              <a:t> init</a:t>
            </a:r>
            <a:r>
              <a:rPr>
                <a:solidFill>
                  <a:srgbClr val="666600"/>
                </a:solidFill>
              </a:rPr>
              <a:t>;</a:t>
            </a:r>
            <a:r>
              <a:t> condition</a:t>
            </a:r>
            <a:r>
              <a:rPr>
                <a:solidFill>
                  <a:srgbClr val="666600"/>
                </a:solidFill>
              </a:rPr>
              <a:t>;</a:t>
            </a:r>
            <a:r>
              <a:t> increment </a:t>
            </a:r>
            <a:r>
              <a:rPr>
                <a:solidFill>
                  <a:srgbClr val="666600"/>
                </a:solidFill>
              </a:rPr>
              <a:t>)</a:t>
            </a:r>
          </a:p>
          <a:p>
            <a:pPr algn="l" defTabSz="457200">
              <a:defRPr sz="1800">
                <a:solidFill>
                  <a:srgbClr val="313131"/>
                </a:solidFill>
                <a:latin typeface="Menlo"/>
                <a:ea typeface="Menlo"/>
                <a:cs typeface="Menlo"/>
                <a:sym typeface="Menlo"/>
              </a:defRPr>
            </a:pPr>
            <a:r>
              <a:t>   </a:t>
            </a:r>
            <a:r>
              <a:rPr>
                <a:solidFill>
                  <a:srgbClr val="666600"/>
                </a:solidFill>
              </a:rPr>
              <a:t>{</a:t>
            </a:r>
          </a:p>
          <a:p>
            <a:pPr algn="l" defTabSz="457200">
              <a:defRPr sz="1800">
                <a:solidFill>
                  <a:srgbClr val="313131"/>
                </a:solidFill>
                <a:latin typeface="Menlo"/>
                <a:ea typeface="Menlo"/>
                <a:cs typeface="Menlo"/>
                <a:sym typeface="Menlo"/>
              </a:defRPr>
            </a:pPr>
            <a:r>
              <a:t>      statement</a:t>
            </a:r>
            <a:r>
              <a:rPr>
                <a:solidFill>
                  <a:srgbClr val="666600"/>
                </a:solidFill>
              </a:rPr>
              <a:t>(</a:t>
            </a:r>
            <a:r>
              <a:t>s</a:t>
            </a:r>
            <a:r>
              <a:rPr>
                <a:solidFill>
                  <a:srgbClr val="666600"/>
                </a:solidFill>
              </a:rPr>
              <a:t>);</a:t>
            </a:r>
          </a:p>
          <a:p>
            <a:pPr algn="l" defTabSz="457200">
              <a:defRPr sz="1800">
                <a:solidFill>
                  <a:srgbClr val="313131"/>
                </a:solidFill>
                <a:latin typeface="Menlo"/>
                <a:ea typeface="Menlo"/>
                <a:cs typeface="Menlo"/>
                <a:sym typeface="Menlo"/>
              </a:defRPr>
            </a:pPr>
            <a:r>
              <a:t>   </a:t>
            </a:r>
            <a:r>
              <a:rPr>
                <a:solidFill>
                  <a:srgbClr val="666600"/>
                </a:solidFill>
              </a:rPr>
              <a:t>}</a:t>
            </a:r>
          </a:p>
          <a:p>
            <a:pPr algn="l" defTabSz="457200">
              <a:defRPr sz="1800">
                <a:solidFill>
                  <a:srgbClr val="313131"/>
                </a:solidFill>
                <a:latin typeface="Menlo"/>
                <a:ea typeface="Menlo"/>
                <a:cs typeface="Menlo"/>
                <a:sym typeface="Menlo"/>
              </a:defRPr>
            </a:pPr>
            <a:r>
              <a:t>   statement</a:t>
            </a:r>
            <a:r>
              <a:rPr>
                <a:solidFill>
                  <a:srgbClr val="666600"/>
                </a:solidFill>
              </a:rPr>
              <a:t>(</a:t>
            </a:r>
            <a:r>
              <a:t>s</a:t>
            </a:r>
            <a:r>
              <a:rPr>
                <a:solidFill>
                  <a:srgbClr val="666600"/>
                </a:solidFill>
              </a:rPr>
              <a:t>);</a:t>
            </a:r>
          </a:p>
          <a:p>
            <a:pPr algn="l" defTabSz="457200">
              <a:defRPr sz="1800">
                <a:solidFill>
                  <a:srgbClr val="666600"/>
                </a:solidFill>
                <a:latin typeface="Menlo"/>
                <a:ea typeface="Menlo"/>
                <a:cs typeface="Menlo"/>
                <a:sym typeface="Menlo"/>
              </a:defRPr>
            </a:pPr>
            <a:r>
              <a:t>}</a:t>
            </a:r>
          </a:p>
        </p:txBody>
      </p:sp>
      <p:sp>
        <p:nvSpPr>
          <p:cNvPr id="352" name="Shape 352"/>
          <p:cNvSpPr/>
          <p:nvPr/>
        </p:nvSpPr>
        <p:spPr>
          <a:xfrm>
            <a:off x="6688726" y="2599844"/>
            <a:ext cx="2279949" cy="889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5200" b="1">
                <a:latin typeface="Helvetica"/>
                <a:ea typeface="Helvetica"/>
                <a:cs typeface="Helvetica"/>
                <a:sym typeface="Helvetica"/>
              </a:defRPr>
            </a:lvl1pPr>
          </a:lstStyle>
          <a:p>
            <a:r>
              <a:t>Syntax</a:t>
            </a:r>
          </a:p>
        </p:txBody>
      </p:sp>
      <p:sp>
        <p:nvSpPr>
          <p:cNvPr id="353" name="Shape 353"/>
          <p:cNvSpPr/>
          <p:nvPr/>
        </p:nvSpPr>
        <p:spPr>
          <a:xfrm>
            <a:off x="1049239" y="3732925"/>
            <a:ext cx="5327095" cy="2794001"/>
          </a:xfrm>
          <a:prstGeom prst="rect">
            <a:avLst/>
          </a:prstGeom>
          <a:solidFill>
            <a:schemeClr val="tx1"/>
          </a:solidFill>
          <a:ln w="25400">
            <a:solidFill>
              <a:srgbClr val="85888D"/>
            </a:solidFill>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defTabSz="457200">
              <a:defRPr sz="1800">
                <a:solidFill>
                  <a:srgbClr val="880F00"/>
                </a:solidFill>
                <a:latin typeface="Menlo"/>
                <a:ea typeface="Menlo"/>
                <a:cs typeface="Menlo"/>
                <a:sym typeface="Menlo"/>
              </a:defRPr>
            </a:pPr>
            <a:r>
              <a:t>/* local variable definition */</a:t>
            </a:r>
            <a:endParaRPr>
              <a:solidFill>
                <a:srgbClr val="313131"/>
              </a:solidFill>
            </a:endParaRPr>
          </a:p>
          <a:p>
            <a:pPr algn="l" defTabSz="457200">
              <a:defRPr sz="1800">
                <a:solidFill>
                  <a:srgbClr val="313131"/>
                </a:solidFill>
                <a:latin typeface="Menlo"/>
                <a:ea typeface="Menlo"/>
                <a:cs typeface="Menlo"/>
                <a:sym typeface="Menlo"/>
              </a:defRPr>
            </a:pPr>
            <a:r>
              <a:rPr>
                <a:solidFill>
                  <a:srgbClr val="011688"/>
                </a:solidFill>
              </a:rPr>
              <a:t>int</a:t>
            </a:r>
            <a:r>
              <a:t> i</a:t>
            </a:r>
            <a:r>
              <a:rPr>
                <a:solidFill>
                  <a:srgbClr val="666600"/>
                </a:solidFill>
              </a:rPr>
              <a:t>,</a:t>
            </a:r>
            <a:r>
              <a:t> j</a:t>
            </a:r>
            <a:r>
              <a:rPr>
                <a:solidFill>
                  <a:srgbClr val="666600"/>
                </a:solidFill>
              </a:rPr>
              <a:t>;</a:t>
            </a:r>
          </a:p>
          <a:p>
            <a:pPr algn="l" defTabSz="457200">
              <a:defRPr sz="1800">
                <a:solidFill>
                  <a:srgbClr val="313131"/>
                </a:solidFill>
                <a:latin typeface="Menlo"/>
                <a:ea typeface="Menlo"/>
                <a:cs typeface="Menlo"/>
                <a:sym typeface="Menlo"/>
              </a:defRPr>
            </a:pPr>
            <a:r>
              <a:rPr>
                <a:solidFill>
                  <a:srgbClr val="011688"/>
                </a:solidFill>
              </a:rPr>
              <a:t>for</a:t>
            </a:r>
            <a:r>
              <a:t> </a:t>
            </a:r>
            <a:r>
              <a:rPr>
                <a:solidFill>
                  <a:srgbClr val="666600"/>
                </a:solidFill>
              </a:rPr>
              <a:t>(</a:t>
            </a:r>
            <a:r>
              <a:t>i </a:t>
            </a:r>
            <a:r>
              <a:rPr>
                <a:solidFill>
                  <a:srgbClr val="666600"/>
                </a:solidFill>
              </a:rPr>
              <a:t>=</a:t>
            </a:r>
            <a:r>
              <a:t> </a:t>
            </a:r>
            <a:r>
              <a:rPr>
                <a:solidFill>
                  <a:srgbClr val="006666"/>
                </a:solidFill>
              </a:rPr>
              <a:t>2</a:t>
            </a:r>
            <a:r>
              <a:rPr>
                <a:solidFill>
                  <a:srgbClr val="666600"/>
                </a:solidFill>
              </a:rPr>
              <a:t>;</a:t>
            </a:r>
            <a:r>
              <a:t> i </a:t>
            </a:r>
            <a:r>
              <a:rPr>
                <a:solidFill>
                  <a:srgbClr val="666600"/>
                </a:solidFill>
              </a:rPr>
              <a:t>&lt;</a:t>
            </a:r>
            <a:r>
              <a:t> </a:t>
            </a:r>
            <a:r>
              <a:rPr>
                <a:solidFill>
                  <a:srgbClr val="006666"/>
                </a:solidFill>
              </a:rPr>
              <a:t>100</a:t>
            </a:r>
            <a:r>
              <a:rPr>
                <a:solidFill>
                  <a:srgbClr val="666600"/>
                </a:solidFill>
              </a:rPr>
              <a:t>;</a:t>
            </a:r>
            <a:r>
              <a:t> i</a:t>
            </a:r>
            <a:r>
              <a:rPr>
                <a:solidFill>
                  <a:srgbClr val="666600"/>
                </a:solidFill>
              </a:rPr>
              <a:t>++) {</a:t>
            </a:r>
          </a:p>
          <a:p>
            <a:pPr lvl="1" algn="l" defTabSz="457200">
              <a:defRPr sz="1800">
                <a:solidFill>
                  <a:srgbClr val="313131"/>
                </a:solidFill>
                <a:latin typeface="Menlo"/>
                <a:ea typeface="Menlo"/>
                <a:cs typeface="Menlo"/>
                <a:sym typeface="Menlo"/>
              </a:defRPr>
            </a:pPr>
            <a:r>
              <a:rPr>
                <a:solidFill>
                  <a:srgbClr val="011688"/>
                </a:solidFill>
              </a:rPr>
              <a:t>for</a:t>
            </a:r>
            <a:r>
              <a:t> </a:t>
            </a:r>
            <a:r>
              <a:rPr>
                <a:solidFill>
                  <a:srgbClr val="666600"/>
                </a:solidFill>
              </a:rPr>
              <a:t>(</a:t>
            </a:r>
            <a:r>
              <a:t>j </a:t>
            </a:r>
            <a:r>
              <a:rPr>
                <a:solidFill>
                  <a:srgbClr val="666600"/>
                </a:solidFill>
              </a:rPr>
              <a:t>=</a:t>
            </a:r>
            <a:r>
              <a:t> </a:t>
            </a:r>
            <a:r>
              <a:rPr>
                <a:solidFill>
                  <a:srgbClr val="006666"/>
                </a:solidFill>
              </a:rPr>
              <a:t>2</a:t>
            </a:r>
            <a:r>
              <a:rPr>
                <a:solidFill>
                  <a:srgbClr val="666600"/>
                </a:solidFill>
              </a:rPr>
              <a:t>;</a:t>
            </a:r>
            <a:r>
              <a:t> j </a:t>
            </a:r>
            <a:r>
              <a:rPr>
                <a:solidFill>
                  <a:srgbClr val="666600"/>
                </a:solidFill>
              </a:rPr>
              <a:t>&lt;=</a:t>
            </a:r>
            <a:r>
              <a:t> </a:t>
            </a:r>
            <a:r>
              <a:rPr>
                <a:solidFill>
                  <a:srgbClr val="666600"/>
                </a:solidFill>
              </a:rPr>
              <a:t>(</a:t>
            </a:r>
            <a:r>
              <a:t>i </a:t>
            </a:r>
            <a:r>
              <a:rPr>
                <a:solidFill>
                  <a:srgbClr val="666600"/>
                </a:solidFill>
              </a:rPr>
              <a:t>/</a:t>
            </a:r>
            <a:r>
              <a:t> j</a:t>
            </a:r>
            <a:r>
              <a:rPr>
                <a:solidFill>
                  <a:srgbClr val="666600"/>
                </a:solidFill>
              </a:rPr>
              <a:t>);</a:t>
            </a:r>
            <a:r>
              <a:t> j</a:t>
            </a:r>
            <a:r>
              <a:rPr>
                <a:solidFill>
                  <a:srgbClr val="666600"/>
                </a:solidFill>
              </a:rPr>
              <a:t>++)</a:t>
            </a:r>
          </a:p>
          <a:p>
            <a:pPr lvl="2" algn="l" defTabSz="457200">
              <a:defRPr sz="1800">
                <a:solidFill>
                  <a:srgbClr val="880F00"/>
                </a:solidFill>
                <a:latin typeface="Menlo"/>
                <a:ea typeface="Menlo"/>
                <a:cs typeface="Menlo"/>
                <a:sym typeface="Menlo"/>
              </a:defRPr>
            </a:pPr>
            <a:r>
              <a:rPr>
                <a:solidFill>
                  <a:srgbClr val="011688"/>
                </a:solidFill>
              </a:rPr>
              <a:t>if</a:t>
            </a:r>
            <a:r>
              <a:rPr>
                <a:solidFill>
                  <a:srgbClr val="313131"/>
                </a:solidFill>
              </a:rPr>
              <a:t> </a:t>
            </a:r>
            <a:r>
              <a:rPr>
                <a:solidFill>
                  <a:srgbClr val="666600"/>
                </a:solidFill>
              </a:rPr>
              <a:t>((</a:t>
            </a:r>
            <a:r>
              <a:rPr>
                <a:solidFill>
                  <a:srgbClr val="313131"/>
                </a:solidFill>
              </a:rPr>
              <a:t>i </a:t>
            </a:r>
            <a:r>
              <a:rPr>
                <a:solidFill>
                  <a:srgbClr val="666600"/>
                </a:solidFill>
              </a:rPr>
              <a:t>%</a:t>
            </a:r>
            <a:r>
              <a:rPr>
                <a:solidFill>
                  <a:srgbClr val="313131"/>
                </a:solidFill>
              </a:rPr>
              <a:t> j</a:t>
            </a:r>
            <a:r>
              <a:rPr>
                <a:solidFill>
                  <a:srgbClr val="666600"/>
                </a:solidFill>
              </a:rPr>
              <a:t>)</a:t>
            </a:r>
            <a:r>
              <a:rPr>
                <a:solidFill>
                  <a:srgbClr val="313131"/>
                </a:solidFill>
              </a:rPr>
              <a:t> </a:t>
            </a:r>
            <a:r>
              <a:rPr>
                <a:solidFill>
                  <a:srgbClr val="666600"/>
                </a:solidFill>
              </a:rPr>
              <a:t>==</a:t>
            </a:r>
            <a:r>
              <a:rPr>
                <a:solidFill>
                  <a:srgbClr val="313131"/>
                </a:solidFill>
              </a:rPr>
              <a:t> </a:t>
            </a:r>
            <a:r>
              <a:rPr>
                <a:solidFill>
                  <a:srgbClr val="006666"/>
                </a:solidFill>
              </a:rPr>
              <a:t>0</a:t>
            </a:r>
            <a:r>
              <a:rPr>
                <a:solidFill>
                  <a:srgbClr val="666600"/>
                </a:solidFill>
              </a:rPr>
              <a:t>)</a:t>
            </a:r>
            <a:r>
              <a:rPr>
                <a:solidFill>
                  <a:srgbClr val="313131"/>
                </a:solidFill>
              </a:rPr>
              <a:t> </a:t>
            </a:r>
            <a:r>
              <a:rPr>
                <a:solidFill>
                  <a:srgbClr val="011688"/>
                </a:solidFill>
              </a:rPr>
              <a:t>break</a:t>
            </a:r>
            <a:r>
              <a:rPr>
                <a:solidFill>
                  <a:srgbClr val="666600"/>
                </a:solidFill>
              </a:rPr>
              <a:t>;</a:t>
            </a:r>
            <a:r>
              <a:rPr>
                <a:solidFill>
                  <a:srgbClr val="313131"/>
                </a:solidFill>
              </a:rPr>
              <a:t> </a:t>
            </a:r>
            <a:r>
              <a:t>// if factor found, not prime</a:t>
            </a:r>
            <a:endParaRPr>
              <a:solidFill>
                <a:srgbClr val="313131"/>
              </a:solidFill>
            </a:endParaRPr>
          </a:p>
          <a:p>
            <a:pPr lvl="1" algn="l" defTabSz="457200">
              <a:defRPr sz="1800">
                <a:solidFill>
                  <a:srgbClr val="313131"/>
                </a:solidFill>
                <a:latin typeface="Menlo"/>
                <a:ea typeface="Menlo"/>
                <a:cs typeface="Menlo"/>
                <a:sym typeface="Menlo"/>
              </a:defRPr>
            </a:pPr>
            <a:r>
              <a:rPr>
                <a:solidFill>
                  <a:srgbClr val="011688"/>
                </a:solidFill>
              </a:rPr>
              <a:t>if</a:t>
            </a:r>
            <a:r>
              <a:t> </a:t>
            </a:r>
            <a:r>
              <a:rPr>
                <a:solidFill>
                  <a:srgbClr val="666600"/>
                </a:solidFill>
              </a:rPr>
              <a:t>(</a:t>
            </a:r>
            <a:r>
              <a:t>j </a:t>
            </a:r>
            <a:r>
              <a:rPr>
                <a:solidFill>
                  <a:srgbClr val="666600"/>
                </a:solidFill>
              </a:rPr>
              <a:t>&gt;</a:t>
            </a:r>
            <a:r>
              <a:t> </a:t>
            </a:r>
            <a:r>
              <a:rPr>
                <a:solidFill>
                  <a:srgbClr val="666600"/>
                </a:solidFill>
              </a:rPr>
              <a:t>(</a:t>
            </a:r>
            <a:r>
              <a:t>i </a:t>
            </a:r>
            <a:r>
              <a:rPr>
                <a:solidFill>
                  <a:srgbClr val="666600"/>
                </a:solidFill>
              </a:rPr>
              <a:t>/</a:t>
            </a:r>
            <a:r>
              <a:t> j</a:t>
            </a:r>
            <a:r>
              <a:rPr>
                <a:solidFill>
                  <a:srgbClr val="666600"/>
                </a:solidFill>
              </a:rPr>
              <a:t>))</a:t>
            </a:r>
          </a:p>
          <a:p>
            <a:pPr lvl="2" algn="l" defTabSz="457200">
              <a:defRPr sz="1800">
                <a:solidFill>
                  <a:srgbClr val="008800"/>
                </a:solidFill>
                <a:latin typeface="Menlo"/>
                <a:ea typeface="Menlo"/>
                <a:cs typeface="Menlo"/>
                <a:sym typeface="Menlo"/>
              </a:defRPr>
            </a:pPr>
            <a:r>
              <a:rPr>
                <a:solidFill>
                  <a:srgbClr val="7F1455"/>
                </a:solidFill>
              </a:rPr>
              <a:t>Console</a:t>
            </a:r>
            <a:r>
              <a:rPr>
                <a:solidFill>
                  <a:srgbClr val="666600"/>
                </a:solidFill>
              </a:rPr>
              <a:t>.</a:t>
            </a:r>
            <a:r>
              <a:rPr>
                <a:solidFill>
                  <a:srgbClr val="7F1455"/>
                </a:solidFill>
              </a:rPr>
              <a:t>WriteLine</a:t>
            </a:r>
            <a:r>
              <a:rPr>
                <a:solidFill>
                  <a:srgbClr val="666600"/>
                </a:solidFill>
              </a:rPr>
              <a:t>(</a:t>
            </a:r>
            <a:r>
              <a:t>"{0} is prime"</a:t>
            </a:r>
            <a:r>
              <a:rPr>
                <a:solidFill>
                  <a:srgbClr val="666600"/>
                </a:solidFill>
              </a:rPr>
              <a:t>,</a:t>
            </a:r>
            <a:r>
              <a:rPr>
                <a:solidFill>
                  <a:srgbClr val="313131"/>
                </a:solidFill>
              </a:rPr>
              <a:t> i</a:t>
            </a:r>
            <a:r>
              <a:rPr>
                <a:solidFill>
                  <a:srgbClr val="666600"/>
                </a:solidFill>
              </a:rPr>
              <a:t>);</a:t>
            </a:r>
            <a:endParaRPr>
              <a:solidFill>
                <a:srgbClr val="313131"/>
              </a:solidFill>
            </a:endParaRPr>
          </a:p>
          <a:p>
            <a:pPr algn="l" defTabSz="457200">
              <a:defRPr sz="1800">
                <a:solidFill>
                  <a:srgbClr val="313131"/>
                </a:solidFill>
                <a:latin typeface="Menlo"/>
                <a:ea typeface="Menlo"/>
                <a:cs typeface="Menlo"/>
                <a:sym typeface="Menlo"/>
              </a:defRPr>
            </a:pPr>
            <a:r>
              <a:rPr>
                <a:solidFill>
                  <a:srgbClr val="666600"/>
                </a:solidFill>
              </a:rPr>
              <a:t>}</a:t>
            </a:r>
          </a:p>
        </p:txBody>
      </p:sp>
      <p:sp>
        <p:nvSpPr>
          <p:cNvPr id="354" name="Shape 354"/>
          <p:cNvSpPr/>
          <p:nvPr/>
        </p:nvSpPr>
        <p:spPr>
          <a:xfrm>
            <a:off x="1061434" y="2599844"/>
            <a:ext cx="1105546" cy="889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5200" b="1">
                <a:latin typeface="Helvetica"/>
                <a:ea typeface="Helvetica"/>
                <a:cs typeface="Helvetica"/>
                <a:sym typeface="Helvetica"/>
              </a:defRPr>
            </a:lvl1pPr>
          </a:lstStyle>
          <a:p>
            <a:r>
              <a:t>Ex.</a:t>
            </a:r>
          </a:p>
        </p:txBody>
      </p:sp>
      <p:cxnSp>
        <p:nvCxnSpPr>
          <p:cNvPr id="7" name="Straight Connector 6"/>
          <p:cNvCxnSpPr/>
          <p:nvPr/>
        </p:nvCxnSpPr>
        <p:spPr>
          <a:xfrm flipH="1">
            <a:off x="758426" y="1940525"/>
            <a:ext cx="9506114" cy="0"/>
          </a:xfrm>
          <a:prstGeom prst="line">
            <a:avLst/>
          </a:prstGeom>
          <a:ln w="19050" cmpd="sng">
            <a:solidFill>
              <a:schemeClr val="accent4"/>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Shape 356"/>
          <p:cNvSpPr>
            <a:spLocks noGrp="1"/>
          </p:cNvSpPr>
          <p:nvPr>
            <p:ph type="title"/>
          </p:nvPr>
        </p:nvSpPr>
        <p:spPr>
          <a:xfrm>
            <a:off x="733623" y="689373"/>
            <a:ext cx="11054080" cy="1162753"/>
          </a:xfrm>
          <a:prstGeom prst="rect">
            <a:avLst/>
          </a:prstGeom>
        </p:spPr>
        <p:txBody>
          <a:bodyPr>
            <a:normAutofit/>
          </a:bodyPr>
          <a:lstStyle>
            <a:lvl1pPr defTabSz="572516">
              <a:defRPr sz="7840"/>
            </a:lvl1pPr>
          </a:lstStyle>
          <a:p>
            <a:r>
              <a:rPr sz="6000" dirty="0"/>
              <a:t>Loop Control Statements</a:t>
            </a:r>
          </a:p>
        </p:txBody>
      </p:sp>
      <p:sp>
        <p:nvSpPr>
          <p:cNvPr id="357" name="Shape 357"/>
          <p:cNvSpPr>
            <a:spLocks noGrp="1"/>
          </p:cNvSpPr>
          <p:nvPr>
            <p:ph type="body" idx="1"/>
          </p:nvPr>
        </p:nvSpPr>
        <p:spPr>
          <a:xfrm>
            <a:off x="952500" y="2603500"/>
            <a:ext cx="11099800" cy="1841885"/>
          </a:xfrm>
          <a:prstGeom prst="rect">
            <a:avLst/>
          </a:prstGeom>
        </p:spPr>
        <p:txBody>
          <a:bodyPr/>
          <a:lstStyle>
            <a:lvl1pPr marL="0" indent="0" defTabSz="537463">
              <a:spcBef>
                <a:spcPts val="3800"/>
              </a:spcBef>
              <a:buSzTx/>
              <a:buNone/>
              <a:defRPr sz="3312"/>
            </a:lvl1pPr>
          </a:lstStyle>
          <a:p>
            <a:r>
              <a:rPr dirty="0"/>
              <a:t>Loop control statements change execution from its normal sequence. When execution leaves a scope, all automatic objects that were created in that scope are destroyed.</a:t>
            </a:r>
          </a:p>
        </p:txBody>
      </p:sp>
      <p:graphicFrame>
        <p:nvGraphicFramePr>
          <p:cNvPr id="358" name="Table 358"/>
          <p:cNvGraphicFramePr/>
          <p:nvPr/>
        </p:nvGraphicFramePr>
        <p:xfrm>
          <a:off x="1663399" y="5165538"/>
          <a:ext cx="9678000" cy="2907906"/>
        </p:xfrm>
        <a:graphic>
          <a:graphicData uri="http://schemas.openxmlformats.org/drawingml/2006/table">
            <a:tbl>
              <a:tblPr bandRow="1">
                <a:tableStyleId>{4C3C2611-4C71-4FC5-86AE-919BDF0F9419}</a:tableStyleId>
              </a:tblPr>
              <a:tblGrid>
                <a:gridCol w="2993039">
                  <a:extLst>
                    <a:ext uri="{9D8B030D-6E8A-4147-A177-3AD203B41FA5}">
                      <a16:colId xmlns:a16="http://schemas.microsoft.com/office/drawing/2014/main" val="20000"/>
                    </a:ext>
                  </a:extLst>
                </a:gridCol>
                <a:gridCol w="6684961">
                  <a:extLst>
                    <a:ext uri="{9D8B030D-6E8A-4147-A177-3AD203B41FA5}">
                      <a16:colId xmlns:a16="http://schemas.microsoft.com/office/drawing/2014/main" val="20001"/>
                    </a:ext>
                  </a:extLst>
                </a:gridCol>
              </a:tblGrid>
              <a:tr h="969302">
                <a:tc>
                  <a:txBody>
                    <a:bodyPr/>
                    <a:lstStyle/>
                    <a:p>
                      <a:pPr algn="l" defTabSz="914400"/>
                      <a:r>
                        <a:rPr sz="1400" b="1">
                          <a:solidFill>
                            <a:srgbClr val="313131"/>
                          </a:solidFill>
                          <a:latin typeface="Verdana"/>
                          <a:ea typeface="Verdana"/>
                          <a:cs typeface="Verdana"/>
                          <a:sym typeface="Verdana"/>
                        </a:rPr>
                        <a:t>Control Statement</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c>
                  <a:txBody>
                    <a:bodyPr/>
                    <a:lstStyle/>
                    <a:p>
                      <a:pPr algn="l" defTabSz="914400"/>
                      <a:r>
                        <a:rPr sz="1400" b="1">
                          <a:solidFill>
                            <a:srgbClr val="313131"/>
                          </a:solidFill>
                          <a:latin typeface="Verdana"/>
                          <a:ea typeface="Verdana"/>
                          <a:cs typeface="Verdana"/>
                          <a:sym typeface="Verdana"/>
                        </a:rPr>
                        <a:t>Description</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extLst>
                  <a:ext uri="{0D108BD9-81ED-4DB2-BD59-A6C34878D82A}">
                    <a16:rowId xmlns:a16="http://schemas.microsoft.com/office/drawing/2014/main" val="10000"/>
                  </a:ext>
                </a:extLst>
              </a:tr>
              <a:tr h="969302">
                <a:tc>
                  <a:txBody>
                    <a:bodyPr/>
                    <a:lstStyle/>
                    <a:p>
                      <a:pPr marL="38100" marR="495300" indent="-38100" algn="just" defTabSz="914400">
                        <a:spcBef>
                          <a:spcPts val="300"/>
                        </a:spcBef>
                        <a:defRPr sz="1500" b="1">
                          <a:solidFill>
                            <a:srgbClr val="313131"/>
                          </a:solidFill>
                          <a:latin typeface="Verdana"/>
                          <a:ea typeface="Verdana"/>
                          <a:cs typeface="Verdana"/>
                          <a:sym typeface="Verdana"/>
                        </a:defRPr>
                      </a:pPr>
                      <a:r>
                        <a:rPr dirty="0">
                          <a:hlinkClick r:id="rId2"/>
                        </a:rPr>
                        <a:t>break statement</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defRPr sz="1400">
                          <a:solidFill>
                            <a:srgbClr val="313131"/>
                          </a:solidFill>
                          <a:latin typeface="Verdana"/>
                          <a:ea typeface="Verdana"/>
                          <a:cs typeface="Verdana"/>
                          <a:sym typeface="Verdana"/>
                        </a:defRPr>
                      </a:pPr>
                      <a:r>
                        <a:t>Terminates the </a:t>
                      </a:r>
                      <a:r>
                        <a:rPr b="1"/>
                        <a:t>loop</a:t>
                      </a:r>
                      <a:r>
                        <a:t> or </a:t>
                      </a:r>
                      <a:r>
                        <a:rPr b="1"/>
                        <a:t>switch</a:t>
                      </a:r>
                      <a:r>
                        <a:t> statement and transfers execution to the statement immediately following the loop or switch.</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extLst>
                  <a:ext uri="{0D108BD9-81ED-4DB2-BD59-A6C34878D82A}">
                    <a16:rowId xmlns:a16="http://schemas.microsoft.com/office/drawing/2014/main" val="10001"/>
                  </a:ext>
                </a:extLst>
              </a:tr>
              <a:tr h="969302">
                <a:tc>
                  <a:txBody>
                    <a:bodyPr/>
                    <a:lstStyle/>
                    <a:p>
                      <a:pPr marL="38100" marR="495300" indent="-38100" algn="just" defTabSz="914400">
                        <a:spcBef>
                          <a:spcPts val="300"/>
                        </a:spcBef>
                        <a:defRPr sz="1500" b="1">
                          <a:solidFill>
                            <a:srgbClr val="313131"/>
                          </a:solidFill>
                          <a:latin typeface="Verdana"/>
                          <a:ea typeface="Verdana"/>
                          <a:cs typeface="Verdana"/>
                          <a:sym typeface="Verdana"/>
                        </a:defRPr>
                      </a:pPr>
                      <a:r>
                        <a:rPr>
                          <a:hlinkClick r:id="rId3"/>
                        </a:rPr>
                        <a:t>continue statement</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914400"/>
                      <a:r>
                        <a:rPr sz="1400" dirty="0">
                          <a:solidFill>
                            <a:srgbClr val="313131"/>
                          </a:solidFill>
                          <a:latin typeface="Verdana"/>
                          <a:ea typeface="Verdana"/>
                          <a:cs typeface="Verdana"/>
                          <a:sym typeface="Verdana"/>
                        </a:rPr>
                        <a:t>Causes the loop to skip the remainder of its body and immediately retest its condition prior to reiterating.</a:t>
                      </a:r>
                    </a:p>
                  </a:txBody>
                  <a:tcPr marL="101600" marR="101600" marT="101600" marB="10160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extLst>
                  <a:ext uri="{0D108BD9-81ED-4DB2-BD59-A6C34878D82A}">
                    <a16:rowId xmlns:a16="http://schemas.microsoft.com/office/drawing/2014/main" val="10002"/>
                  </a:ext>
                </a:extLst>
              </a:tr>
            </a:tbl>
          </a:graphicData>
        </a:graphic>
      </p:graphicFrame>
      <p:cxnSp>
        <p:nvCxnSpPr>
          <p:cNvPr id="5" name="Straight Connector 4"/>
          <p:cNvCxnSpPr/>
          <p:nvPr/>
        </p:nvCxnSpPr>
        <p:spPr>
          <a:xfrm flipH="1">
            <a:off x="758426" y="1940525"/>
            <a:ext cx="9506114" cy="0"/>
          </a:xfrm>
          <a:prstGeom prst="line">
            <a:avLst/>
          </a:prstGeom>
          <a:ln w="19050" cmpd="sng">
            <a:solidFill>
              <a:schemeClr val="accent4"/>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Shape 360"/>
          <p:cNvSpPr>
            <a:spLocks noGrp="1"/>
          </p:cNvSpPr>
          <p:nvPr>
            <p:ph type="title"/>
          </p:nvPr>
        </p:nvSpPr>
        <p:spPr>
          <a:xfrm>
            <a:off x="733623" y="678862"/>
            <a:ext cx="11054080" cy="1162753"/>
          </a:xfrm>
          <a:prstGeom prst="rect">
            <a:avLst/>
          </a:prstGeom>
        </p:spPr>
        <p:txBody>
          <a:bodyPr>
            <a:normAutofit/>
          </a:bodyPr>
          <a:lstStyle/>
          <a:p>
            <a:r>
              <a:rPr sz="6000"/>
              <a:t>Infinite loop</a:t>
            </a:r>
          </a:p>
        </p:txBody>
      </p:sp>
      <p:sp>
        <p:nvSpPr>
          <p:cNvPr id="361" name="Shape 361"/>
          <p:cNvSpPr>
            <a:spLocks noGrp="1"/>
          </p:cNvSpPr>
          <p:nvPr>
            <p:ph type="body" idx="1"/>
          </p:nvPr>
        </p:nvSpPr>
        <p:spPr>
          <a:xfrm>
            <a:off x="952500" y="2603500"/>
            <a:ext cx="11099800" cy="2287478"/>
          </a:xfrm>
          <a:prstGeom prst="rect">
            <a:avLst/>
          </a:prstGeom>
        </p:spPr>
        <p:txBody>
          <a:bodyPr>
            <a:normAutofit/>
          </a:bodyPr>
          <a:lstStyle/>
          <a:p>
            <a:pPr marL="0" indent="0" defTabSz="467359">
              <a:spcBef>
                <a:spcPts val="3300"/>
              </a:spcBef>
              <a:buSzTx/>
              <a:buNone/>
              <a:defRPr sz="2880"/>
            </a:pPr>
            <a:r>
              <a:rPr sz="3200" dirty="0"/>
              <a:t>A loop becomes infinite loop if a condition never becomes false. The </a:t>
            </a:r>
            <a:r>
              <a:rPr sz="3200" b="1" dirty="0">
                <a:latin typeface="Helvetica"/>
                <a:ea typeface="Helvetica"/>
                <a:cs typeface="Helvetica"/>
                <a:sym typeface="Helvetica"/>
              </a:rPr>
              <a:t>for</a:t>
            </a:r>
            <a:r>
              <a:rPr sz="3200" dirty="0"/>
              <a:t> loop is traditionally used for this purpose. Since none of the three expressions that form the for loop are required, you can make an endless loop by leaving the conditional expression empty.</a:t>
            </a:r>
          </a:p>
        </p:txBody>
      </p:sp>
      <p:sp>
        <p:nvSpPr>
          <p:cNvPr id="362" name="Shape 362"/>
          <p:cNvSpPr/>
          <p:nvPr/>
        </p:nvSpPr>
        <p:spPr>
          <a:xfrm>
            <a:off x="4483281" y="5521839"/>
            <a:ext cx="5327095" cy="1193801"/>
          </a:xfrm>
          <a:prstGeom prst="rect">
            <a:avLst/>
          </a:prstGeom>
          <a:solidFill>
            <a:schemeClr val="tx1"/>
          </a:solidFill>
          <a:ln w="25400">
            <a:solidFill>
              <a:srgbClr val="85888D"/>
            </a:solidFill>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defTabSz="457200">
              <a:defRPr sz="1800">
                <a:solidFill>
                  <a:srgbClr val="011688"/>
                </a:solidFill>
                <a:latin typeface="Menlo"/>
                <a:ea typeface="Menlo"/>
                <a:cs typeface="Menlo"/>
                <a:sym typeface="Menlo"/>
              </a:defRPr>
            </a:pPr>
            <a:r>
              <a:t>for</a:t>
            </a:r>
            <a:r>
              <a:rPr>
                <a:solidFill>
                  <a:srgbClr val="313131"/>
                </a:solidFill>
              </a:rPr>
              <a:t> </a:t>
            </a:r>
            <a:r>
              <a:rPr>
                <a:solidFill>
                  <a:srgbClr val="666600"/>
                </a:solidFill>
              </a:rPr>
              <a:t>(;</a:t>
            </a:r>
            <a:r>
              <a:rPr>
                <a:solidFill>
                  <a:srgbClr val="313131"/>
                </a:solidFill>
              </a:rPr>
              <a:t> </a:t>
            </a:r>
            <a:r>
              <a:rPr>
                <a:solidFill>
                  <a:srgbClr val="666600"/>
                </a:solidFill>
              </a:rPr>
              <a:t>;</a:t>
            </a:r>
            <a:r>
              <a:rPr>
                <a:solidFill>
                  <a:srgbClr val="313131"/>
                </a:solidFill>
              </a:rPr>
              <a:t> </a:t>
            </a:r>
            <a:r>
              <a:rPr>
                <a:solidFill>
                  <a:srgbClr val="666600"/>
                </a:solidFill>
              </a:rPr>
              <a:t>){</a:t>
            </a:r>
          </a:p>
          <a:p>
            <a:pPr lvl="1" algn="l" defTabSz="457200">
              <a:defRPr sz="1800">
                <a:solidFill>
                  <a:srgbClr val="008800"/>
                </a:solidFill>
                <a:latin typeface="Menlo"/>
                <a:ea typeface="Menlo"/>
                <a:cs typeface="Menlo"/>
                <a:sym typeface="Menlo"/>
              </a:defRPr>
            </a:pPr>
            <a:r>
              <a:rPr>
                <a:solidFill>
                  <a:srgbClr val="7F1455"/>
                </a:solidFill>
              </a:rPr>
              <a:t>Console</a:t>
            </a:r>
            <a:r>
              <a:rPr>
                <a:solidFill>
                  <a:srgbClr val="666600"/>
                </a:solidFill>
              </a:rPr>
              <a:t>.</a:t>
            </a:r>
            <a:r>
              <a:rPr>
                <a:solidFill>
                  <a:srgbClr val="7F1455"/>
                </a:solidFill>
              </a:rPr>
              <a:t>WriteLine</a:t>
            </a:r>
            <a:r>
              <a:rPr>
                <a:solidFill>
                  <a:srgbClr val="666600"/>
                </a:solidFill>
              </a:rPr>
              <a:t>(</a:t>
            </a:r>
            <a:r>
              <a:t>"Hey! I am Trapped"</a:t>
            </a:r>
            <a:r>
              <a:rPr>
                <a:solidFill>
                  <a:srgbClr val="666600"/>
                </a:solidFill>
              </a:rPr>
              <a:t>);</a:t>
            </a:r>
            <a:endParaRPr>
              <a:solidFill>
                <a:srgbClr val="313131"/>
              </a:solidFill>
            </a:endParaRPr>
          </a:p>
          <a:p>
            <a:pPr algn="l" defTabSz="457200">
              <a:defRPr sz="1800">
                <a:solidFill>
                  <a:srgbClr val="313131"/>
                </a:solidFill>
                <a:latin typeface="Menlo"/>
                <a:ea typeface="Menlo"/>
                <a:cs typeface="Menlo"/>
                <a:sym typeface="Menlo"/>
              </a:defRPr>
            </a:pPr>
            <a:r>
              <a:rPr>
                <a:solidFill>
                  <a:srgbClr val="666600"/>
                </a:solidFill>
              </a:rPr>
              <a:t>}</a:t>
            </a:r>
          </a:p>
        </p:txBody>
      </p:sp>
      <p:sp>
        <p:nvSpPr>
          <p:cNvPr id="363" name="Shape 363"/>
          <p:cNvSpPr/>
          <p:nvPr/>
        </p:nvSpPr>
        <p:spPr>
          <a:xfrm>
            <a:off x="3181723" y="5527894"/>
            <a:ext cx="1105546" cy="889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5200" b="1">
                <a:latin typeface="Helvetica"/>
                <a:ea typeface="Helvetica"/>
                <a:cs typeface="Helvetica"/>
                <a:sym typeface="Helvetica"/>
              </a:defRPr>
            </a:lvl1pPr>
          </a:lstStyle>
          <a:p>
            <a:r>
              <a:t>Ex.</a:t>
            </a:r>
          </a:p>
        </p:txBody>
      </p:sp>
      <p:cxnSp>
        <p:nvCxnSpPr>
          <p:cNvPr id="6" name="Straight Connector 5"/>
          <p:cNvCxnSpPr/>
          <p:nvPr/>
        </p:nvCxnSpPr>
        <p:spPr>
          <a:xfrm flipH="1">
            <a:off x="758426" y="1940525"/>
            <a:ext cx="9506114" cy="0"/>
          </a:xfrm>
          <a:prstGeom prst="line">
            <a:avLst/>
          </a:prstGeom>
          <a:ln w="19050" cmpd="sng">
            <a:solidFill>
              <a:schemeClr val="accent4"/>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7"/>
          </p:nvPr>
        </p:nvSpPr>
        <p:spPr/>
      </p:sp>
      <p:sp>
        <p:nvSpPr>
          <p:cNvPr id="138" name="Shape 138"/>
          <p:cNvSpPr>
            <a:spLocks noGrp="1"/>
          </p:cNvSpPr>
          <p:nvPr>
            <p:ph type="title" idx="4294967295"/>
          </p:nvPr>
        </p:nvSpPr>
        <p:spPr>
          <a:xfrm>
            <a:off x="640080" y="3225800"/>
            <a:ext cx="10464800" cy="3302000"/>
          </a:xfrm>
          <a:prstGeom prst="rect">
            <a:avLst/>
          </a:prstGeom>
        </p:spPr>
        <p:txBody>
          <a:bodyPr>
            <a:normAutofit/>
          </a:bodyPr>
          <a:lstStyle/>
          <a:p>
            <a:r>
              <a:rPr lang="en-US" sz="6600" dirty="0"/>
              <a:t>Encapsulation</a:t>
            </a:r>
            <a:endParaRPr sz="6600" dirty="0"/>
          </a:p>
        </p:txBody>
      </p:sp>
    </p:spTree>
    <p:extLst>
      <p:ext uri="{BB962C8B-B14F-4D97-AF65-F5344CB8AC3E}">
        <p14:creationId xmlns:p14="http://schemas.microsoft.com/office/powerpoint/2010/main" val="831386195"/>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Shape 367"/>
          <p:cNvSpPr>
            <a:spLocks noGrp="1"/>
          </p:cNvSpPr>
          <p:nvPr>
            <p:ph type="body" idx="1"/>
          </p:nvPr>
        </p:nvSpPr>
        <p:spPr>
          <a:xfrm>
            <a:off x="952500" y="1030014"/>
            <a:ext cx="11099800" cy="7789917"/>
          </a:xfrm>
          <a:prstGeom prst="rect">
            <a:avLst/>
          </a:prstGeom>
        </p:spPr>
        <p:txBody>
          <a:bodyPr>
            <a:normAutofit/>
          </a:bodyPr>
          <a:lstStyle/>
          <a:p>
            <a:pPr marL="0" indent="0">
              <a:buSzTx/>
              <a:buNone/>
            </a:pPr>
            <a:r>
              <a:rPr sz="4400" b="1" dirty="0">
                <a:latin typeface="Helvetica"/>
                <a:ea typeface="Helvetica"/>
                <a:cs typeface="Helvetica"/>
                <a:sym typeface="Helvetica"/>
              </a:rPr>
              <a:t>Encapsulation</a:t>
            </a:r>
            <a:r>
              <a:rPr sz="4400" dirty="0"/>
              <a:t> is defined 'as the process of enclosing one or more items within a physical or logical package'. Encapsulation, in object oriented programming methodology, prevents access to implementation details.</a:t>
            </a:r>
            <a:endParaRPr lang="en-US" sz="4400" dirty="0"/>
          </a:p>
          <a:p>
            <a:pPr marL="0" indent="0">
              <a:buSzTx/>
              <a:buNone/>
            </a:pPr>
            <a:endParaRPr sz="4400" dirty="0"/>
          </a:p>
          <a:p>
            <a:pPr marL="0" indent="0">
              <a:buSzTx/>
              <a:buNone/>
            </a:pPr>
            <a:r>
              <a:rPr sz="4400" dirty="0"/>
              <a:t>Abstraction and encapsulation are related features in object oriented programming. Abstraction allows making relevant information visible and encapsulation enables a programmer to </a:t>
            </a:r>
            <a:r>
              <a:rPr sz="4400" i="1" dirty="0"/>
              <a:t>implement the desired level of abstraction</a:t>
            </a:r>
            <a:r>
              <a:rPr sz="4400" dirty="0"/>
              <a:t>.</a:t>
            </a: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Shape 369"/>
          <p:cNvSpPr>
            <a:spLocks noGrp="1"/>
          </p:cNvSpPr>
          <p:nvPr>
            <p:ph type="title"/>
          </p:nvPr>
        </p:nvSpPr>
        <p:spPr>
          <a:xfrm>
            <a:off x="691582" y="647331"/>
            <a:ext cx="11054080" cy="1162753"/>
          </a:xfrm>
          <a:prstGeom prst="rect">
            <a:avLst/>
          </a:prstGeom>
        </p:spPr>
        <p:txBody>
          <a:bodyPr>
            <a:normAutofit/>
          </a:bodyPr>
          <a:lstStyle/>
          <a:p>
            <a:r>
              <a:rPr sz="6000" dirty="0"/>
              <a:t>Access Specifiers</a:t>
            </a:r>
          </a:p>
        </p:txBody>
      </p:sp>
      <p:sp>
        <p:nvSpPr>
          <p:cNvPr id="370" name="Shape 370"/>
          <p:cNvSpPr>
            <a:spLocks noGrp="1"/>
          </p:cNvSpPr>
          <p:nvPr>
            <p:ph type="body" idx="1"/>
          </p:nvPr>
        </p:nvSpPr>
        <p:spPr>
          <a:xfrm>
            <a:off x="975360" y="2498143"/>
            <a:ext cx="11054080" cy="6034684"/>
          </a:xfrm>
          <a:prstGeom prst="rect">
            <a:avLst/>
          </a:prstGeom>
        </p:spPr>
        <p:txBody>
          <a:bodyPr>
            <a:normAutofit/>
          </a:bodyPr>
          <a:lstStyle/>
          <a:p>
            <a:pPr>
              <a:lnSpc>
                <a:spcPct val="150000"/>
              </a:lnSpc>
            </a:pPr>
            <a:r>
              <a:rPr sz="4400" dirty="0">
                <a:solidFill>
                  <a:schemeClr val="accent6"/>
                </a:solidFill>
              </a:rPr>
              <a:t>Public</a:t>
            </a:r>
          </a:p>
          <a:p>
            <a:pPr>
              <a:lnSpc>
                <a:spcPct val="150000"/>
              </a:lnSpc>
            </a:pPr>
            <a:r>
              <a:rPr sz="4400" dirty="0">
                <a:solidFill>
                  <a:schemeClr val="accent6"/>
                </a:solidFill>
              </a:rPr>
              <a:t>Private</a:t>
            </a:r>
          </a:p>
          <a:p>
            <a:pPr>
              <a:lnSpc>
                <a:spcPct val="150000"/>
              </a:lnSpc>
            </a:pPr>
            <a:r>
              <a:rPr sz="4400" dirty="0">
                <a:solidFill>
                  <a:schemeClr val="accent6"/>
                </a:solidFill>
              </a:rPr>
              <a:t>Protected</a:t>
            </a:r>
          </a:p>
          <a:p>
            <a:pPr>
              <a:lnSpc>
                <a:spcPct val="150000"/>
              </a:lnSpc>
            </a:pPr>
            <a:r>
              <a:rPr sz="4400" dirty="0">
                <a:solidFill>
                  <a:schemeClr val="accent6"/>
                </a:solidFill>
              </a:rPr>
              <a:t>Internal</a:t>
            </a:r>
          </a:p>
          <a:p>
            <a:pPr>
              <a:lnSpc>
                <a:spcPct val="150000"/>
              </a:lnSpc>
            </a:pPr>
            <a:r>
              <a:rPr sz="4400" dirty="0">
                <a:solidFill>
                  <a:schemeClr val="accent6"/>
                </a:solidFill>
              </a:rPr>
              <a:t>Protected internal</a:t>
            </a:r>
          </a:p>
        </p:txBody>
      </p:sp>
      <p:cxnSp>
        <p:nvCxnSpPr>
          <p:cNvPr id="4" name="Straight Connector 3"/>
          <p:cNvCxnSpPr/>
          <p:nvPr/>
        </p:nvCxnSpPr>
        <p:spPr>
          <a:xfrm flipH="1">
            <a:off x="758426" y="1940525"/>
            <a:ext cx="9506114" cy="0"/>
          </a:xfrm>
          <a:prstGeom prst="line">
            <a:avLst/>
          </a:prstGeom>
          <a:ln w="19050" cmpd="sng">
            <a:solidFill>
              <a:schemeClr val="accent4"/>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Shape 372"/>
          <p:cNvSpPr>
            <a:spLocks noGrp="1"/>
          </p:cNvSpPr>
          <p:nvPr>
            <p:ph type="title"/>
          </p:nvPr>
        </p:nvSpPr>
        <p:spPr>
          <a:xfrm>
            <a:off x="754644" y="636820"/>
            <a:ext cx="11054080" cy="1162753"/>
          </a:xfrm>
          <a:prstGeom prst="rect">
            <a:avLst/>
          </a:prstGeom>
        </p:spPr>
        <p:txBody>
          <a:bodyPr>
            <a:normAutofit/>
          </a:bodyPr>
          <a:lstStyle/>
          <a:p>
            <a:r>
              <a:rPr sz="6000" dirty="0"/>
              <a:t>Public Access Specifier</a:t>
            </a:r>
          </a:p>
        </p:txBody>
      </p:sp>
      <p:sp>
        <p:nvSpPr>
          <p:cNvPr id="373" name="Shape 373"/>
          <p:cNvSpPr>
            <a:spLocks noGrp="1"/>
          </p:cNvSpPr>
          <p:nvPr>
            <p:ph type="body" idx="1"/>
          </p:nvPr>
        </p:nvSpPr>
        <p:spPr>
          <a:xfrm>
            <a:off x="975360" y="2918557"/>
            <a:ext cx="11054080" cy="3839593"/>
          </a:xfrm>
          <a:prstGeom prst="rect">
            <a:avLst/>
          </a:prstGeom>
        </p:spPr>
        <p:txBody>
          <a:bodyPr>
            <a:normAutofit/>
          </a:bodyPr>
          <a:lstStyle>
            <a:lvl1pPr marL="0" indent="0">
              <a:buSzTx/>
              <a:buNone/>
            </a:lvl1pPr>
          </a:lstStyle>
          <a:p>
            <a:r>
              <a:rPr sz="4800" dirty="0"/>
              <a:t>Public access specifier allows a class to expose its member variables and member functions to other functions and objects. Any public member can be accessed from outside the class.</a:t>
            </a:r>
          </a:p>
        </p:txBody>
      </p:sp>
      <p:cxnSp>
        <p:nvCxnSpPr>
          <p:cNvPr id="4" name="Straight Connector 3"/>
          <p:cNvCxnSpPr/>
          <p:nvPr/>
        </p:nvCxnSpPr>
        <p:spPr>
          <a:xfrm flipH="1">
            <a:off x="758426" y="1940525"/>
            <a:ext cx="9506114" cy="0"/>
          </a:xfrm>
          <a:prstGeom prst="line">
            <a:avLst/>
          </a:prstGeom>
          <a:ln w="19050" cmpd="sng">
            <a:solidFill>
              <a:schemeClr val="accent4"/>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Shape 375"/>
          <p:cNvSpPr>
            <a:spLocks noGrp="1"/>
          </p:cNvSpPr>
          <p:nvPr>
            <p:ph type="title"/>
          </p:nvPr>
        </p:nvSpPr>
        <p:spPr>
          <a:xfrm>
            <a:off x="796685" y="657844"/>
            <a:ext cx="11054080" cy="1162753"/>
          </a:xfrm>
          <a:prstGeom prst="rect">
            <a:avLst/>
          </a:prstGeom>
        </p:spPr>
        <p:txBody>
          <a:bodyPr>
            <a:normAutofit/>
          </a:bodyPr>
          <a:lstStyle>
            <a:lvl1pPr defTabSz="578358">
              <a:defRPr sz="7919"/>
            </a:lvl1pPr>
          </a:lstStyle>
          <a:p>
            <a:r>
              <a:rPr sz="6000"/>
              <a:t>Private Access Specifier</a:t>
            </a:r>
          </a:p>
        </p:txBody>
      </p:sp>
      <p:sp>
        <p:nvSpPr>
          <p:cNvPr id="376" name="Shape 376"/>
          <p:cNvSpPr>
            <a:spLocks noGrp="1"/>
          </p:cNvSpPr>
          <p:nvPr>
            <p:ph type="body" idx="1"/>
          </p:nvPr>
        </p:nvSpPr>
        <p:spPr>
          <a:xfrm>
            <a:off x="943829" y="2718861"/>
            <a:ext cx="11054080" cy="6034684"/>
          </a:xfrm>
          <a:prstGeom prst="rect">
            <a:avLst/>
          </a:prstGeom>
        </p:spPr>
        <p:txBody>
          <a:bodyPr>
            <a:normAutofit/>
          </a:bodyPr>
          <a:lstStyle>
            <a:lvl1pPr marL="0" indent="0">
              <a:buSzTx/>
              <a:buNone/>
            </a:lvl1pPr>
          </a:lstStyle>
          <a:p>
            <a:r>
              <a:rPr sz="4800" dirty="0"/>
              <a:t>Private access specifier allows a class to hide its member variables and member functions from other functions and objects. Only functions of the same class can access its private members. Even an instance of a class cannot access its private members.</a:t>
            </a:r>
          </a:p>
        </p:txBody>
      </p:sp>
      <p:cxnSp>
        <p:nvCxnSpPr>
          <p:cNvPr id="4" name="Straight Connector 3"/>
          <p:cNvCxnSpPr/>
          <p:nvPr/>
        </p:nvCxnSpPr>
        <p:spPr>
          <a:xfrm flipH="1">
            <a:off x="758426" y="1940525"/>
            <a:ext cx="9506114" cy="0"/>
          </a:xfrm>
          <a:prstGeom prst="line">
            <a:avLst/>
          </a:prstGeom>
          <a:ln w="19050" cmpd="sng">
            <a:solidFill>
              <a:schemeClr val="accent4"/>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 name="vs2015startuprc1.jpg"/>
          <p:cNvPicPr>
            <a:picLocks noGrp="1" noChangeAspect="1"/>
          </p:cNvPicPr>
          <p:nvPr>
            <p:ph type="pic" sz="quarter" idx="11"/>
          </p:nvPr>
        </p:nvPicPr>
        <p:blipFill rotWithShape="1">
          <a:blip r:embed="rId2">
            <a:extLst/>
          </a:blip>
          <a:srcRect t="123" b="123"/>
          <a:stretch/>
        </p:blipFill>
        <p:spPr>
          <a:xfrm>
            <a:off x="0" y="0"/>
            <a:ext cx="13004800" cy="7443537"/>
          </a:xfrm>
          <a:prstGeom prst="rect">
            <a:avLst/>
          </a:prstGeom>
        </p:spPr>
      </p:pic>
      <p:sp>
        <p:nvSpPr>
          <p:cNvPr id="141" name="Shape 141"/>
          <p:cNvSpPr>
            <a:spLocks noGrp="1"/>
          </p:cNvSpPr>
          <p:nvPr>
            <p:ph type="title"/>
          </p:nvPr>
        </p:nvSpPr>
        <p:spPr>
          <a:xfrm>
            <a:off x="911191" y="7601870"/>
            <a:ext cx="11054080" cy="1162753"/>
          </a:xfrm>
          <a:prstGeom prst="rect">
            <a:avLst/>
          </a:prstGeom>
        </p:spPr>
        <p:txBody>
          <a:bodyPr>
            <a:normAutofit/>
          </a:bodyPr>
          <a:lstStyle/>
          <a:p>
            <a:r>
              <a:rPr sz="6000" dirty="0">
                <a:latin typeface="+mj-lt"/>
              </a:rPr>
              <a:t>Visual Studio 2015</a:t>
            </a:r>
          </a:p>
        </p:txBody>
      </p:sp>
      <p:sp>
        <p:nvSpPr>
          <p:cNvPr id="142" name="Shape 142"/>
          <p:cNvSpPr>
            <a:spLocks noGrp="1"/>
          </p:cNvSpPr>
          <p:nvPr>
            <p:ph type="body" sz="quarter" idx="10"/>
          </p:nvPr>
        </p:nvSpPr>
        <p:spPr>
          <a:xfrm>
            <a:off x="911191" y="8764624"/>
            <a:ext cx="11054080" cy="579432"/>
          </a:xfrm>
          <a:prstGeom prst="rect">
            <a:avLst/>
          </a:prstGeom>
        </p:spPr>
        <p:txBody>
          <a:bodyPr>
            <a:noAutofit/>
          </a:bodyPr>
          <a:lstStyle/>
          <a:p>
            <a:r>
              <a:rPr sz="2400" dirty="0">
                <a:ln w="0"/>
                <a:solidFill>
                  <a:schemeClr val="tx1"/>
                </a:solidFill>
                <a:effectLst>
                  <a:outerShdw blurRad="38100" dist="19050" dir="2700000" algn="tl" rotWithShape="0">
                    <a:schemeClr val="dk1">
                      <a:alpha val="40000"/>
                    </a:schemeClr>
                  </a:outerShdw>
                </a:effectLst>
                <a:latin typeface="+mn-lt"/>
              </a:rPr>
              <a:t>Integrated Development Environment (IDE) for C#</a:t>
            </a: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p:cNvSpPr>
          <p:nvPr>
            <p:ph type="title"/>
          </p:nvPr>
        </p:nvSpPr>
        <p:spPr>
          <a:xfrm>
            <a:off x="723113" y="668351"/>
            <a:ext cx="11054080" cy="1162753"/>
          </a:xfrm>
          <a:prstGeom prst="rect">
            <a:avLst/>
          </a:prstGeom>
        </p:spPr>
        <p:txBody>
          <a:bodyPr>
            <a:normAutofit/>
          </a:bodyPr>
          <a:lstStyle>
            <a:lvl1pPr defTabSz="519937">
              <a:defRPr sz="7119"/>
            </a:lvl1pPr>
          </a:lstStyle>
          <a:p>
            <a:r>
              <a:rPr sz="6000"/>
              <a:t>Protected Access Specifier</a:t>
            </a:r>
          </a:p>
        </p:txBody>
      </p:sp>
      <p:sp>
        <p:nvSpPr>
          <p:cNvPr id="379" name="Shape 379"/>
          <p:cNvSpPr>
            <a:spLocks noGrp="1"/>
          </p:cNvSpPr>
          <p:nvPr>
            <p:ph type="body" idx="1"/>
          </p:nvPr>
        </p:nvSpPr>
        <p:spPr>
          <a:xfrm>
            <a:off x="975360" y="2813452"/>
            <a:ext cx="11054080" cy="6034684"/>
          </a:xfrm>
          <a:prstGeom prst="rect">
            <a:avLst/>
          </a:prstGeom>
        </p:spPr>
        <p:txBody>
          <a:bodyPr>
            <a:normAutofit/>
          </a:bodyPr>
          <a:lstStyle>
            <a:lvl1pPr marL="0" indent="0">
              <a:buSzTx/>
              <a:buNone/>
            </a:lvl1pPr>
          </a:lstStyle>
          <a:p>
            <a:r>
              <a:rPr sz="4800" dirty="0"/>
              <a:t>Protected access specifier allows a child class to access the member variables and member functions of its base class. This way it helps in implementing inheritance.</a:t>
            </a:r>
          </a:p>
        </p:txBody>
      </p:sp>
      <p:cxnSp>
        <p:nvCxnSpPr>
          <p:cNvPr id="4" name="Straight Connector 3"/>
          <p:cNvCxnSpPr/>
          <p:nvPr/>
        </p:nvCxnSpPr>
        <p:spPr>
          <a:xfrm flipH="1">
            <a:off x="758426" y="1940525"/>
            <a:ext cx="9506114" cy="0"/>
          </a:xfrm>
          <a:prstGeom prst="line">
            <a:avLst/>
          </a:prstGeom>
          <a:ln w="19050" cmpd="sng">
            <a:solidFill>
              <a:schemeClr val="accent4"/>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Shape 381"/>
          <p:cNvSpPr>
            <a:spLocks noGrp="1"/>
          </p:cNvSpPr>
          <p:nvPr>
            <p:ph type="title"/>
          </p:nvPr>
        </p:nvSpPr>
        <p:spPr>
          <a:xfrm>
            <a:off x="786176" y="668351"/>
            <a:ext cx="11054080" cy="1162753"/>
          </a:xfrm>
          <a:prstGeom prst="rect">
            <a:avLst/>
          </a:prstGeom>
        </p:spPr>
        <p:txBody>
          <a:bodyPr>
            <a:normAutofit/>
          </a:bodyPr>
          <a:lstStyle>
            <a:lvl1pPr defTabSz="560831">
              <a:defRPr sz="7679"/>
            </a:lvl1pPr>
          </a:lstStyle>
          <a:p>
            <a:r>
              <a:rPr sz="6000" dirty="0"/>
              <a:t>Internal Access Specifier</a:t>
            </a:r>
          </a:p>
        </p:txBody>
      </p:sp>
      <p:sp>
        <p:nvSpPr>
          <p:cNvPr id="382" name="Shape 382"/>
          <p:cNvSpPr>
            <a:spLocks noGrp="1"/>
          </p:cNvSpPr>
          <p:nvPr>
            <p:ph type="body" idx="1"/>
          </p:nvPr>
        </p:nvSpPr>
        <p:spPr>
          <a:xfrm>
            <a:off x="975360" y="2603246"/>
            <a:ext cx="11054080" cy="6034684"/>
          </a:xfrm>
          <a:prstGeom prst="rect">
            <a:avLst/>
          </a:prstGeom>
        </p:spPr>
        <p:txBody>
          <a:bodyPr>
            <a:normAutofit/>
          </a:bodyPr>
          <a:lstStyle>
            <a:lvl1pPr marL="0" indent="0">
              <a:buSzTx/>
              <a:buNone/>
            </a:lvl1pPr>
          </a:lstStyle>
          <a:p>
            <a:r>
              <a:rPr sz="4800" dirty="0"/>
              <a:t>Internal access specifier allows a class to expose its member variables and member functions to other functions and objects in the current assembly. In other words, any member with internal access specifier can be accessed from any class or method defined within the application in which the member is defined.</a:t>
            </a:r>
          </a:p>
        </p:txBody>
      </p:sp>
      <p:cxnSp>
        <p:nvCxnSpPr>
          <p:cNvPr id="4" name="Straight Connector 3"/>
          <p:cNvCxnSpPr/>
          <p:nvPr/>
        </p:nvCxnSpPr>
        <p:spPr>
          <a:xfrm flipH="1">
            <a:off x="758426" y="1940525"/>
            <a:ext cx="9506114" cy="0"/>
          </a:xfrm>
          <a:prstGeom prst="line">
            <a:avLst/>
          </a:prstGeom>
          <a:ln w="19050" cmpd="sng">
            <a:solidFill>
              <a:schemeClr val="accent4"/>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Shape 384"/>
          <p:cNvSpPr>
            <a:spLocks noGrp="1"/>
          </p:cNvSpPr>
          <p:nvPr>
            <p:ph type="title"/>
          </p:nvPr>
        </p:nvSpPr>
        <p:spPr>
          <a:xfrm>
            <a:off x="975360" y="836516"/>
            <a:ext cx="11647564" cy="1162753"/>
          </a:xfrm>
          <a:prstGeom prst="rect">
            <a:avLst/>
          </a:prstGeom>
        </p:spPr>
        <p:txBody>
          <a:bodyPr>
            <a:normAutofit fontScale="90000"/>
          </a:bodyPr>
          <a:lstStyle>
            <a:lvl1pPr defTabSz="490727">
              <a:defRPr sz="6719"/>
            </a:lvl1pPr>
          </a:lstStyle>
          <a:p>
            <a:r>
              <a:rPr dirty="0"/>
              <a:t>Protected Internal Access Specifier</a:t>
            </a:r>
          </a:p>
        </p:txBody>
      </p:sp>
      <p:sp>
        <p:nvSpPr>
          <p:cNvPr id="385" name="Shape 385"/>
          <p:cNvSpPr>
            <a:spLocks noGrp="1"/>
          </p:cNvSpPr>
          <p:nvPr>
            <p:ph type="body" idx="1"/>
          </p:nvPr>
        </p:nvSpPr>
        <p:spPr>
          <a:xfrm>
            <a:off x="975360" y="3107741"/>
            <a:ext cx="11054080" cy="6034684"/>
          </a:xfrm>
          <a:prstGeom prst="rect">
            <a:avLst/>
          </a:prstGeom>
        </p:spPr>
        <p:txBody>
          <a:bodyPr>
            <a:normAutofit/>
          </a:bodyPr>
          <a:lstStyle>
            <a:lvl1pPr marL="0" indent="0">
              <a:buSzTx/>
              <a:buNone/>
            </a:lvl1pPr>
          </a:lstStyle>
          <a:p>
            <a:r>
              <a:rPr sz="4800" dirty="0"/>
              <a:t>The protected internal access specifier allows a class to hide its member variables and member functions from other class objects and functions, except a child class within the same application. This is also used while implementing inheritance.</a:t>
            </a:r>
          </a:p>
        </p:txBody>
      </p:sp>
      <p:cxnSp>
        <p:nvCxnSpPr>
          <p:cNvPr id="4" name="Straight Connector 3"/>
          <p:cNvCxnSpPr/>
          <p:nvPr/>
        </p:nvCxnSpPr>
        <p:spPr>
          <a:xfrm flipH="1">
            <a:off x="758426" y="2571140"/>
            <a:ext cx="9506114" cy="0"/>
          </a:xfrm>
          <a:prstGeom prst="line">
            <a:avLst/>
          </a:prstGeom>
          <a:ln w="19050" cmpd="sng">
            <a:solidFill>
              <a:schemeClr val="accent4"/>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7"/>
          </p:nvPr>
        </p:nvSpPr>
        <p:spPr/>
      </p:sp>
      <p:sp>
        <p:nvSpPr>
          <p:cNvPr id="138" name="Shape 138"/>
          <p:cNvSpPr>
            <a:spLocks noGrp="1"/>
          </p:cNvSpPr>
          <p:nvPr>
            <p:ph type="title" idx="4294967295"/>
          </p:nvPr>
        </p:nvSpPr>
        <p:spPr>
          <a:xfrm>
            <a:off x="640080" y="3225800"/>
            <a:ext cx="10464800" cy="3302000"/>
          </a:xfrm>
          <a:prstGeom prst="rect">
            <a:avLst/>
          </a:prstGeom>
        </p:spPr>
        <p:txBody>
          <a:bodyPr>
            <a:normAutofit/>
          </a:bodyPr>
          <a:lstStyle/>
          <a:p>
            <a:r>
              <a:rPr lang="en-US" sz="6600" dirty="0"/>
              <a:t>Methods</a:t>
            </a:r>
            <a:endParaRPr sz="6600" dirty="0"/>
          </a:p>
        </p:txBody>
      </p:sp>
    </p:spTree>
    <p:extLst>
      <p:ext uri="{BB962C8B-B14F-4D97-AF65-F5344CB8AC3E}">
        <p14:creationId xmlns:p14="http://schemas.microsoft.com/office/powerpoint/2010/main" val="43508686"/>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Shape 389"/>
          <p:cNvSpPr>
            <a:spLocks noGrp="1"/>
          </p:cNvSpPr>
          <p:nvPr>
            <p:ph type="body" idx="1"/>
          </p:nvPr>
        </p:nvSpPr>
        <p:spPr>
          <a:prstGeom prst="rect">
            <a:avLst/>
          </a:prstGeom>
        </p:spPr>
        <p:txBody>
          <a:bodyPr>
            <a:normAutofit/>
          </a:bodyPr>
          <a:lstStyle/>
          <a:p>
            <a:pPr marL="0" indent="0">
              <a:buSzTx/>
              <a:buNone/>
            </a:pPr>
            <a:r>
              <a:rPr sz="4800" dirty="0"/>
              <a:t>A method is a group of statements that together perform a task. Every C# program has at least one class with a method named Main.</a:t>
            </a:r>
            <a:endParaRPr lang="en-US" sz="4800" dirty="0"/>
          </a:p>
          <a:p>
            <a:pPr marL="0" indent="0">
              <a:buSzTx/>
              <a:buNone/>
            </a:pPr>
            <a:endParaRPr sz="4800" dirty="0"/>
          </a:p>
          <a:p>
            <a:pPr marL="0" indent="0">
              <a:buSzTx/>
              <a:buNone/>
            </a:pPr>
            <a:r>
              <a:rPr sz="4800" dirty="0"/>
              <a:t>To use a method, you need to:</a:t>
            </a:r>
            <a:endParaRPr lang="en-US" sz="4800" dirty="0"/>
          </a:p>
          <a:p>
            <a:pPr marL="0" indent="0">
              <a:buSzTx/>
              <a:buNone/>
            </a:pPr>
            <a:endParaRPr sz="4800" dirty="0"/>
          </a:p>
          <a:p>
            <a:r>
              <a:rPr sz="6600" dirty="0">
                <a:solidFill>
                  <a:schemeClr val="accent6"/>
                </a:solidFill>
              </a:rPr>
              <a:t>Define the method</a:t>
            </a:r>
          </a:p>
          <a:p>
            <a:r>
              <a:rPr sz="6600" dirty="0">
                <a:solidFill>
                  <a:schemeClr val="accent6"/>
                </a:solidFill>
              </a:rPr>
              <a:t>Call the method</a:t>
            </a: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Shape 391"/>
          <p:cNvSpPr>
            <a:spLocks noGrp="1"/>
          </p:cNvSpPr>
          <p:nvPr>
            <p:ph type="title"/>
          </p:nvPr>
        </p:nvSpPr>
        <p:spPr>
          <a:xfrm>
            <a:off x="765155" y="710392"/>
            <a:ext cx="11054080" cy="1162753"/>
          </a:xfrm>
          <a:prstGeom prst="rect">
            <a:avLst/>
          </a:prstGeom>
        </p:spPr>
        <p:txBody>
          <a:bodyPr>
            <a:normAutofit/>
          </a:bodyPr>
          <a:lstStyle/>
          <a:p>
            <a:r>
              <a:rPr sz="6000" dirty="0"/>
              <a:t>Defining a Method</a:t>
            </a:r>
          </a:p>
        </p:txBody>
      </p:sp>
      <p:sp>
        <p:nvSpPr>
          <p:cNvPr id="392" name="Shape 392"/>
          <p:cNvSpPr>
            <a:spLocks noGrp="1"/>
          </p:cNvSpPr>
          <p:nvPr>
            <p:ph type="body" idx="1"/>
          </p:nvPr>
        </p:nvSpPr>
        <p:spPr>
          <a:xfrm>
            <a:off x="1322788" y="4065478"/>
            <a:ext cx="10729512" cy="5017253"/>
          </a:xfrm>
          <a:prstGeom prst="rect">
            <a:avLst/>
          </a:prstGeom>
        </p:spPr>
        <p:txBody>
          <a:bodyPr>
            <a:noAutofit/>
          </a:bodyPr>
          <a:lstStyle/>
          <a:p>
            <a:pPr marL="0" indent="0" defTabSz="327152">
              <a:spcBef>
                <a:spcPts val="2300"/>
              </a:spcBef>
              <a:buSzTx/>
              <a:buNone/>
              <a:defRPr sz="2016"/>
            </a:pPr>
            <a:r>
              <a:rPr sz="2400" b="1" dirty="0">
                <a:latin typeface="Helvetica"/>
                <a:ea typeface="Helvetica"/>
                <a:cs typeface="Helvetica"/>
                <a:sym typeface="Helvetica"/>
              </a:rPr>
              <a:t>Access Specifier</a:t>
            </a:r>
            <a:r>
              <a:rPr sz="2400" dirty="0"/>
              <a:t>: This determines the visibility of a variable or a method from another class.</a:t>
            </a:r>
            <a:endParaRPr sz="800" dirty="0"/>
          </a:p>
          <a:p>
            <a:pPr marL="0" indent="0" defTabSz="327152">
              <a:spcBef>
                <a:spcPts val="2300"/>
              </a:spcBef>
              <a:buSzTx/>
              <a:buNone/>
              <a:defRPr sz="2016"/>
            </a:pPr>
            <a:r>
              <a:rPr sz="2400" b="1" dirty="0">
                <a:latin typeface="Helvetica"/>
                <a:ea typeface="Helvetica"/>
                <a:cs typeface="Helvetica"/>
                <a:sym typeface="Helvetica"/>
              </a:rPr>
              <a:t>Return type</a:t>
            </a:r>
            <a:r>
              <a:rPr sz="2400" dirty="0"/>
              <a:t>: A method may return a value. The return type is the data type of the value the method returns. If the method is not returning any values, then the return type is </a:t>
            </a:r>
            <a:r>
              <a:rPr sz="2400" b="1" dirty="0">
                <a:latin typeface="Helvetica"/>
                <a:ea typeface="Helvetica"/>
                <a:cs typeface="Helvetica"/>
                <a:sym typeface="Helvetica"/>
              </a:rPr>
              <a:t>void</a:t>
            </a:r>
            <a:r>
              <a:rPr sz="2400" dirty="0"/>
              <a:t>.</a:t>
            </a:r>
            <a:endParaRPr sz="800" dirty="0"/>
          </a:p>
          <a:p>
            <a:pPr marL="0" indent="0" defTabSz="327152">
              <a:spcBef>
                <a:spcPts val="2300"/>
              </a:spcBef>
              <a:buSzTx/>
              <a:buNone/>
              <a:defRPr sz="2016"/>
            </a:pPr>
            <a:r>
              <a:rPr sz="2400" b="1" dirty="0">
                <a:latin typeface="Helvetica"/>
                <a:ea typeface="Helvetica"/>
                <a:cs typeface="Helvetica"/>
                <a:sym typeface="Helvetica"/>
              </a:rPr>
              <a:t>Method name</a:t>
            </a:r>
            <a:r>
              <a:rPr sz="2400" dirty="0"/>
              <a:t>: Method name is a unique identifier and it is case sensitive. It cannot be same as any other identifier declared in the class.</a:t>
            </a:r>
            <a:endParaRPr sz="800" dirty="0"/>
          </a:p>
          <a:p>
            <a:pPr marL="0" indent="0" defTabSz="327152">
              <a:spcBef>
                <a:spcPts val="2300"/>
              </a:spcBef>
              <a:buSzTx/>
              <a:buNone/>
              <a:defRPr sz="2016"/>
            </a:pPr>
            <a:r>
              <a:rPr sz="2400" b="1" dirty="0">
                <a:latin typeface="Helvetica"/>
                <a:ea typeface="Helvetica"/>
                <a:cs typeface="Helvetica"/>
                <a:sym typeface="Helvetica"/>
              </a:rPr>
              <a:t>Parameter list</a:t>
            </a:r>
            <a:r>
              <a:rPr sz="2400" dirty="0"/>
              <a:t>: Enclosed between parentheses, the parameters are used to pass and receive data from a method. The parameter list refers to the type, order, and number of the parameters of a method. Parameters are optional; that is, a method may contain no parameters.</a:t>
            </a:r>
            <a:endParaRPr sz="800" dirty="0"/>
          </a:p>
          <a:p>
            <a:pPr marL="0" indent="0" defTabSz="327152">
              <a:spcBef>
                <a:spcPts val="2300"/>
              </a:spcBef>
              <a:buSzTx/>
              <a:buNone/>
              <a:defRPr sz="2016"/>
            </a:pPr>
            <a:r>
              <a:rPr sz="2400" b="1" dirty="0">
                <a:latin typeface="Helvetica"/>
                <a:ea typeface="Helvetica"/>
                <a:cs typeface="Helvetica"/>
                <a:sym typeface="Helvetica"/>
              </a:rPr>
              <a:t>Method body</a:t>
            </a:r>
            <a:r>
              <a:rPr sz="2400" dirty="0"/>
              <a:t>: This contains the set of instructions needed to complete the required activity.</a:t>
            </a:r>
          </a:p>
        </p:txBody>
      </p:sp>
      <p:sp>
        <p:nvSpPr>
          <p:cNvPr id="393" name="Shape 393"/>
          <p:cNvSpPr/>
          <p:nvPr/>
        </p:nvSpPr>
        <p:spPr>
          <a:xfrm>
            <a:off x="3673308" y="2428828"/>
            <a:ext cx="8734133" cy="1193801"/>
          </a:xfrm>
          <a:prstGeom prst="rect">
            <a:avLst/>
          </a:prstGeom>
          <a:solidFill>
            <a:schemeClr val="tx1"/>
          </a:solidFill>
          <a:ln w="25400">
            <a:solidFill>
              <a:srgbClr val="85888D"/>
            </a:solidFill>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defTabSz="457200">
              <a:defRPr sz="1800">
                <a:solidFill>
                  <a:srgbClr val="313131"/>
                </a:solidFill>
                <a:latin typeface="Menlo"/>
                <a:ea typeface="Menlo"/>
                <a:cs typeface="Menlo"/>
                <a:sym typeface="Menlo"/>
              </a:defRPr>
            </a:pPr>
            <a:r>
              <a:rPr>
                <a:solidFill>
                  <a:srgbClr val="011688"/>
                </a:solidFill>
              </a:rPr>
              <a:t>&lt;Access</a:t>
            </a:r>
            <a:r>
              <a:t> </a:t>
            </a:r>
            <a:r>
              <a:rPr>
                <a:solidFill>
                  <a:srgbClr val="7F1455"/>
                </a:solidFill>
              </a:rPr>
              <a:t>Specifier</a:t>
            </a:r>
            <a:r>
              <a:rPr>
                <a:solidFill>
                  <a:srgbClr val="011688"/>
                </a:solidFill>
              </a:rPr>
              <a:t>&gt;</a:t>
            </a:r>
            <a:r>
              <a:t> </a:t>
            </a:r>
            <a:r>
              <a:rPr>
                <a:solidFill>
                  <a:srgbClr val="011688"/>
                </a:solidFill>
              </a:rPr>
              <a:t>&lt;Return</a:t>
            </a:r>
            <a:r>
              <a:t> </a:t>
            </a:r>
            <a:r>
              <a:rPr>
                <a:solidFill>
                  <a:srgbClr val="7F1455"/>
                </a:solidFill>
              </a:rPr>
              <a:t>Type</a:t>
            </a:r>
            <a:r>
              <a:rPr>
                <a:solidFill>
                  <a:srgbClr val="011688"/>
                </a:solidFill>
              </a:rPr>
              <a:t>&gt;</a:t>
            </a:r>
            <a:r>
              <a:t> </a:t>
            </a:r>
            <a:r>
              <a:rPr>
                <a:solidFill>
                  <a:srgbClr val="011688"/>
                </a:solidFill>
              </a:rPr>
              <a:t>&lt;Method</a:t>
            </a:r>
            <a:r>
              <a:t> </a:t>
            </a:r>
            <a:r>
              <a:rPr>
                <a:solidFill>
                  <a:srgbClr val="7F1455"/>
                </a:solidFill>
              </a:rPr>
              <a:t>Name</a:t>
            </a:r>
            <a:r>
              <a:rPr>
                <a:solidFill>
                  <a:srgbClr val="011688"/>
                </a:solidFill>
              </a:rPr>
              <a:t>&gt;</a:t>
            </a:r>
            <a:r>
              <a:t>(Parameter List)</a:t>
            </a:r>
          </a:p>
          <a:p>
            <a:pPr algn="l" defTabSz="457200">
              <a:defRPr sz="1800">
                <a:solidFill>
                  <a:srgbClr val="313131"/>
                </a:solidFill>
                <a:latin typeface="Menlo"/>
                <a:ea typeface="Menlo"/>
                <a:cs typeface="Menlo"/>
                <a:sym typeface="Menlo"/>
              </a:defRPr>
            </a:pPr>
            <a:r>
              <a:t>{</a:t>
            </a:r>
          </a:p>
          <a:p>
            <a:pPr algn="l" defTabSz="457200">
              <a:defRPr sz="1800">
                <a:solidFill>
                  <a:srgbClr val="313131"/>
                </a:solidFill>
                <a:latin typeface="Menlo"/>
                <a:ea typeface="Menlo"/>
                <a:cs typeface="Menlo"/>
                <a:sym typeface="Menlo"/>
              </a:defRPr>
            </a:pPr>
            <a:r>
              <a:t>   Method Body</a:t>
            </a:r>
          </a:p>
          <a:p>
            <a:pPr algn="l" defTabSz="457200">
              <a:defRPr sz="1800">
                <a:solidFill>
                  <a:srgbClr val="313131"/>
                </a:solidFill>
                <a:latin typeface="Menlo"/>
                <a:ea typeface="Menlo"/>
                <a:cs typeface="Menlo"/>
                <a:sym typeface="Menlo"/>
              </a:defRPr>
            </a:pPr>
            <a:r>
              <a:t>}</a:t>
            </a:r>
          </a:p>
        </p:txBody>
      </p:sp>
      <p:sp>
        <p:nvSpPr>
          <p:cNvPr id="394" name="Shape 394"/>
          <p:cNvSpPr/>
          <p:nvPr/>
        </p:nvSpPr>
        <p:spPr>
          <a:xfrm>
            <a:off x="1089176" y="2412953"/>
            <a:ext cx="2279949" cy="889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5200" b="1">
                <a:latin typeface="Helvetica"/>
                <a:ea typeface="Helvetica"/>
                <a:cs typeface="Helvetica"/>
                <a:sym typeface="Helvetica"/>
              </a:defRPr>
            </a:lvl1pPr>
          </a:lstStyle>
          <a:p>
            <a:r>
              <a:t>Syntax</a:t>
            </a:r>
          </a:p>
        </p:txBody>
      </p:sp>
      <p:cxnSp>
        <p:nvCxnSpPr>
          <p:cNvPr id="6" name="Straight Connector 5"/>
          <p:cNvCxnSpPr/>
          <p:nvPr/>
        </p:nvCxnSpPr>
        <p:spPr>
          <a:xfrm flipH="1">
            <a:off x="758426" y="1940525"/>
            <a:ext cx="9506114" cy="0"/>
          </a:xfrm>
          <a:prstGeom prst="line">
            <a:avLst/>
          </a:prstGeom>
          <a:ln w="19050" cmpd="sng">
            <a:solidFill>
              <a:schemeClr val="accent4"/>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Shape 396"/>
          <p:cNvSpPr>
            <a:spLocks noGrp="1"/>
          </p:cNvSpPr>
          <p:nvPr>
            <p:ph type="title"/>
          </p:nvPr>
        </p:nvSpPr>
        <p:spPr>
          <a:xfrm>
            <a:off x="733623" y="731413"/>
            <a:ext cx="11054080" cy="1162753"/>
          </a:xfrm>
          <a:prstGeom prst="rect">
            <a:avLst/>
          </a:prstGeom>
        </p:spPr>
        <p:txBody>
          <a:bodyPr>
            <a:normAutofit/>
          </a:bodyPr>
          <a:lstStyle/>
          <a:p>
            <a:r>
              <a:rPr sz="6000" dirty="0"/>
              <a:t>Calling a Method</a:t>
            </a:r>
          </a:p>
        </p:txBody>
      </p:sp>
      <p:sp>
        <p:nvSpPr>
          <p:cNvPr id="397" name="Shape 397"/>
          <p:cNvSpPr/>
          <p:nvPr/>
        </p:nvSpPr>
        <p:spPr>
          <a:xfrm>
            <a:off x="1264610" y="3506973"/>
            <a:ext cx="5086175" cy="5994401"/>
          </a:xfrm>
          <a:prstGeom prst="rect">
            <a:avLst/>
          </a:prstGeom>
          <a:solidFill>
            <a:schemeClr val="tx1"/>
          </a:solidFill>
          <a:ln w="25400">
            <a:solidFill>
              <a:srgbClr val="85888D"/>
            </a:solidFill>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defTabSz="457200">
              <a:defRPr sz="1800">
                <a:solidFill>
                  <a:srgbClr val="7F1455"/>
                </a:solidFill>
                <a:latin typeface="Menlo"/>
                <a:ea typeface="Menlo"/>
                <a:cs typeface="Menlo"/>
                <a:sym typeface="Menlo"/>
              </a:defRPr>
            </a:pPr>
            <a:r>
              <a:rPr>
                <a:solidFill>
                  <a:srgbClr val="011688"/>
                </a:solidFill>
              </a:rPr>
              <a:t>using</a:t>
            </a:r>
            <a:r>
              <a:rPr>
                <a:solidFill>
                  <a:srgbClr val="313131"/>
                </a:solidFill>
              </a:rPr>
              <a:t> </a:t>
            </a:r>
            <a:r>
              <a:t>System</a:t>
            </a:r>
            <a:r>
              <a:rPr>
                <a:solidFill>
                  <a:srgbClr val="666600"/>
                </a:solidFill>
              </a:rPr>
              <a:t>;</a:t>
            </a:r>
          </a:p>
          <a:p>
            <a:pPr algn="l" defTabSz="457200">
              <a:defRPr sz="1800">
                <a:solidFill>
                  <a:srgbClr val="7F1455"/>
                </a:solidFill>
                <a:latin typeface="Menlo"/>
                <a:ea typeface="Menlo"/>
                <a:cs typeface="Menlo"/>
                <a:sym typeface="Menlo"/>
              </a:defRPr>
            </a:pPr>
            <a:endParaRPr>
              <a:solidFill>
                <a:srgbClr val="313131"/>
              </a:solidFill>
            </a:endParaRPr>
          </a:p>
          <a:p>
            <a:pPr algn="l" defTabSz="457200">
              <a:defRPr sz="1800">
                <a:solidFill>
                  <a:srgbClr val="7F1455"/>
                </a:solidFill>
                <a:latin typeface="Menlo"/>
                <a:ea typeface="Menlo"/>
                <a:cs typeface="Menlo"/>
                <a:sym typeface="Menlo"/>
              </a:defRPr>
            </a:pPr>
            <a:r>
              <a:rPr>
                <a:solidFill>
                  <a:srgbClr val="011688"/>
                </a:solidFill>
              </a:rPr>
              <a:t>namespace</a:t>
            </a:r>
            <a:r>
              <a:rPr>
                <a:solidFill>
                  <a:srgbClr val="313131"/>
                </a:solidFill>
              </a:rPr>
              <a:t> </a:t>
            </a:r>
            <a:r>
              <a:t>CalculatorApplication</a:t>
            </a:r>
            <a:endParaRPr>
              <a:solidFill>
                <a:srgbClr val="313131"/>
              </a:solidFill>
            </a:endParaRPr>
          </a:p>
          <a:p>
            <a:pPr algn="l" defTabSz="457200">
              <a:defRPr sz="1800">
                <a:solidFill>
                  <a:srgbClr val="666600"/>
                </a:solidFill>
                <a:latin typeface="Menlo"/>
                <a:ea typeface="Menlo"/>
                <a:cs typeface="Menlo"/>
                <a:sym typeface="Menlo"/>
              </a:defRPr>
            </a:pPr>
            <a:r>
              <a:t>{</a:t>
            </a:r>
          </a:p>
          <a:p>
            <a:pPr algn="l" defTabSz="457200">
              <a:defRPr sz="1800">
                <a:solidFill>
                  <a:srgbClr val="666600"/>
                </a:solidFill>
                <a:latin typeface="Menlo"/>
                <a:ea typeface="Menlo"/>
                <a:cs typeface="Menlo"/>
                <a:sym typeface="Menlo"/>
              </a:defRPr>
            </a:pPr>
            <a:endParaRPr>
              <a:solidFill>
                <a:srgbClr val="313131"/>
              </a:solidFill>
            </a:endParaRPr>
          </a:p>
          <a:p>
            <a:pPr lvl="1" algn="l" defTabSz="457200">
              <a:defRPr sz="1800">
                <a:solidFill>
                  <a:srgbClr val="7F1455"/>
                </a:solidFill>
                <a:latin typeface="Menlo"/>
                <a:ea typeface="Menlo"/>
                <a:cs typeface="Menlo"/>
                <a:sym typeface="Menlo"/>
              </a:defRPr>
            </a:pPr>
            <a:r>
              <a:rPr>
                <a:solidFill>
                  <a:srgbClr val="011688"/>
                </a:solidFill>
              </a:rPr>
              <a:t>class</a:t>
            </a:r>
            <a:r>
              <a:rPr>
                <a:solidFill>
                  <a:srgbClr val="313131"/>
                </a:solidFill>
              </a:rPr>
              <a:t> </a:t>
            </a:r>
            <a:r>
              <a:t>NumberManipulator</a:t>
            </a:r>
            <a:r>
              <a:rPr>
                <a:solidFill>
                  <a:srgbClr val="313131"/>
                </a:solidFill>
              </a:rPr>
              <a:t> </a:t>
            </a:r>
            <a:r>
              <a:rPr>
                <a:solidFill>
                  <a:srgbClr val="666600"/>
                </a:solidFill>
              </a:rPr>
              <a:t>{</a:t>
            </a:r>
          </a:p>
          <a:p>
            <a:pPr lvl="1" algn="l" defTabSz="457200">
              <a:defRPr sz="1800">
                <a:solidFill>
                  <a:srgbClr val="7F1455"/>
                </a:solidFill>
                <a:latin typeface="Menlo"/>
                <a:ea typeface="Menlo"/>
                <a:cs typeface="Menlo"/>
                <a:sym typeface="Menlo"/>
              </a:defRPr>
            </a:pPr>
            <a:endParaRPr>
              <a:solidFill>
                <a:srgbClr val="666600"/>
              </a:solidFill>
            </a:endParaRPr>
          </a:p>
          <a:p>
            <a:pPr lvl="2" algn="l" defTabSz="457200">
              <a:defRPr sz="1800">
                <a:solidFill>
                  <a:srgbClr val="7F1455"/>
                </a:solidFill>
                <a:latin typeface="Menlo"/>
                <a:ea typeface="Menlo"/>
                <a:cs typeface="Menlo"/>
                <a:sym typeface="Menlo"/>
              </a:defRPr>
            </a:pPr>
            <a:r>
              <a:rPr>
                <a:solidFill>
                  <a:srgbClr val="011688"/>
                </a:solidFill>
              </a:rPr>
              <a:t>public</a:t>
            </a:r>
            <a:r>
              <a:rPr>
                <a:solidFill>
                  <a:srgbClr val="313131"/>
                </a:solidFill>
              </a:rPr>
              <a:t> </a:t>
            </a:r>
            <a:r>
              <a:rPr>
                <a:solidFill>
                  <a:srgbClr val="011688"/>
                </a:solidFill>
              </a:rPr>
              <a:t>int</a:t>
            </a:r>
            <a:r>
              <a:rPr>
                <a:solidFill>
                  <a:srgbClr val="313131"/>
                </a:solidFill>
              </a:rPr>
              <a:t> </a:t>
            </a:r>
            <a:r>
              <a:t>FindMax</a:t>
            </a:r>
            <a:r>
              <a:rPr>
                <a:solidFill>
                  <a:srgbClr val="666600"/>
                </a:solidFill>
              </a:rPr>
              <a:t>(</a:t>
            </a:r>
            <a:r>
              <a:rPr>
                <a:solidFill>
                  <a:srgbClr val="011688"/>
                </a:solidFill>
              </a:rPr>
              <a:t>int</a:t>
            </a:r>
            <a:r>
              <a:rPr>
                <a:solidFill>
                  <a:srgbClr val="313131"/>
                </a:solidFill>
              </a:rPr>
              <a:t> num1</a:t>
            </a:r>
            <a:r>
              <a:rPr>
                <a:solidFill>
                  <a:srgbClr val="666600"/>
                </a:solidFill>
              </a:rPr>
              <a:t>,</a:t>
            </a:r>
            <a:r>
              <a:rPr>
                <a:solidFill>
                  <a:srgbClr val="313131"/>
                </a:solidFill>
              </a:rPr>
              <a:t> </a:t>
            </a:r>
            <a:r>
              <a:rPr>
                <a:solidFill>
                  <a:srgbClr val="011688"/>
                </a:solidFill>
              </a:rPr>
              <a:t>int</a:t>
            </a:r>
            <a:r>
              <a:rPr>
                <a:solidFill>
                  <a:srgbClr val="313131"/>
                </a:solidFill>
              </a:rPr>
              <a:t> num2</a:t>
            </a:r>
            <a:r>
              <a:rPr>
                <a:solidFill>
                  <a:srgbClr val="666600"/>
                </a:solidFill>
              </a:rPr>
              <a:t>){</a:t>
            </a:r>
          </a:p>
          <a:p>
            <a:pPr lvl="3" algn="l" defTabSz="457200">
              <a:defRPr sz="1800">
                <a:solidFill>
                  <a:srgbClr val="880F00"/>
                </a:solidFill>
                <a:latin typeface="Menlo"/>
                <a:ea typeface="Menlo"/>
                <a:cs typeface="Menlo"/>
                <a:sym typeface="Menlo"/>
              </a:defRPr>
            </a:pPr>
            <a:r>
              <a:t>/* local variable declaration */</a:t>
            </a:r>
            <a:endParaRPr>
              <a:solidFill>
                <a:srgbClr val="313131"/>
              </a:solidFill>
            </a:endParaRPr>
          </a:p>
          <a:p>
            <a:pPr lvl="3" algn="l" defTabSz="457200">
              <a:defRPr sz="1800">
                <a:solidFill>
                  <a:srgbClr val="313131"/>
                </a:solidFill>
                <a:latin typeface="Menlo"/>
                <a:ea typeface="Menlo"/>
                <a:cs typeface="Menlo"/>
                <a:sym typeface="Menlo"/>
              </a:defRPr>
            </a:pPr>
            <a:r>
              <a:rPr>
                <a:solidFill>
                  <a:srgbClr val="011688"/>
                </a:solidFill>
              </a:rPr>
              <a:t>int</a:t>
            </a:r>
            <a:r>
              <a:t> result</a:t>
            </a:r>
            <a:r>
              <a:rPr>
                <a:solidFill>
                  <a:srgbClr val="666600"/>
                </a:solidFill>
              </a:rPr>
              <a:t>;</a:t>
            </a:r>
          </a:p>
          <a:p>
            <a:pPr lvl="3" algn="l" defTabSz="457200">
              <a:defRPr sz="1800">
                <a:solidFill>
                  <a:srgbClr val="313131"/>
                </a:solidFill>
                <a:latin typeface="Menlo"/>
                <a:ea typeface="Menlo"/>
                <a:cs typeface="Menlo"/>
                <a:sym typeface="Menlo"/>
              </a:defRPr>
            </a:pPr>
            <a:r>
              <a:rPr>
                <a:solidFill>
                  <a:srgbClr val="011688"/>
                </a:solidFill>
              </a:rPr>
              <a:t>if</a:t>
            </a:r>
            <a:r>
              <a:t> </a:t>
            </a:r>
            <a:r>
              <a:rPr>
                <a:solidFill>
                  <a:srgbClr val="666600"/>
                </a:solidFill>
              </a:rPr>
              <a:t>(</a:t>
            </a:r>
            <a:r>
              <a:t>num1 </a:t>
            </a:r>
            <a:r>
              <a:rPr>
                <a:solidFill>
                  <a:srgbClr val="666600"/>
                </a:solidFill>
              </a:rPr>
              <a:t>&gt;</a:t>
            </a:r>
            <a:r>
              <a:t> num2</a:t>
            </a:r>
            <a:r>
              <a:rPr>
                <a:solidFill>
                  <a:srgbClr val="666600"/>
                </a:solidFill>
              </a:rPr>
              <a:t>)</a:t>
            </a:r>
          </a:p>
          <a:p>
            <a:pPr lvl="4" algn="l" defTabSz="457200">
              <a:defRPr sz="1800">
                <a:solidFill>
                  <a:srgbClr val="313131"/>
                </a:solidFill>
                <a:latin typeface="Menlo"/>
                <a:ea typeface="Menlo"/>
                <a:cs typeface="Menlo"/>
                <a:sym typeface="Menlo"/>
              </a:defRPr>
            </a:pPr>
            <a:r>
              <a:t>result </a:t>
            </a:r>
            <a:r>
              <a:rPr>
                <a:solidFill>
                  <a:srgbClr val="666600"/>
                </a:solidFill>
              </a:rPr>
              <a:t>=</a:t>
            </a:r>
            <a:r>
              <a:t> num1</a:t>
            </a:r>
            <a:r>
              <a:rPr>
                <a:solidFill>
                  <a:srgbClr val="666600"/>
                </a:solidFill>
              </a:rPr>
              <a:t>;</a:t>
            </a:r>
          </a:p>
          <a:p>
            <a:pPr lvl="3" algn="l" defTabSz="457200">
              <a:defRPr sz="1800">
                <a:solidFill>
                  <a:srgbClr val="313131"/>
                </a:solidFill>
                <a:latin typeface="Menlo"/>
                <a:ea typeface="Menlo"/>
                <a:cs typeface="Menlo"/>
                <a:sym typeface="Menlo"/>
              </a:defRPr>
            </a:pPr>
            <a:r>
              <a:rPr>
                <a:solidFill>
                  <a:srgbClr val="011688"/>
                </a:solidFill>
              </a:rPr>
              <a:t>else</a:t>
            </a:r>
          </a:p>
          <a:p>
            <a:pPr lvl="4" algn="l" defTabSz="457200">
              <a:defRPr sz="1800">
                <a:solidFill>
                  <a:srgbClr val="313131"/>
                </a:solidFill>
                <a:latin typeface="Menlo"/>
                <a:ea typeface="Menlo"/>
                <a:cs typeface="Menlo"/>
                <a:sym typeface="Menlo"/>
              </a:defRPr>
            </a:pPr>
            <a:r>
              <a:t>result </a:t>
            </a:r>
            <a:r>
              <a:rPr>
                <a:solidFill>
                  <a:srgbClr val="666600"/>
                </a:solidFill>
              </a:rPr>
              <a:t>=</a:t>
            </a:r>
            <a:r>
              <a:t> num2</a:t>
            </a:r>
            <a:r>
              <a:rPr>
                <a:solidFill>
                  <a:srgbClr val="666600"/>
                </a:solidFill>
              </a:rPr>
              <a:t>;</a:t>
            </a:r>
          </a:p>
          <a:p>
            <a:pPr lvl="3" algn="l" defTabSz="457200">
              <a:defRPr sz="1800">
                <a:solidFill>
                  <a:srgbClr val="313131"/>
                </a:solidFill>
                <a:latin typeface="Menlo"/>
                <a:ea typeface="Menlo"/>
                <a:cs typeface="Menlo"/>
                <a:sym typeface="Menlo"/>
              </a:defRPr>
            </a:pPr>
            <a:r>
              <a:rPr>
                <a:solidFill>
                  <a:srgbClr val="011688"/>
                </a:solidFill>
              </a:rPr>
              <a:t>return</a:t>
            </a:r>
            <a:r>
              <a:t> result</a:t>
            </a:r>
            <a:r>
              <a:rPr>
                <a:solidFill>
                  <a:srgbClr val="666600"/>
                </a:solidFill>
              </a:rPr>
              <a:t>;</a:t>
            </a:r>
          </a:p>
          <a:p>
            <a:pPr lvl="2" algn="l" defTabSz="457200">
              <a:defRPr sz="1800">
                <a:solidFill>
                  <a:srgbClr val="313131"/>
                </a:solidFill>
                <a:latin typeface="Menlo"/>
                <a:ea typeface="Menlo"/>
                <a:cs typeface="Menlo"/>
                <a:sym typeface="Menlo"/>
              </a:defRPr>
            </a:pPr>
            <a:r>
              <a:rPr>
                <a:solidFill>
                  <a:srgbClr val="666600"/>
                </a:solidFill>
              </a:rPr>
              <a:t>}</a:t>
            </a:r>
          </a:p>
          <a:p>
            <a:pPr lvl="2" algn="l" defTabSz="457200">
              <a:defRPr sz="1800">
                <a:solidFill>
                  <a:srgbClr val="313131"/>
                </a:solidFill>
                <a:latin typeface="Menlo"/>
                <a:ea typeface="Menlo"/>
                <a:cs typeface="Menlo"/>
                <a:sym typeface="Menlo"/>
              </a:defRPr>
            </a:pPr>
            <a:endParaRPr>
              <a:solidFill>
                <a:srgbClr val="666600"/>
              </a:solidFill>
            </a:endParaRPr>
          </a:p>
          <a:p>
            <a:pPr lvl="1" algn="l" defTabSz="457200">
              <a:defRPr sz="1800">
                <a:solidFill>
                  <a:srgbClr val="313131"/>
                </a:solidFill>
                <a:latin typeface="Menlo"/>
                <a:ea typeface="Menlo"/>
                <a:cs typeface="Menlo"/>
                <a:sym typeface="Menlo"/>
              </a:defRPr>
            </a:pPr>
            <a:r>
              <a:rPr>
                <a:solidFill>
                  <a:srgbClr val="666600"/>
                </a:solidFill>
              </a:rPr>
              <a:t>}</a:t>
            </a:r>
          </a:p>
          <a:p>
            <a:pPr algn="l" defTabSz="457200">
              <a:defRPr sz="1800">
                <a:solidFill>
                  <a:srgbClr val="313131"/>
                </a:solidFill>
                <a:latin typeface="Menlo"/>
                <a:ea typeface="Menlo"/>
                <a:cs typeface="Menlo"/>
                <a:sym typeface="Menlo"/>
              </a:defRPr>
            </a:pPr>
            <a:endParaRPr>
              <a:solidFill>
                <a:srgbClr val="666600"/>
              </a:solidFill>
            </a:endParaRPr>
          </a:p>
          <a:p>
            <a:pPr algn="l" defTabSz="457200">
              <a:defRPr sz="1800">
                <a:solidFill>
                  <a:srgbClr val="313131"/>
                </a:solidFill>
                <a:latin typeface="Menlo"/>
                <a:ea typeface="Menlo"/>
                <a:cs typeface="Menlo"/>
                <a:sym typeface="Menlo"/>
              </a:defRPr>
            </a:pPr>
            <a:r>
              <a:t>..</a:t>
            </a:r>
          </a:p>
        </p:txBody>
      </p:sp>
      <p:sp>
        <p:nvSpPr>
          <p:cNvPr id="398" name="Shape 398"/>
          <p:cNvSpPr/>
          <p:nvPr/>
        </p:nvSpPr>
        <p:spPr>
          <a:xfrm>
            <a:off x="1265659" y="2426626"/>
            <a:ext cx="1105546" cy="889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5200" b="1">
                <a:latin typeface="Helvetica"/>
                <a:ea typeface="Helvetica"/>
                <a:cs typeface="Helvetica"/>
                <a:sym typeface="Helvetica"/>
              </a:defRPr>
            </a:lvl1pPr>
          </a:lstStyle>
          <a:p>
            <a:r>
              <a:t>Ex.</a:t>
            </a:r>
          </a:p>
        </p:txBody>
      </p:sp>
      <p:sp>
        <p:nvSpPr>
          <p:cNvPr id="399" name="Shape 399"/>
          <p:cNvSpPr/>
          <p:nvPr/>
        </p:nvSpPr>
        <p:spPr>
          <a:xfrm>
            <a:off x="6566920" y="3506972"/>
            <a:ext cx="5086138" cy="5994401"/>
          </a:xfrm>
          <a:prstGeom prst="rect">
            <a:avLst/>
          </a:prstGeom>
          <a:solidFill>
            <a:schemeClr val="tx1"/>
          </a:solidFill>
          <a:ln w="25400">
            <a:solidFill>
              <a:srgbClr val="85888D"/>
            </a:solidFill>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defTabSz="457200">
              <a:defRPr sz="1800">
                <a:solidFill>
                  <a:srgbClr val="313131"/>
                </a:solidFill>
                <a:latin typeface="Menlo"/>
                <a:ea typeface="Menlo"/>
                <a:cs typeface="Menlo"/>
                <a:sym typeface="Menlo"/>
              </a:defRPr>
            </a:pPr>
            <a:r>
              <a:t>..</a:t>
            </a:r>
          </a:p>
          <a:p>
            <a:pPr algn="l" defTabSz="457200">
              <a:defRPr sz="1800">
                <a:solidFill>
                  <a:srgbClr val="313131"/>
                </a:solidFill>
                <a:latin typeface="Menlo"/>
                <a:ea typeface="Menlo"/>
                <a:cs typeface="Menlo"/>
                <a:sym typeface="Menlo"/>
              </a:defRPr>
            </a:pPr>
            <a:endParaRPr/>
          </a:p>
          <a:p>
            <a:pPr lvl="1" algn="l" defTabSz="457200">
              <a:defRPr sz="1800">
                <a:solidFill>
                  <a:srgbClr val="011688"/>
                </a:solidFill>
                <a:latin typeface="Menlo"/>
                <a:ea typeface="Menlo"/>
                <a:cs typeface="Menlo"/>
                <a:sym typeface="Menlo"/>
              </a:defRPr>
            </a:pPr>
            <a:r>
              <a:t>class</a:t>
            </a:r>
            <a:r>
              <a:rPr>
                <a:solidFill>
                  <a:srgbClr val="313131"/>
                </a:solidFill>
              </a:rPr>
              <a:t> </a:t>
            </a:r>
            <a:r>
              <a:rPr>
                <a:solidFill>
                  <a:srgbClr val="7F1455"/>
                </a:solidFill>
              </a:rPr>
              <a:t>Test </a:t>
            </a:r>
            <a:r>
              <a:rPr>
                <a:solidFill>
                  <a:srgbClr val="666600"/>
                </a:solidFill>
              </a:rPr>
              <a:t>{</a:t>
            </a:r>
          </a:p>
          <a:p>
            <a:pPr algn="l" defTabSz="457200">
              <a:defRPr sz="1800">
                <a:solidFill>
                  <a:srgbClr val="011688"/>
                </a:solidFill>
                <a:latin typeface="Menlo"/>
                <a:ea typeface="Menlo"/>
                <a:cs typeface="Menlo"/>
                <a:sym typeface="Menlo"/>
              </a:defRPr>
            </a:pPr>
            <a:endParaRPr>
              <a:solidFill>
                <a:srgbClr val="666600"/>
              </a:solidFill>
            </a:endParaRPr>
          </a:p>
          <a:p>
            <a:pPr lvl="2" algn="l" defTabSz="457200">
              <a:defRPr sz="1800">
                <a:solidFill>
                  <a:srgbClr val="313131"/>
                </a:solidFill>
                <a:latin typeface="Menlo"/>
                <a:ea typeface="Menlo"/>
                <a:cs typeface="Menlo"/>
                <a:sym typeface="Menlo"/>
              </a:defRPr>
            </a:pPr>
            <a:r>
              <a:rPr>
                <a:solidFill>
                  <a:srgbClr val="011688"/>
                </a:solidFill>
              </a:rPr>
              <a:t>static</a:t>
            </a:r>
            <a:r>
              <a:t> </a:t>
            </a:r>
            <a:r>
              <a:rPr>
                <a:solidFill>
                  <a:srgbClr val="011688"/>
                </a:solidFill>
              </a:rPr>
              <a:t>void</a:t>
            </a:r>
            <a:r>
              <a:t> </a:t>
            </a:r>
            <a:r>
              <a:rPr>
                <a:solidFill>
                  <a:srgbClr val="7F1455"/>
                </a:solidFill>
              </a:rPr>
              <a:t>Main</a:t>
            </a:r>
            <a:r>
              <a:rPr>
                <a:solidFill>
                  <a:srgbClr val="666600"/>
                </a:solidFill>
              </a:rPr>
              <a:t>(</a:t>
            </a:r>
            <a:r>
              <a:rPr>
                <a:solidFill>
                  <a:srgbClr val="011688"/>
                </a:solidFill>
              </a:rPr>
              <a:t>string</a:t>
            </a:r>
            <a:r>
              <a:rPr>
                <a:solidFill>
                  <a:srgbClr val="666600"/>
                </a:solidFill>
              </a:rPr>
              <a:t>[]</a:t>
            </a:r>
            <a:r>
              <a:t> args</a:t>
            </a:r>
            <a:r>
              <a:rPr>
                <a:solidFill>
                  <a:srgbClr val="666600"/>
                </a:solidFill>
              </a:rPr>
              <a:t>){</a:t>
            </a:r>
          </a:p>
          <a:p>
            <a:pPr lvl="3" algn="l" defTabSz="457200">
              <a:defRPr sz="1800">
                <a:solidFill>
                  <a:srgbClr val="880F00"/>
                </a:solidFill>
                <a:latin typeface="Menlo"/>
                <a:ea typeface="Menlo"/>
                <a:cs typeface="Menlo"/>
                <a:sym typeface="Menlo"/>
              </a:defRPr>
            </a:pPr>
            <a:r>
              <a:t>/* local variable definition */</a:t>
            </a:r>
            <a:endParaRPr>
              <a:solidFill>
                <a:srgbClr val="313131"/>
              </a:solidFill>
            </a:endParaRPr>
          </a:p>
          <a:p>
            <a:pPr lvl="3" algn="l" defTabSz="457200">
              <a:defRPr sz="1800">
                <a:solidFill>
                  <a:srgbClr val="313131"/>
                </a:solidFill>
                <a:latin typeface="Menlo"/>
                <a:ea typeface="Menlo"/>
                <a:cs typeface="Menlo"/>
                <a:sym typeface="Menlo"/>
              </a:defRPr>
            </a:pPr>
            <a:r>
              <a:rPr>
                <a:solidFill>
                  <a:srgbClr val="011688"/>
                </a:solidFill>
              </a:rPr>
              <a:t>int</a:t>
            </a:r>
            <a:r>
              <a:t> a </a:t>
            </a:r>
            <a:r>
              <a:rPr>
                <a:solidFill>
                  <a:srgbClr val="666600"/>
                </a:solidFill>
              </a:rPr>
              <a:t>=</a:t>
            </a:r>
            <a:r>
              <a:t> </a:t>
            </a:r>
            <a:r>
              <a:rPr>
                <a:solidFill>
                  <a:srgbClr val="006666"/>
                </a:solidFill>
              </a:rPr>
              <a:t>100</a:t>
            </a:r>
            <a:r>
              <a:rPr>
                <a:solidFill>
                  <a:srgbClr val="666600"/>
                </a:solidFill>
              </a:rPr>
              <a:t>;</a:t>
            </a:r>
          </a:p>
          <a:p>
            <a:pPr lvl="3" algn="l" defTabSz="457200">
              <a:defRPr sz="1800">
                <a:solidFill>
                  <a:srgbClr val="313131"/>
                </a:solidFill>
                <a:latin typeface="Menlo"/>
                <a:ea typeface="Menlo"/>
                <a:cs typeface="Menlo"/>
                <a:sym typeface="Menlo"/>
              </a:defRPr>
            </a:pPr>
            <a:r>
              <a:rPr>
                <a:solidFill>
                  <a:srgbClr val="011688"/>
                </a:solidFill>
              </a:rPr>
              <a:t>int</a:t>
            </a:r>
            <a:r>
              <a:t> b </a:t>
            </a:r>
            <a:r>
              <a:rPr>
                <a:solidFill>
                  <a:srgbClr val="666600"/>
                </a:solidFill>
              </a:rPr>
              <a:t>=</a:t>
            </a:r>
            <a:r>
              <a:t> </a:t>
            </a:r>
            <a:r>
              <a:rPr>
                <a:solidFill>
                  <a:srgbClr val="006666"/>
                </a:solidFill>
              </a:rPr>
              <a:t>200</a:t>
            </a:r>
            <a:r>
              <a:rPr>
                <a:solidFill>
                  <a:srgbClr val="666600"/>
                </a:solidFill>
              </a:rPr>
              <a:t>;</a:t>
            </a:r>
          </a:p>
          <a:p>
            <a:pPr lvl="3" algn="l" defTabSz="457200">
              <a:defRPr sz="1800">
                <a:solidFill>
                  <a:srgbClr val="313131"/>
                </a:solidFill>
                <a:latin typeface="Menlo"/>
                <a:ea typeface="Menlo"/>
                <a:cs typeface="Menlo"/>
                <a:sym typeface="Menlo"/>
              </a:defRPr>
            </a:pPr>
            <a:r>
              <a:rPr>
                <a:solidFill>
                  <a:srgbClr val="011688"/>
                </a:solidFill>
              </a:rPr>
              <a:t>int</a:t>
            </a:r>
            <a:r>
              <a:t> ret</a:t>
            </a:r>
            <a:r>
              <a:rPr>
                <a:solidFill>
                  <a:srgbClr val="666600"/>
                </a:solidFill>
              </a:rPr>
              <a:t>;</a:t>
            </a:r>
          </a:p>
          <a:p>
            <a:pPr lvl="3" algn="l" defTabSz="457200">
              <a:defRPr sz="1800">
                <a:solidFill>
                  <a:srgbClr val="7F1455"/>
                </a:solidFill>
                <a:latin typeface="Menlo"/>
                <a:ea typeface="Menlo"/>
                <a:cs typeface="Menlo"/>
                <a:sym typeface="Menlo"/>
              </a:defRPr>
            </a:pPr>
            <a:r>
              <a:t>NumberManipulator</a:t>
            </a:r>
            <a:r>
              <a:rPr>
                <a:solidFill>
                  <a:srgbClr val="313131"/>
                </a:solidFill>
              </a:rPr>
              <a:t> n </a:t>
            </a:r>
            <a:r>
              <a:rPr>
                <a:solidFill>
                  <a:srgbClr val="666600"/>
                </a:solidFill>
              </a:rPr>
              <a:t>=</a:t>
            </a:r>
            <a:r>
              <a:rPr>
                <a:solidFill>
                  <a:srgbClr val="313131"/>
                </a:solidFill>
              </a:rPr>
              <a:t> </a:t>
            </a:r>
            <a:r>
              <a:rPr>
                <a:solidFill>
                  <a:srgbClr val="011688"/>
                </a:solidFill>
              </a:rPr>
              <a:t>new</a:t>
            </a:r>
            <a:r>
              <a:rPr>
                <a:solidFill>
                  <a:srgbClr val="313131"/>
                </a:solidFill>
              </a:rPr>
              <a:t> </a:t>
            </a:r>
            <a:r>
              <a:t>NumberManipulator</a:t>
            </a:r>
            <a:r>
              <a:rPr>
                <a:solidFill>
                  <a:srgbClr val="666600"/>
                </a:solidFill>
              </a:rPr>
              <a:t>();</a:t>
            </a:r>
            <a:endParaRPr>
              <a:solidFill>
                <a:srgbClr val="313131"/>
              </a:solidFill>
            </a:endParaRPr>
          </a:p>
          <a:p>
            <a:pPr algn="l" defTabSz="457200">
              <a:defRPr sz="1800">
                <a:solidFill>
                  <a:srgbClr val="313131"/>
                </a:solidFill>
                <a:latin typeface="Menlo"/>
                <a:ea typeface="Menlo"/>
                <a:cs typeface="Menlo"/>
                <a:sym typeface="Menlo"/>
              </a:defRPr>
            </a:pPr>
            <a:endParaRPr>
              <a:solidFill>
                <a:srgbClr val="313131"/>
              </a:solidFill>
            </a:endParaRPr>
          </a:p>
          <a:p>
            <a:pPr lvl="3" algn="l" defTabSz="457200">
              <a:defRPr sz="1800">
                <a:solidFill>
                  <a:srgbClr val="880F00"/>
                </a:solidFill>
                <a:latin typeface="Menlo"/>
                <a:ea typeface="Menlo"/>
                <a:cs typeface="Menlo"/>
                <a:sym typeface="Menlo"/>
              </a:defRPr>
            </a:pPr>
            <a:r>
              <a:t>//calling the FindMax method</a:t>
            </a:r>
            <a:endParaRPr>
              <a:solidFill>
                <a:srgbClr val="313131"/>
              </a:solidFill>
            </a:endParaRPr>
          </a:p>
          <a:p>
            <a:pPr lvl="3" algn="l" defTabSz="457200">
              <a:defRPr sz="1800">
                <a:solidFill>
                  <a:srgbClr val="313131"/>
                </a:solidFill>
                <a:latin typeface="Menlo"/>
                <a:ea typeface="Menlo"/>
                <a:cs typeface="Menlo"/>
                <a:sym typeface="Menlo"/>
              </a:defRPr>
            </a:pPr>
            <a:r>
              <a:t>ret </a:t>
            </a:r>
            <a:r>
              <a:rPr>
                <a:solidFill>
                  <a:srgbClr val="666600"/>
                </a:solidFill>
              </a:rPr>
              <a:t>=</a:t>
            </a:r>
            <a:r>
              <a:t> n</a:t>
            </a:r>
            <a:r>
              <a:rPr>
                <a:solidFill>
                  <a:srgbClr val="666600"/>
                </a:solidFill>
              </a:rPr>
              <a:t>.</a:t>
            </a:r>
            <a:r>
              <a:rPr>
                <a:solidFill>
                  <a:srgbClr val="7F1455"/>
                </a:solidFill>
              </a:rPr>
              <a:t>FindMax</a:t>
            </a:r>
            <a:r>
              <a:rPr>
                <a:solidFill>
                  <a:srgbClr val="666600"/>
                </a:solidFill>
              </a:rPr>
              <a:t>(</a:t>
            </a:r>
            <a:r>
              <a:t>a</a:t>
            </a:r>
            <a:r>
              <a:rPr>
                <a:solidFill>
                  <a:srgbClr val="666600"/>
                </a:solidFill>
              </a:rPr>
              <a:t>,</a:t>
            </a:r>
            <a:r>
              <a:t> b</a:t>
            </a:r>
            <a:r>
              <a:rPr>
                <a:solidFill>
                  <a:srgbClr val="666600"/>
                </a:solidFill>
              </a:rPr>
              <a:t>);</a:t>
            </a:r>
          </a:p>
          <a:p>
            <a:pPr lvl="3" algn="l" defTabSz="457200">
              <a:defRPr sz="1800">
                <a:solidFill>
                  <a:srgbClr val="008800"/>
                </a:solidFill>
                <a:latin typeface="Menlo"/>
                <a:ea typeface="Menlo"/>
                <a:cs typeface="Menlo"/>
                <a:sym typeface="Menlo"/>
              </a:defRPr>
            </a:pPr>
            <a:r>
              <a:rPr>
                <a:solidFill>
                  <a:srgbClr val="7F1455"/>
                </a:solidFill>
              </a:rPr>
              <a:t>Console</a:t>
            </a:r>
            <a:r>
              <a:rPr>
                <a:solidFill>
                  <a:srgbClr val="666600"/>
                </a:solidFill>
              </a:rPr>
              <a:t>.</a:t>
            </a:r>
            <a:r>
              <a:rPr>
                <a:solidFill>
                  <a:srgbClr val="7F1455"/>
                </a:solidFill>
              </a:rPr>
              <a:t>WriteLine</a:t>
            </a:r>
            <a:r>
              <a:rPr>
                <a:solidFill>
                  <a:srgbClr val="666600"/>
                </a:solidFill>
              </a:rPr>
              <a:t>(</a:t>
            </a:r>
            <a:r>
              <a:t>"Max value is : {0}"</a:t>
            </a:r>
            <a:r>
              <a:rPr>
                <a:solidFill>
                  <a:srgbClr val="666600"/>
                </a:solidFill>
              </a:rPr>
              <a:t>,</a:t>
            </a:r>
            <a:r>
              <a:rPr>
                <a:solidFill>
                  <a:srgbClr val="313131"/>
                </a:solidFill>
              </a:rPr>
              <a:t> ret </a:t>
            </a:r>
            <a:r>
              <a:rPr>
                <a:solidFill>
                  <a:srgbClr val="666600"/>
                </a:solidFill>
              </a:rPr>
              <a:t>);</a:t>
            </a:r>
            <a:endParaRPr>
              <a:solidFill>
                <a:srgbClr val="313131"/>
              </a:solidFill>
            </a:endParaRPr>
          </a:p>
          <a:p>
            <a:pPr lvl="3" algn="l" defTabSz="457200">
              <a:defRPr sz="1800">
                <a:solidFill>
                  <a:srgbClr val="313131"/>
                </a:solidFill>
                <a:latin typeface="Menlo"/>
                <a:ea typeface="Menlo"/>
                <a:cs typeface="Menlo"/>
                <a:sym typeface="Menlo"/>
              </a:defRPr>
            </a:pPr>
            <a:r>
              <a:rPr>
                <a:solidFill>
                  <a:srgbClr val="7F1455"/>
                </a:solidFill>
              </a:rPr>
              <a:t>Console</a:t>
            </a:r>
            <a:r>
              <a:rPr>
                <a:solidFill>
                  <a:srgbClr val="666600"/>
                </a:solidFill>
              </a:rPr>
              <a:t>.</a:t>
            </a:r>
            <a:r>
              <a:rPr>
                <a:solidFill>
                  <a:srgbClr val="7F1455"/>
                </a:solidFill>
              </a:rPr>
              <a:t>ReadLine</a:t>
            </a:r>
            <a:r>
              <a:rPr>
                <a:solidFill>
                  <a:srgbClr val="666600"/>
                </a:solidFill>
              </a:rPr>
              <a:t>();</a:t>
            </a:r>
          </a:p>
          <a:p>
            <a:pPr lvl="2" algn="l" defTabSz="457200">
              <a:defRPr sz="1800">
                <a:solidFill>
                  <a:srgbClr val="313131"/>
                </a:solidFill>
                <a:latin typeface="Menlo"/>
                <a:ea typeface="Menlo"/>
                <a:cs typeface="Menlo"/>
                <a:sym typeface="Menlo"/>
              </a:defRPr>
            </a:pPr>
            <a:r>
              <a:rPr>
                <a:solidFill>
                  <a:srgbClr val="666600"/>
                </a:solidFill>
              </a:rPr>
              <a:t>}</a:t>
            </a:r>
          </a:p>
          <a:p>
            <a:pPr lvl="2" algn="l" defTabSz="457200">
              <a:defRPr sz="1800">
                <a:solidFill>
                  <a:srgbClr val="313131"/>
                </a:solidFill>
                <a:latin typeface="Menlo"/>
                <a:ea typeface="Menlo"/>
                <a:cs typeface="Menlo"/>
                <a:sym typeface="Menlo"/>
              </a:defRPr>
            </a:pPr>
            <a:endParaRPr>
              <a:solidFill>
                <a:srgbClr val="666600"/>
              </a:solidFill>
            </a:endParaRPr>
          </a:p>
          <a:p>
            <a:pPr lvl="1" algn="l" defTabSz="457200">
              <a:defRPr sz="1800">
                <a:solidFill>
                  <a:srgbClr val="313131"/>
                </a:solidFill>
                <a:latin typeface="Menlo"/>
                <a:ea typeface="Menlo"/>
                <a:cs typeface="Menlo"/>
                <a:sym typeface="Menlo"/>
              </a:defRPr>
            </a:pPr>
            <a:r>
              <a:rPr>
                <a:solidFill>
                  <a:srgbClr val="666600"/>
                </a:solidFill>
              </a:rPr>
              <a:t>}</a:t>
            </a:r>
          </a:p>
          <a:p>
            <a:pPr lvl="1" algn="l" defTabSz="457200">
              <a:defRPr sz="1800">
                <a:solidFill>
                  <a:srgbClr val="313131"/>
                </a:solidFill>
                <a:latin typeface="Menlo"/>
                <a:ea typeface="Menlo"/>
                <a:cs typeface="Menlo"/>
                <a:sym typeface="Menlo"/>
              </a:defRPr>
            </a:pPr>
            <a:endParaRPr>
              <a:solidFill>
                <a:srgbClr val="666600"/>
              </a:solidFill>
            </a:endParaRPr>
          </a:p>
          <a:p>
            <a:pPr algn="l" defTabSz="457200">
              <a:defRPr sz="1800">
                <a:solidFill>
                  <a:srgbClr val="666600"/>
                </a:solidFill>
                <a:latin typeface="Menlo"/>
                <a:ea typeface="Menlo"/>
                <a:cs typeface="Menlo"/>
                <a:sym typeface="Menlo"/>
              </a:defRPr>
            </a:pPr>
            <a:r>
              <a:t>}</a:t>
            </a:r>
          </a:p>
        </p:txBody>
      </p:sp>
      <p:cxnSp>
        <p:nvCxnSpPr>
          <p:cNvPr id="6" name="Straight Connector 5"/>
          <p:cNvCxnSpPr/>
          <p:nvPr/>
        </p:nvCxnSpPr>
        <p:spPr>
          <a:xfrm flipH="1">
            <a:off x="758426" y="1940525"/>
            <a:ext cx="9506114" cy="0"/>
          </a:xfrm>
          <a:prstGeom prst="line">
            <a:avLst/>
          </a:prstGeom>
          <a:ln w="19050" cmpd="sng">
            <a:solidFill>
              <a:schemeClr val="accent4"/>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96767" y="2483630"/>
            <a:ext cx="10045001" cy="6209392"/>
          </a:xfrm>
          <a:prstGeom prst="rect">
            <a:avLst/>
          </a:prstGeom>
          <a:noFill/>
        </p:spPr>
        <p:txBody>
          <a:bodyPr wrap="square" lIns="0" rIns="0" rtlCol="0">
            <a:spAutoFit/>
          </a:bodyPr>
          <a:lstStyle/>
          <a:p>
            <a:pPr marL="342900" indent="-342900" defTabSz="385572">
              <a:spcBef>
                <a:spcPts val="2700"/>
              </a:spcBef>
              <a:buFont typeface="Arial" panose="020B0604020202020204" pitchFamily="34" charset="0"/>
              <a:buChar char="•"/>
              <a:defRPr sz="2376">
                <a:solidFill>
                  <a:schemeClr val="accent5"/>
                </a:solidFill>
              </a:defRPr>
            </a:pPr>
            <a:r>
              <a:rPr lang="en-US" sz="2400" dirty="0"/>
              <a:t>C# Fundamentals for absolute beginners - video</a:t>
            </a:r>
          </a:p>
          <a:p>
            <a:pPr defTabSz="385572">
              <a:spcBef>
                <a:spcPts val="2700"/>
              </a:spcBef>
              <a:defRPr sz="2376"/>
            </a:pPr>
            <a:r>
              <a:rPr lang="en-US" sz="2400" dirty="0">
                <a:hlinkClick r:id="rId2"/>
              </a:rPr>
              <a:t>https://mva.microsoft.com/en-US/training-courses/c-fundamentals-for-absolute-beginners-16169?l=Lvld4EQIC_2706218949</a:t>
            </a:r>
          </a:p>
          <a:p>
            <a:pPr marL="342900" indent="-342900" defTabSz="385572">
              <a:spcBef>
                <a:spcPts val="2700"/>
              </a:spcBef>
              <a:buFont typeface="Arial" panose="020B0604020202020204" pitchFamily="34" charset="0"/>
              <a:buChar char="•"/>
              <a:defRPr sz="2376"/>
            </a:pPr>
            <a:endParaRPr lang="en-US" sz="2400" dirty="0">
              <a:hlinkClick r:id="rId2"/>
            </a:endParaRPr>
          </a:p>
          <a:p>
            <a:pPr marL="342900" indent="-342900" defTabSz="385572">
              <a:spcBef>
                <a:spcPts val="2700"/>
              </a:spcBef>
              <a:buFont typeface="Arial" panose="020B0604020202020204" pitchFamily="34" charset="0"/>
              <a:buChar char="•"/>
              <a:defRPr sz="2376"/>
            </a:pPr>
            <a:r>
              <a:rPr lang="en-US" sz="2400" dirty="0">
                <a:solidFill>
                  <a:srgbClr val="D12F1B"/>
                </a:solidFill>
              </a:rPr>
              <a:t>C# tutorial - online documentations</a:t>
            </a:r>
          </a:p>
          <a:p>
            <a:pPr marL="342900" indent="-342900" defTabSz="385572">
              <a:spcBef>
                <a:spcPts val="2700"/>
              </a:spcBef>
              <a:buFont typeface="Arial" panose="020B0604020202020204" pitchFamily="34" charset="0"/>
              <a:buChar char="•"/>
              <a:defRPr sz="2376"/>
            </a:pPr>
            <a:r>
              <a:rPr lang="en-US" sz="2400" dirty="0">
                <a:hlinkClick r:id="rId3"/>
              </a:rPr>
              <a:t>http://www.tutorialspoint.com/csharp/index.htm</a:t>
            </a:r>
          </a:p>
          <a:p>
            <a:pPr marL="342900" indent="-342900" defTabSz="385572">
              <a:spcBef>
                <a:spcPts val="2700"/>
              </a:spcBef>
              <a:buFont typeface="Arial" panose="020B0604020202020204" pitchFamily="34" charset="0"/>
              <a:buChar char="•"/>
              <a:defRPr sz="2376"/>
            </a:pPr>
            <a:endParaRPr lang="en-US" sz="2400" dirty="0">
              <a:hlinkClick r:id="rId3"/>
            </a:endParaRPr>
          </a:p>
          <a:p>
            <a:pPr marL="342900" indent="-342900" defTabSz="385572">
              <a:spcBef>
                <a:spcPts val="2700"/>
              </a:spcBef>
              <a:buFont typeface="Arial" panose="020B0604020202020204" pitchFamily="34" charset="0"/>
              <a:buChar char="•"/>
              <a:defRPr sz="2376">
                <a:solidFill>
                  <a:schemeClr val="accent5"/>
                </a:solidFill>
              </a:defRPr>
            </a:pPr>
            <a:r>
              <a:rPr lang="en-US" sz="2400" dirty="0"/>
              <a:t>Programming in C# Jump Start</a:t>
            </a:r>
          </a:p>
          <a:p>
            <a:pPr marL="342900" indent="-342900" defTabSz="385572">
              <a:spcBef>
                <a:spcPts val="2700"/>
              </a:spcBef>
              <a:buFont typeface="Arial" panose="020B0604020202020204" pitchFamily="34" charset="0"/>
              <a:buChar char="•"/>
              <a:defRPr sz="2376"/>
            </a:pPr>
            <a:r>
              <a:rPr lang="en-US" sz="2400" dirty="0">
                <a:hlinkClick r:id="rId4"/>
              </a:rPr>
              <a:t>https://mva.microsoft.com/en-US/training-courses/programming-in-c-jump-start-14254</a:t>
            </a:r>
          </a:p>
        </p:txBody>
      </p:sp>
      <p:cxnSp>
        <p:nvCxnSpPr>
          <p:cNvPr id="7" name="Straight Connector 6"/>
          <p:cNvCxnSpPr/>
          <p:nvPr/>
        </p:nvCxnSpPr>
        <p:spPr>
          <a:xfrm flipH="1">
            <a:off x="1208710" y="2357059"/>
            <a:ext cx="9506114" cy="0"/>
          </a:xfrm>
          <a:prstGeom prst="line">
            <a:avLst/>
          </a:prstGeom>
          <a:ln w="19050" cmpd="sng">
            <a:solidFill>
              <a:schemeClr val="accent4"/>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1208708" y="1163708"/>
            <a:ext cx="4217245" cy="967060"/>
          </a:xfrm>
          <a:prstGeom prst="rect">
            <a:avLst/>
          </a:prstGeom>
          <a:noFill/>
        </p:spPr>
        <p:txBody>
          <a:bodyPr wrap="square" lIns="0" tIns="0" rIns="0" bIns="0" rtlCol="0">
            <a:spAutoFit/>
          </a:bodyPr>
          <a:lstStyle/>
          <a:p>
            <a:pPr>
              <a:lnSpc>
                <a:spcPct val="130000"/>
              </a:lnSpc>
            </a:pPr>
            <a:r>
              <a:rPr lang="en-US" sz="5400" dirty="0">
                <a:latin typeface="+mj-lt"/>
              </a:rPr>
              <a:t>Useful Links</a:t>
            </a:r>
          </a:p>
        </p:txBody>
      </p:sp>
    </p:spTree>
    <p:extLst>
      <p:ext uri="{BB962C8B-B14F-4D97-AF65-F5344CB8AC3E}">
        <p14:creationId xmlns:p14="http://schemas.microsoft.com/office/powerpoint/2010/main" val="23856452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a:spLocks noGrp="1"/>
          </p:cNvSpPr>
          <p:nvPr>
            <p:ph type="title"/>
          </p:nvPr>
        </p:nvSpPr>
        <p:spPr>
          <a:xfrm>
            <a:off x="975360" y="836516"/>
            <a:ext cx="11054080" cy="2291695"/>
          </a:xfrm>
          <a:prstGeom prst="rect">
            <a:avLst/>
          </a:prstGeom>
        </p:spPr>
        <p:txBody>
          <a:bodyPr>
            <a:normAutofit/>
          </a:bodyPr>
          <a:lstStyle>
            <a:lvl1pPr defTabSz="490727">
              <a:defRPr sz="6719"/>
            </a:lvl1pPr>
          </a:lstStyle>
          <a:p>
            <a:r>
              <a:rPr sz="6000" dirty="0"/>
              <a:t>Integrated Development Environment (IDE) for C#</a:t>
            </a:r>
          </a:p>
        </p:txBody>
      </p:sp>
      <p:sp>
        <p:nvSpPr>
          <p:cNvPr id="145" name="Shape 145"/>
          <p:cNvSpPr>
            <a:spLocks noGrp="1"/>
          </p:cNvSpPr>
          <p:nvPr>
            <p:ph type="body" idx="1"/>
          </p:nvPr>
        </p:nvSpPr>
        <p:spPr>
          <a:xfrm>
            <a:off x="975360" y="4090735"/>
            <a:ext cx="11054080" cy="3683133"/>
          </a:xfrm>
          <a:prstGeom prst="rect">
            <a:avLst/>
          </a:prstGeom>
        </p:spPr>
        <p:txBody>
          <a:bodyPr>
            <a:normAutofit/>
          </a:bodyPr>
          <a:lstStyle/>
          <a:p>
            <a:pPr marL="0" indent="0" algn="ctr">
              <a:buNone/>
            </a:pPr>
            <a:r>
              <a:rPr sz="4400" dirty="0"/>
              <a:t>It is a software application that provides comprehensive facilities to computer programmers for software development. An IDE normally consists of a source code editor, build automation tools and a debugger.</a:t>
            </a:r>
          </a:p>
        </p:txBody>
      </p:sp>
      <p:cxnSp>
        <p:nvCxnSpPr>
          <p:cNvPr id="4" name="Straight Connector 3"/>
          <p:cNvCxnSpPr/>
          <p:nvPr/>
        </p:nvCxnSpPr>
        <p:spPr>
          <a:xfrm flipH="1">
            <a:off x="1000163" y="3191248"/>
            <a:ext cx="9506114" cy="0"/>
          </a:xfrm>
          <a:prstGeom prst="line">
            <a:avLst/>
          </a:prstGeom>
          <a:ln w="19050" cmpd="sng">
            <a:solidFill>
              <a:schemeClr val="accent4"/>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6"/>
          </p:nvPr>
        </p:nvSpPr>
        <p:spPr/>
      </p:sp>
      <p:sp>
        <p:nvSpPr>
          <p:cNvPr id="3" name="Title 2"/>
          <p:cNvSpPr>
            <a:spLocks noGrp="1"/>
          </p:cNvSpPr>
          <p:nvPr>
            <p:ph type="title"/>
          </p:nvPr>
        </p:nvSpPr>
        <p:spPr>
          <a:xfrm>
            <a:off x="593697" y="4126941"/>
            <a:ext cx="7651945" cy="872065"/>
          </a:xfrm>
        </p:spPr>
        <p:txBody>
          <a:bodyPr>
            <a:noAutofit/>
          </a:bodyPr>
          <a:lstStyle/>
          <a:p>
            <a:r>
              <a:rPr lang="en-US" sz="7200" dirty="0"/>
              <a:t>How to create a new project?</a:t>
            </a:r>
            <a:endParaRPr lang="en-US" sz="7040"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18728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141"/>
          <p:cNvSpPr txBox="1">
            <a:spLocks/>
          </p:cNvSpPr>
          <p:nvPr/>
        </p:nvSpPr>
        <p:spPr>
          <a:xfrm>
            <a:off x="911191" y="7601870"/>
            <a:ext cx="11054080" cy="1162753"/>
          </a:xfrm>
          <a:prstGeom prst="rect">
            <a:avLst/>
          </a:prstGeom>
          <a:noFill/>
        </p:spPr>
        <p:txBody>
          <a:bodyPr vert="horz" lIns="0" tIns="0" rIns="0" bIns="0" rtlCol="0" anchor="b">
            <a:normAutofit/>
          </a:bodyPr>
          <a:lstStyle>
            <a:lvl1pPr algn="l" defTabSz="975366" rtl="0" eaLnBrk="1" latinLnBrk="0" hangingPunct="1">
              <a:lnSpc>
                <a:spcPct val="90000"/>
              </a:lnSpc>
              <a:spcBef>
                <a:spcPct val="0"/>
              </a:spcBef>
              <a:buNone/>
              <a:defRPr sz="2987" kern="1200">
                <a:solidFill>
                  <a:schemeClr val="tx1"/>
                </a:solidFill>
                <a:latin typeface="+mj-lt"/>
                <a:ea typeface="Open Sans Light" panose="020B0306030504020204" pitchFamily="34" charset="0"/>
                <a:cs typeface="Open Sans Light" panose="020B0306030504020204" pitchFamily="34" charset="0"/>
              </a:defRPr>
            </a:lvl1pPr>
          </a:lstStyle>
          <a:p>
            <a:r>
              <a:rPr lang="en-US" sz="6000" dirty="0"/>
              <a:t>choose New Project</a:t>
            </a:r>
          </a:p>
        </p:txBody>
      </p:sp>
      <p:sp>
        <p:nvSpPr>
          <p:cNvPr id="8" name="Shape 142"/>
          <p:cNvSpPr txBox="1">
            <a:spLocks/>
          </p:cNvSpPr>
          <p:nvPr/>
        </p:nvSpPr>
        <p:spPr>
          <a:xfrm>
            <a:off x="911191" y="8764624"/>
            <a:ext cx="11054080" cy="579432"/>
          </a:xfrm>
          <a:prstGeom prst="rect">
            <a:avLst/>
          </a:prstGeom>
        </p:spPr>
        <p:txBody>
          <a:bodyPr>
            <a:noAutofit/>
          </a:bodyPr>
          <a:lstStyle>
            <a:lvl1pPr marL="243841" indent="-243841" algn="l" defTabSz="975366" rtl="0" eaLnBrk="1" latinLnBrk="0" hangingPunct="1">
              <a:lnSpc>
                <a:spcPct val="90000"/>
              </a:lnSpc>
              <a:spcBef>
                <a:spcPts val="1067"/>
              </a:spcBef>
              <a:buFont typeface="Arial" panose="020B0604020202020204" pitchFamily="34" charset="0"/>
              <a:buChar char="•"/>
              <a:defRPr sz="2560" kern="1200">
                <a:solidFill>
                  <a:schemeClr val="tx1"/>
                </a:solidFill>
                <a:latin typeface="+mn-lt"/>
                <a:ea typeface="Open Sans Light" panose="020B0306030504020204" pitchFamily="34" charset="0"/>
                <a:cs typeface="Open Sans Light" panose="020B0306030504020204" pitchFamily="34" charset="0"/>
              </a:defRPr>
            </a:lvl1pPr>
            <a:lvl2pPr marL="731525" indent="-243841" algn="l" defTabSz="975366" rtl="0" eaLnBrk="1" latinLnBrk="0" hangingPunct="1">
              <a:lnSpc>
                <a:spcPct val="90000"/>
              </a:lnSpc>
              <a:spcBef>
                <a:spcPts val="533"/>
              </a:spcBef>
              <a:buFont typeface="Arial" panose="020B0604020202020204" pitchFamily="34" charset="0"/>
              <a:buChar char="•"/>
              <a:defRPr sz="2133" kern="1200">
                <a:solidFill>
                  <a:schemeClr val="tx1"/>
                </a:solidFill>
                <a:latin typeface="+mn-lt"/>
                <a:ea typeface="Open Sans Light" panose="020B0306030504020204" pitchFamily="34" charset="0"/>
                <a:cs typeface="Open Sans Light" panose="020B0306030504020204" pitchFamily="34" charset="0"/>
              </a:defRPr>
            </a:lvl2pPr>
            <a:lvl3pPr marL="1219207" indent="-243841" algn="l" defTabSz="975366"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Open Sans Light" panose="020B0306030504020204" pitchFamily="34" charset="0"/>
                <a:cs typeface="Open Sans Light" panose="020B0306030504020204" pitchFamily="34" charset="0"/>
              </a:defRPr>
            </a:lvl3pPr>
            <a:lvl4pPr marL="1706891" indent="-243841" algn="l" defTabSz="975366" rtl="0" eaLnBrk="1" latinLnBrk="0" hangingPunct="1">
              <a:lnSpc>
                <a:spcPct val="90000"/>
              </a:lnSpc>
              <a:spcBef>
                <a:spcPts val="533"/>
              </a:spcBef>
              <a:buFont typeface="Arial" panose="020B0604020202020204" pitchFamily="34" charset="0"/>
              <a:buChar char="•"/>
              <a:defRPr sz="1707" kern="1200">
                <a:solidFill>
                  <a:schemeClr val="tx1"/>
                </a:solidFill>
                <a:latin typeface="+mn-lt"/>
                <a:ea typeface="Open Sans Light" panose="020B0306030504020204" pitchFamily="34" charset="0"/>
                <a:cs typeface="Open Sans Light" panose="020B0306030504020204" pitchFamily="34" charset="0"/>
              </a:defRPr>
            </a:lvl4pPr>
            <a:lvl5pPr marL="2194574" indent="-243841" algn="l" defTabSz="975366" rtl="0" eaLnBrk="1" latinLnBrk="0" hangingPunct="1">
              <a:lnSpc>
                <a:spcPct val="90000"/>
              </a:lnSpc>
              <a:spcBef>
                <a:spcPts val="533"/>
              </a:spcBef>
              <a:buFont typeface="Arial" panose="020B0604020202020204" pitchFamily="34" charset="0"/>
              <a:buChar char="•"/>
              <a:defRPr sz="1707" kern="1200">
                <a:solidFill>
                  <a:schemeClr val="tx1"/>
                </a:solidFill>
                <a:latin typeface="+mn-lt"/>
                <a:ea typeface="Open Sans Light" panose="020B0306030504020204" pitchFamily="34" charset="0"/>
                <a:cs typeface="Open Sans Light" panose="020B0306030504020204" pitchFamily="34" charset="0"/>
              </a:defRPr>
            </a:lvl5pPr>
            <a:lvl6pPr marL="2682257" indent="-243841" algn="l" defTabSz="975366"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6pPr>
            <a:lvl7pPr marL="3169940" indent="-243841" algn="l" defTabSz="975366"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7pPr>
            <a:lvl8pPr marL="3657623" indent="-243841" algn="l" defTabSz="975366"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8pPr>
            <a:lvl9pPr marL="4145306" indent="-243841" algn="l" defTabSz="975366"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9pPr>
          </a:lstStyle>
          <a:p>
            <a:pPr marL="0" indent="0">
              <a:buNone/>
            </a:pPr>
            <a:r>
              <a:rPr lang="en-US" sz="2400" dirty="0"/>
              <a:t>or go to File -&gt; New -&gt; Project</a:t>
            </a:r>
          </a:p>
        </p:txBody>
      </p:sp>
      <p:pic>
        <p:nvPicPr>
          <p:cNvPr id="149" name="vs2015startuprc1.jpg"/>
          <p:cNvPicPr>
            <a:picLocks noGrp="1" noChangeAspect="1"/>
          </p:cNvPicPr>
          <p:nvPr>
            <p:ph type="pic" idx="13"/>
          </p:nvPr>
        </p:nvPicPr>
        <p:blipFill rotWithShape="1">
          <a:blip r:embed="rId2">
            <a:extLst/>
          </a:blip>
          <a:srcRect l="353" r="234"/>
          <a:stretch/>
        </p:blipFill>
        <p:spPr>
          <a:xfrm>
            <a:off x="-10028" y="-59036"/>
            <a:ext cx="13014828" cy="7386936"/>
          </a:xfrm>
          <a:prstGeom prst="rect">
            <a:avLst/>
          </a:prstGeom>
        </p:spPr>
      </p:pic>
      <p:sp>
        <p:nvSpPr>
          <p:cNvPr id="152" name="Shape 152"/>
          <p:cNvSpPr/>
          <p:nvPr/>
        </p:nvSpPr>
        <p:spPr>
          <a:xfrm>
            <a:off x="445916" y="2317583"/>
            <a:ext cx="1104494" cy="220616"/>
          </a:xfrm>
          <a:prstGeom prst="rect">
            <a:avLst/>
          </a:prstGeom>
          <a:ln w="38100">
            <a:solidFill>
              <a:srgbClr val="FF2600"/>
            </a:solidFill>
            <a:miter lim="400000"/>
          </a:ln>
        </p:spPr>
        <p:txBody>
          <a:bodyPr lIns="50800" tIns="50800" rIns="50800" bIns="50800" anchor="ctr"/>
          <a:lstStyle/>
          <a:p>
            <a:pPr algn="l">
              <a:defRPr sz="2400">
                <a:solidFill>
                  <a:srgbClr val="666600"/>
                </a:solidFill>
              </a:defRPr>
            </a:pPr>
            <a:endParaRPr/>
          </a:p>
        </p:txBody>
      </p:sp>
      <p:sp>
        <p:nvSpPr>
          <p:cNvPr id="153" name="Shape 153"/>
          <p:cNvSpPr/>
          <p:nvPr/>
        </p:nvSpPr>
        <p:spPr>
          <a:xfrm>
            <a:off x="-1703" y="236448"/>
            <a:ext cx="274320" cy="220616"/>
          </a:xfrm>
          <a:prstGeom prst="rect">
            <a:avLst/>
          </a:prstGeom>
          <a:ln w="38100">
            <a:solidFill>
              <a:srgbClr val="FF2600"/>
            </a:solidFill>
            <a:miter lim="400000"/>
          </a:ln>
        </p:spPr>
        <p:txBody>
          <a:bodyPr lIns="50800" tIns="50800" rIns="50800" bIns="50800" anchor="ctr"/>
          <a:lstStyle/>
          <a:p>
            <a:pPr algn="l">
              <a:defRPr sz="2400">
                <a:solidFill>
                  <a:srgbClr val="666600"/>
                </a:solidFill>
              </a:defRPr>
            </a:pPr>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 name="vs2015project.jpg"/>
          <p:cNvPicPr>
            <a:picLocks noGrp="1" noChangeAspect="1"/>
          </p:cNvPicPr>
          <p:nvPr>
            <p:ph type="pic" idx="13"/>
          </p:nvPr>
        </p:nvPicPr>
        <p:blipFill rotWithShape="1">
          <a:blip r:embed="rId2">
            <a:extLst/>
          </a:blip>
          <a:srcRect t="-276" b="512"/>
          <a:stretch/>
        </p:blipFill>
        <p:spPr>
          <a:xfrm>
            <a:off x="2675969" y="1066423"/>
            <a:ext cx="9804789" cy="6178593"/>
          </a:xfrm>
          <a:prstGeom prst="rect">
            <a:avLst/>
          </a:prstGeom>
        </p:spPr>
      </p:pic>
      <p:grpSp>
        <p:nvGrpSpPr>
          <p:cNvPr id="163" name="Group 163"/>
          <p:cNvGrpSpPr/>
          <p:nvPr/>
        </p:nvGrpSpPr>
        <p:grpSpPr>
          <a:xfrm>
            <a:off x="2773888" y="1423898"/>
            <a:ext cx="6798398" cy="4953023"/>
            <a:chOff x="0" y="0"/>
            <a:chExt cx="6798396" cy="4953021"/>
          </a:xfrm>
        </p:grpSpPr>
        <p:sp>
          <p:nvSpPr>
            <p:cNvPr id="158" name="Shape 158"/>
            <p:cNvSpPr/>
            <p:nvPr/>
          </p:nvSpPr>
          <p:spPr>
            <a:xfrm>
              <a:off x="0" y="0"/>
              <a:ext cx="2265938" cy="4135394"/>
            </a:xfrm>
            <a:prstGeom prst="rect">
              <a:avLst/>
            </a:prstGeom>
            <a:noFill/>
            <a:ln w="38100" cap="flat">
              <a:solidFill>
                <a:srgbClr val="FF2600"/>
              </a:solidFill>
              <a:prstDash val="solid"/>
              <a:miter lim="400000"/>
            </a:ln>
            <a:effectLst/>
          </p:spPr>
          <p:txBody>
            <a:bodyPr wrap="square" lIns="50800" tIns="50800" rIns="50800" bIns="50800" numCol="1" anchor="ctr">
              <a:noAutofit/>
            </a:bodyPr>
            <a:lstStyle/>
            <a:p>
              <a:pPr algn="l">
                <a:defRPr sz="2400">
                  <a:solidFill>
                    <a:srgbClr val="666600"/>
                  </a:solidFill>
                </a:defRPr>
              </a:pPr>
              <a:endParaRPr/>
            </a:p>
          </p:txBody>
        </p:sp>
        <p:sp>
          <p:nvSpPr>
            <p:cNvPr id="159" name="Shape 159"/>
            <p:cNvSpPr/>
            <p:nvPr/>
          </p:nvSpPr>
          <p:spPr>
            <a:xfrm>
              <a:off x="2324686" y="43903"/>
              <a:ext cx="1510547" cy="214733"/>
            </a:xfrm>
            <a:prstGeom prst="rect">
              <a:avLst/>
            </a:prstGeom>
            <a:noFill/>
            <a:ln w="38100" cap="flat">
              <a:solidFill>
                <a:srgbClr val="FF2600"/>
              </a:solidFill>
              <a:prstDash val="solid"/>
              <a:miter lim="400000"/>
            </a:ln>
            <a:effectLst/>
          </p:spPr>
          <p:txBody>
            <a:bodyPr wrap="square" lIns="50800" tIns="50800" rIns="50800" bIns="50800" numCol="1" anchor="ctr">
              <a:noAutofit/>
            </a:bodyPr>
            <a:lstStyle/>
            <a:p>
              <a:pPr algn="l">
                <a:defRPr sz="2400">
                  <a:solidFill>
                    <a:srgbClr val="666600"/>
                  </a:solidFill>
                </a:defRPr>
              </a:pPr>
              <a:endParaRPr/>
            </a:p>
          </p:txBody>
        </p:sp>
        <p:sp>
          <p:nvSpPr>
            <p:cNvPr id="160" name="Shape 160"/>
            <p:cNvSpPr/>
            <p:nvPr/>
          </p:nvSpPr>
          <p:spPr>
            <a:xfrm>
              <a:off x="2324686" y="1104944"/>
              <a:ext cx="4455244" cy="389272"/>
            </a:xfrm>
            <a:prstGeom prst="rect">
              <a:avLst/>
            </a:prstGeom>
            <a:noFill/>
            <a:ln w="38100" cap="flat">
              <a:solidFill>
                <a:srgbClr val="FF2600"/>
              </a:solidFill>
              <a:prstDash val="solid"/>
              <a:miter lim="400000"/>
            </a:ln>
            <a:effectLst/>
          </p:spPr>
          <p:txBody>
            <a:bodyPr wrap="square" lIns="50800" tIns="50800" rIns="50800" bIns="50800" numCol="1" anchor="ctr">
              <a:noAutofit/>
            </a:bodyPr>
            <a:lstStyle/>
            <a:p>
              <a:pPr algn="l">
                <a:defRPr sz="2400">
                  <a:solidFill>
                    <a:srgbClr val="666600"/>
                  </a:solidFill>
                </a:defRPr>
              </a:pPr>
              <a:endParaRPr/>
            </a:p>
          </p:txBody>
        </p:sp>
        <p:sp>
          <p:nvSpPr>
            <p:cNvPr id="161" name="Shape 161"/>
            <p:cNvSpPr/>
            <p:nvPr/>
          </p:nvSpPr>
          <p:spPr>
            <a:xfrm>
              <a:off x="19907" y="4494499"/>
              <a:ext cx="6778490" cy="214734"/>
            </a:xfrm>
            <a:prstGeom prst="rect">
              <a:avLst/>
            </a:prstGeom>
            <a:noFill/>
            <a:ln w="38100" cap="flat">
              <a:solidFill>
                <a:srgbClr val="FF2600"/>
              </a:solidFill>
              <a:prstDash val="solid"/>
              <a:miter lim="400000"/>
            </a:ln>
            <a:effectLst/>
          </p:spPr>
          <p:txBody>
            <a:bodyPr wrap="square" lIns="50800" tIns="50800" rIns="50800" bIns="50800" numCol="1" anchor="ctr">
              <a:noAutofit/>
            </a:bodyPr>
            <a:lstStyle/>
            <a:p>
              <a:pPr algn="l">
                <a:defRPr sz="2400">
                  <a:solidFill>
                    <a:srgbClr val="666600"/>
                  </a:solidFill>
                </a:defRPr>
              </a:pPr>
              <a:endParaRPr/>
            </a:p>
          </p:txBody>
        </p:sp>
        <p:sp>
          <p:nvSpPr>
            <p:cNvPr id="162" name="Shape 162"/>
            <p:cNvSpPr/>
            <p:nvPr/>
          </p:nvSpPr>
          <p:spPr>
            <a:xfrm>
              <a:off x="19907" y="4738289"/>
              <a:ext cx="6778490" cy="214733"/>
            </a:xfrm>
            <a:prstGeom prst="rect">
              <a:avLst/>
            </a:prstGeom>
            <a:noFill/>
            <a:ln w="38100" cap="flat">
              <a:solidFill>
                <a:srgbClr val="FF2600"/>
              </a:solidFill>
              <a:prstDash val="solid"/>
              <a:miter lim="400000"/>
            </a:ln>
            <a:effectLst/>
          </p:spPr>
          <p:txBody>
            <a:bodyPr wrap="square" lIns="50800" tIns="50800" rIns="50800" bIns="50800" numCol="1" anchor="ctr">
              <a:noAutofit/>
            </a:bodyPr>
            <a:lstStyle/>
            <a:p>
              <a:pPr algn="l">
                <a:defRPr sz="2400">
                  <a:solidFill>
                    <a:srgbClr val="666600"/>
                  </a:solidFill>
                </a:defRPr>
              </a:pPr>
              <a:endParaRPr/>
            </a:p>
          </p:txBody>
        </p:sp>
      </p:grpSp>
      <p:sp>
        <p:nvSpPr>
          <p:cNvPr id="164" name="Shape 164"/>
          <p:cNvSpPr/>
          <p:nvPr/>
        </p:nvSpPr>
        <p:spPr>
          <a:xfrm>
            <a:off x="153354" y="1098507"/>
            <a:ext cx="2136297" cy="1803401"/>
          </a:xfrm>
          <a:prstGeom prst="rect">
            <a:avLst/>
          </a:prstGeom>
          <a:solidFill>
            <a:srgbClr val="000000">
              <a:alpha val="40112"/>
            </a:srgbClr>
          </a:solidFill>
          <a:ln w="25400">
            <a:solidFill>
              <a:srgbClr val="85888D"/>
            </a:solidFill>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a:defRPr sz="1800">
                <a:solidFill>
                  <a:srgbClr val="FFFFFF"/>
                </a:solidFill>
              </a:defRPr>
            </a:lvl1pPr>
          </a:lstStyle>
          <a:p>
            <a:r>
              <a:t>project templates are divided into categories based on the language used and the type of the project</a:t>
            </a:r>
          </a:p>
        </p:txBody>
      </p:sp>
      <p:sp>
        <p:nvSpPr>
          <p:cNvPr id="165" name="Shape 165"/>
          <p:cNvSpPr/>
          <p:nvPr/>
        </p:nvSpPr>
        <p:spPr>
          <a:xfrm>
            <a:off x="5069110" y="193095"/>
            <a:ext cx="5874202" cy="685801"/>
          </a:xfrm>
          <a:prstGeom prst="rect">
            <a:avLst/>
          </a:prstGeom>
          <a:solidFill>
            <a:srgbClr val="000000">
              <a:alpha val="40112"/>
            </a:srgbClr>
          </a:solidFill>
          <a:ln w="25400">
            <a:solidFill>
              <a:srgbClr val="85888D"/>
            </a:solidFill>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a:defRPr sz="1800">
                <a:solidFill>
                  <a:srgbClr val="FFFFFF"/>
                </a:solidFill>
              </a:defRPr>
            </a:lvl1pPr>
          </a:lstStyle>
          <a:p>
            <a:r>
              <a:t>The .Net framework consists of an enormous library of codes used by the client languages such as C#</a:t>
            </a:r>
          </a:p>
        </p:txBody>
      </p:sp>
      <p:sp>
        <p:nvSpPr>
          <p:cNvPr id="166" name="Shape 166"/>
          <p:cNvSpPr/>
          <p:nvPr/>
        </p:nvSpPr>
        <p:spPr>
          <a:xfrm>
            <a:off x="8409698" y="3174967"/>
            <a:ext cx="2629900" cy="406401"/>
          </a:xfrm>
          <a:prstGeom prst="rect">
            <a:avLst/>
          </a:prstGeom>
          <a:solidFill>
            <a:srgbClr val="000000">
              <a:alpha val="40112"/>
            </a:srgbClr>
          </a:solidFill>
          <a:ln w="25400">
            <a:solidFill>
              <a:srgbClr val="85888D"/>
            </a:solidFill>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a:defRPr sz="1800">
                <a:solidFill>
                  <a:srgbClr val="FFFFFF"/>
                </a:solidFill>
              </a:defRPr>
            </a:lvl1pPr>
          </a:lstStyle>
          <a:p>
            <a:r>
              <a:t>ex. Console Application</a:t>
            </a:r>
          </a:p>
        </p:txBody>
      </p:sp>
      <p:sp>
        <p:nvSpPr>
          <p:cNvPr id="167" name="Shape 167"/>
          <p:cNvSpPr/>
          <p:nvPr/>
        </p:nvSpPr>
        <p:spPr>
          <a:xfrm>
            <a:off x="153354" y="5474178"/>
            <a:ext cx="2136297" cy="406401"/>
          </a:xfrm>
          <a:prstGeom prst="rect">
            <a:avLst/>
          </a:prstGeom>
          <a:solidFill>
            <a:srgbClr val="000000">
              <a:alpha val="40112"/>
            </a:srgbClr>
          </a:solidFill>
          <a:ln w="25400">
            <a:solidFill>
              <a:srgbClr val="85888D"/>
            </a:solidFill>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a:defRPr sz="1800">
                <a:solidFill>
                  <a:srgbClr val="FFFFFF"/>
                </a:solidFill>
              </a:defRPr>
            </a:lvl1pPr>
          </a:lstStyle>
          <a:p>
            <a:r>
              <a:t>name the project</a:t>
            </a:r>
          </a:p>
        </p:txBody>
      </p:sp>
      <p:sp>
        <p:nvSpPr>
          <p:cNvPr id="168" name="Shape 168"/>
          <p:cNvSpPr/>
          <p:nvPr/>
        </p:nvSpPr>
        <p:spPr>
          <a:xfrm>
            <a:off x="153354" y="6324600"/>
            <a:ext cx="2136297" cy="965201"/>
          </a:xfrm>
          <a:prstGeom prst="rect">
            <a:avLst/>
          </a:prstGeom>
          <a:solidFill>
            <a:srgbClr val="000000">
              <a:alpha val="40112"/>
            </a:srgbClr>
          </a:solidFill>
          <a:ln w="25400">
            <a:solidFill>
              <a:srgbClr val="85888D"/>
            </a:solidFill>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a:defRPr sz="1800">
                <a:solidFill>
                  <a:srgbClr val="FFFFFF"/>
                </a:solidFill>
              </a:defRPr>
            </a:lvl1pPr>
          </a:lstStyle>
          <a:p>
            <a:r>
              <a:t>choose the project location (you can keep it as it is)</a:t>
            </a:r>
          </a:p>
        </p:txBody>
      </p:sp>
      <p:sp>
        <p:nvSpPr>
          <p:cNvPr id="169" name="Shape 169"/>
          <p:cNvSpPr/>
          <p:nvPr/>
        </p:nvSpPr>
        <p:spPr>
          <a:xfrm flipV="1">
            <a:off x="2280692" y="6428449"/>
            <a:ext cx="1088997" cy="534323"/>
          </a:xfrm>
          <a:prstGeom prst="line">
            <a:avLst/>
          </a:prstGeom>
          <a:ln w="25400">
            <a:solidFill>
              <a:srgbClr val="000000"/>
            </a:solidFill>
            <a:miter lim="400000"/>
            <a:tailEnd type="triangle"/>
          </a:ln>
        </p:spPr>
        <p:txBody>
          <a:bodyPr lIns="50800" tIns="50800" rIns="50800" bIns="50800" anchor="ctr"/>
          <a:lstStyle/>
          <a:p>
            <a:pPr algn="l">
              <a:defRPr sz="2400">
                <a:solidFill>
                  <a:srgbClr val="666600"/>
                </a:solidFill>
              </a:defRPr>
            </a:pPr>
            <a:endParaRPr/>
          </a:p>
        </p:txBody>
      </p:sp>
      <p:sp>
        <p:nvSpPr>
          <p:cNvPr id="170" name="Shape 170"/>
          <p:cNvSpPr/>
          <p:nvPr/>
        </p:nvSpPr>
        <p:spPr>
          <a:xfrm>
            <a:off x="2280692" y="5704515"/>
            <a:ext cx="1085438" cy="148137"/>
          </a:xfrm>
          <a:prstGeom prst="line">
            <a:avLst/>
          </a:prstGeom>
          <a:ln w="25400">
            <a:solidFill>
              <a:srgbClr val="000000"/>
            </a:solidFill>
            <a:miter lim="400000"/>
            <a:tailEnd type="triangle"/>
          </a:ln>
        </p:spPr>
        <p:txBody>
          <a:bodyPr lIns="50800" tIns="50800" rIns="50800" bIns="50800" anchor="ctr"/>
          <a:lstStyle/>
          <a:p>
            <a:pPr algn="l">
              <a:defRPr sz="2400">
                <a:solidFill>
                  <a:srgbClr val="666600"/>
                </a:solidFill>
              </a:defRPr>
            </a:pPr>
            <a:endParaRPr/>
          </a:p>
        </p:txBody>
      </p:sp>
      <p:sp>
        <p:nvSpPr>
          <p:cNvPr id="171" name="Shape 171"/>
          <p:cNvSpPr/>
          <p:nvPr/>
        </p:nvSpPr>
        <p:spPr>
          <a:xfrm>
            <a:off x="2280692" y="2106509"/>
            <a:ext cx="472719" cy="472720"/>
          </a:xfrm>
          <a:prstGeom prst="line">
            <a:avLst/>
          </a:prstGeom>
          <a:ln w="25400">
            <a:solidFill>
              <a:srgbClr val="000000"/>
            </a:solidFill>
            <a:miter lim="400000"/>
            <a:tailEnd type="triangle"/>
          </a:ln>
        </p:spPr>
        <p:txBody>
          <a:bodyPr lIns="50800" tIns="50800" rIns="50800" bIns="50800" anchor="ctr"/>
          <a:lstStyle/>
          <a:p>
            <a:pPr algn="l">
              <a:defRPr sz="2400">
                <a:solidFill>
                  <a:srgbClr val="666600"/>
                </a:solidFill>
              </a:defRPr>
            </a:pPr>
            <a:endParaRPr/>
          </a:p>
        </p:txBody>
      </p:sp>
      <p:sp>
        <p:nvSpPr>
          <p:cNvPr id="172" name="Shape 172"/>
          <p:cNvSpPr/>
          <p:nvPr/>
        </p:nvSpPr>
        <p:spPr>
          <a:xfrm>
            <a:off x="5952563" y="874267"/>
            <a:ext cx="1" cy="562332"/>
          </a:xfrm>
          <a:prstGeom prst="line">
            <a:avLst/>
          </a:prstGeom>
          <a:ln w="25400">
            <a:solidFill>
              <a:srgbClr val="000000"/>
            </a:solidFill>
            <a:miter lim="400000"/>
            <a:tailEnd type="triangle"/>
          </a:ln>
        </p:spPr>
        <p:txBody>
          <a:bodyPr lIns="50800" tIns="50800" rIns="50800" bIns="50800" anchor="ctr"/>
          <a:lstStyle/>
          <a:p>
            <a:pPr algn="l">
              <a:defRPr sz="2400">
                <a:solidFill>
                  <a:srgbClr val="666600"/>
                </a:solidFill>
              </a:defRPr>
            </a:pPr>
            <a:endParaRPr/>
          </a:p>
        </p:txBody>
      </p:sp>
      <p:sp>
        <p:nvSpPr>
          <p:cNvPr id="173" name="Shape 173"/>
          <p:cNvSpPr/>
          <p:nvPr/>
        </p:nvSpPr>
        <p:spPr>
          <a:xfrm flipH="1" flipV="1">
            <a:off x="9560607" y="2702495"/>
            <a:ext cx="471502" cy="471502"/>
          </a:xfrm>
          <a:prstGeom prst="line">
            <a:avLst/>
          </a:prstGeom>
          <a:ln w="25400">
            <a:solidFill>
              <a:srgbClr val="000000"/>
            </a:solidFill>
            <a:miter lim="400000"/>
            <a:tailEnd type="triangle"/>
          </a:ln>
        </p:spPr>
        <p:txBody>
          <a:bodyPr lIns="50800" tIns="50800" rIns="50800" bIns="50800" anchor="ctr"/>
          <a:lstStyle/>
          <a:p>
            <a:pPr algn="l">
              <a:defRPr sz="2400">
                <a:solidFill>
                  <a:srgbClr val="666600"/>
                </a:solidFill>
              </a:defRPr>
            </a:pPr>
            <a:endParaRPr/>
          </a:p>
        </p:txBody>
      </p:sp>
      <p:sp>
        <p:nvSpPr>
          <p:cNvPr id="21" name="Shape 141"/>
          <p:cNvSpPr txBox="1">
            <a:spLocks/>
          </p:cNvSpPr>
          <p:nvPr/>
        </p:nvSpPr>
        <p:spPr>
          <a:xfrm>
            <a:off x="911191" y="7601870"/>
            <a:ext cx="11729988" cy="1162753"/>
          </a:xfrm>
          <a:prstGeom prst="rect">
            <a:avLst/>
          </a:prstGeom>
          <a:noFill/>
        </p:spPr>
        <p:txBody>
          <a:bodyPr vert="horz" lIns="0" tIns="0" rIns="0" bIns="0" rtlCol="0" anchor="b">
            <a:normAutofit fontScale="85000" lnSpcReduction="10000"/>
          </a:bodyPr>
          <a:lstStyle>
            <a:lvl1pPr algn="l" defTabSz="975366" rtl="0" eaLnBrk="1" latinLnBrk="0" hangingPunct="1">
              <a:lnSpc>
                <a:spcPct val="90000"/>
              </a:lnSpc>
              <a:spcBef>
                <a:spcPct val="0"/>
              </a:spcBef>
              <a:buNone/>
              <a:defRPr sz="2987" kern="1200">
                <a:solidFill>
                  <a:schemeClr val="tx1"/>
                </a:solidFill>
                <a:latin typeface="+mj-lt"/>
                <a:ea typeface="Open Sans Light" panose="020B0306030504020204" pitchFamily="34" charset="0"/>
                <a:cs typeface="Open Sans Light" panose="020B0306030504020204" pitchFamily="34" charset="0"/>
              </a:defRPr>
            </a:lvl1pPr>
          </a:lstStyle>
          <a:p>
            <a:r>
              <a:rPr lang="en-US" sz="6000" dirty="0"/>
              <a:t>Choose the project template you want</a:t>
            </a:r>
          </a:p>
        </p:txBody>
      </p:sp>
      <p:sp>
        <p:nvSpPr>
          <p:cNvPr id="22" name="Shape 142"/>
          <p:cNvSpPr txBox="1">
            <a:spLocks/>
          </p:cNvSpPr>
          <p:nvPr/>
        </p:nvSpPr>
        <p:spPr>
          <a:xfrm>
            <a:off x="911191" y="8764624"/>
            <a:ext cx="11054080" cy="579432"/>
          </a:xfrm>
          <a:prstGeom prst="rect">
            <a:avLst/>
          </a:prstGeom>
        </p:spPr>
        <p:txBody>
          <a:bodyPr>
            <a:noAutofit/>
          </a:bodyPr>
          <a:lstStyle>
            <a:lvl1pPr marL="243841" indent="-243841" algn="l" defTabSz="975366" rtl="0" eaLnBrk="1" latinLnBrk="0" hangingPunct="1">
              <a:lnSpc>
                <a:spcPct val="90000"/>
              </a:lnSpc>
              <a:spcBef>
                <a:spcPts val="1067"/>
              </a:spcBef>
              <a:buFont typeface="Arial" panose="020B0604020202020204" pitchFamily="34" charset="0"/>
              <a:buChar char="•"/>
              <a:defRPr sz="2560" kern="1200">
                <a:solidFill>
                  <a:schemeClr val="tx1"/>
                </a:solidFill>
                <a:latin typeface="+mn-lt"/>
                <a:ea typeface="Open Sans Light" panose="020B0306030504020204" pitchFamily="34" charset="0"/>
                <a:cs typeface="Open Sans Light" panose="020B0306030504020204" pitchFamily="34" charset="0"/>
              </a:defRPr>
            </a:lvl1pPr>
            <a:lvl2pPr marL="731525" indent="-243841" algn="l" defTabSz="975366" rtl="0" eaLnBrk="1" latinLnBrk="0" hangingPunct="1">
              <a:lnSpc>
                <a:spcPct val="90000"/>
              </a:lnSpc>
              <a:spcBef>
                <a:spcPts val="533"/>
              </a:spcBef>
              <a:buFont typeface="Arial" panose="020B0604020202020204" pitchFamily="34" charset="0"/>
              <a:buChar char="•"/>
              <a:defRPr sz="2133" kern="1200">
                <a:solidFill>
                  <a:schemeClr val="tx1"/>
                </a:solidFill>
                <a:latin typeface="+mn-lt"/>
                <a:ea typeface="Open Sans Light" panose="020B0306030504020204" pitchFamily="34" charset="0"/>
                <a:cs typeface="Open Sans Light" panose="020B0306030504020204" pitchFamily="34" charset="0"/>
              </a:defRPr>
            </a:lvl2pPr>
            <a:lvl3pPr marL="1219207" indent="-243841" algn="l" defTabSz="975366"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Open Sans Light" panose="020B0306030504020204" pitchFamily="34" charset="0"/>
                <a:cs typeface="Open Sans Light" panose="020B0306030504020204" pitchFamily="34" charset="0"/>
              </a:defRPr>
            </a:lvl3pPr>
            <a:lvl4pPr marL="1706891" indent="-243841" algn="l" defTabSz="975366" rtl="0" eaLnBrk="1" latinLnBrk="0" hangingPunct="1">
              <a:lnSpc>
                <a:spcPct val="90000"/>
              </a:lnSpc>
              <a:spcBef>
                <a:spcPts val="533"/>
              </a:spcBef>
              <a:buFont typeface="Arial" panose="020B0604020202020204" pitchFamily="34" charset="0"/>
              <a:buChar char="•"/>
              <a:defRPr sz="1707" kern="1200">
                <a:solidFill>
                  <a:schemeClr val="tx1"/>
                </a:solidFill>
                <a:latin typeface="+mn-lt"/>
                <a:ea typeface="Open Sans Light" panose="020B0306030504020204" pitchFamily="34" charset="0"/>
                <a:cs typeface="Open Sans Light" panose="020B0306030504020204" pitchFamily="34" charset="0"/>
              </a:defRPr>
            </a:lvl4pPr>
            <a:lvl5pPr marL="2194574" indent="-243841" algn="l" defTabSz="975366" rtl="0" eaLnBrk="1" latinLnBrk="0" hangingPunct="1">
              <a:lnSpc>
                <a:spcPct val="90000"/>
              </a:lnSpc>
              <a:spcBef>
                <a:spcPts val="533"/>
              </a:spcBef>
              <a:buFont typeface="Arial" panose="020B0604020202020204" pitchFamily="34" charset="0"/>
              <a:buChar char="•"/>
              <a:defRPr sz="1707" kern="1200">
                <a:solidFill>
                  <a:schemeClr val="tx1"/>
                </a:solidFill>
                <a:latin typeface="+mn-lt"/>
                <a:ea typeface="Open Sans Light" panose="020B0306030504020204" pitchFamily="34" charset="0"/>
                <a:cs typeface="Open Sans Light" panose="020B0306030504020204" pitchFamily="34" charset="0"/>
              </a:defRPr>
            </a:lvl5pPr>
            <a:lvl6pPr marL="2682257" indent="-243841" algn="l" defTabSz="975366"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6pPr>
            <a:lvl7pPr marL="3169940" indent="-243841" algn="l" defTabSz="975366"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7pPr>
            <a:lvl8pPr marL="3657623" indent="-243841" algn="l" defTabSz="975366"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8pPr>
            <a:lvl9pPr marL="4145306" indent="-243841" algn="l" defTabSz="975366"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9pPr>
          </a:lstStyle>
          <a:p>
            <a:pPr marL="0" indent="0">
              <a:buNone/>
            </a:pPr>
            <a:r>
              <a:rPr lang="en-US" sz="2400" dirty="0"/>
              <a:t>ex. C# -&gt; Console Application</a:t>
            </a:r>
          </a:p>
        </p:txBody>
      </p:sp>
    </p:spTree>
  </p:cSld>
  <p:clrMapOvr>
    <a:masterClrMapping/>
  </p:clrMapOvr>
  <p:transition spd="slow"/>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YS Template">
  <a:themeElements>
    <a:clrScheme name="Lion Dark RED">
      <a:dk1>
        <a:srgbClr val="FFFFFF"/>
      </a:dk1>
      <a:lt1>
        <a:srgbClr val="2A2D34"/>
      </a:lt1>
      <a:dk2>
        <a:srgbClr val="FFFFFF"/>
      </a:dk2>
      <a:lt2>
        <a:srgbClr val="2A2D34"/>
      </a:lt2>
      <a:accent1>
        <a:srgbClr val="F3644D"/>
      </a:accent1>
      <a:accent2>
        <a:srgbClr val="EC553C"/>
      </a:accent2>
      <a:accent3>
        <a:srgbClr val="E4492F"/>
      </a:accent3>
      <a:accent4>
        <a:srgbClr val="DC3F25"/>
      </a:accent4>
      <a:accent5>
        <a:srgbClr val="CF3218"/>
      </a:accent5>
      <a:accent6>
        <a:srgbClr val="BE2A11"/>
      </a:accent6>
      <a:hlink>
        <a:srgbClr val="0563C1"/>
      </a:hlink>
      <a:folHlink>
        <a:srgbClr val="954F72"/>
      </a:folHlink>
    </a:clrScheme>
    <a:fontScheme name="Custom 1">
      <a:majorFont>
        <a:latin typeface="Segoe UI Semibold"/>
        <a:ea typeface=""/>
        <a:cs typeface=""/>
      </a:majorFont>
      <a:minorFont>
        <a:latin typeface="Segoe UI Light"/>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2700" cmpd="sng">
          <a:solidFill>
            <a:schemeClr val="accent1">
              <a:lumMod val="75000"/>
            </a:schemeClr>
          </a:solidFill>
          <a:prstDash val="sysDash"/>
          <a:headEnd type="none"/>
          <a:tailEnd type="oval" w="lg" len="lg"/>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2638</TotalTime>
  <Words>3317</Words>
  <Application>Microsoft Office PowerPoint</Application>
  <PresentationFormat>Custom</PresentationFormat>
  <Paragraphs>566</Paragraphs>
  <Slides>57</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57</vt:i4>
      </vt:variant>
    </vt:vector>
  </HeadingPairs>
  <TitlesOfParts>
    <vt:vector size="70" baseType="lpstr">
      <vt:lpstr>Arial</vt:lpstr>
      <vt:lpstr>Bebas Neue Regular</vt:lpstr>
      <vt:lpstr>Helvetica</vt:lpstr>
      <vt:lpstr>Helvetica Light</vt:lpstr>
      <vt:lpstr>Helvetica Neue</vt:lpstr>
      <vt:lpstr>Menlo</vt:lpstr>
      <vt:lpstr>Open Sans Light</vt:lpstr>
      <vt:lpstr>Roboto Condensed bold</vt:lpstr>
      <vt:lpstr>Roboto Condensed Light</vt:lpstr>
      <vt:lpstr>Segoe UI Light</vt:lpstr>
      <vt:lpstr>Segoe UI Semibold</vt:lpstr>
      <vt:lpstr>Verdana</vt:lpstr>
      <vt:lpstr>MYS Template</vt:lpstr>
      <vt:lpstr>PowerPoint Presentation</vt:lpstr>
      <vt:lpstr>Download Visual Studio 2015 Community</vt:lpstr>
      <vt:lpstr>Part 1</vt:lpstr>
      <vt:lpstr>Environment</vt:lpstr>
      <vt:lpstr>Visual Studio 2015</vt:lpstr>
      <vt:lpstr>Integrated Development Environment (IDE) for C#</vt:lpstr>
      <vt:lpstr>How to create a new project?</vt:lpstr>
      <vt:lpstr>PowerPoint Presentation</vt:lpstr>
      <vt:lpstr>PowerPoint Presentation</vt:lpstr>
      <vt:lpstr>Basic Concepts</vt:lpstr>
      <vt:lpstr>Program Structure</vt:lpstr>
      <vt:lpstr>PowerPoint Presentation</vt:lpstr>
      <vt:lpstr>Basic Syntax</vt:lpstr>
      <vt:lpstr>C# Keywords</vt:lpstr>
      <vt:lpstr>Data Types</vt:lpstr>
      <vt:lpstr>Value Types </vt:lpstr>
      <vt:lpstr>Reference Types </vt:lpstr>
      <vt:lpstr>Object Type</vt:lpstr>
      <vt:lpstr>Dynamic Type</vt:lpstr>
      <vt:lpstr>String Type</vt:lpstr>
      <vt:lpstr>Variable</vt:lpstr>
      <vt:lpstr>Variables</vt:lpstr>
      <vt:lpstr>Defining a Variable</vt:lpstr>
      <vt:lpstr>Accepting Values from User</vt:lpstr>
      <vt:lpstr>Operators</vt:lpstr>
      <vt:lpstr>Arithmetic operators</vt:lpstr>
      <vt:lpstr>Relational operators</vt:lpstr>
      <vt:lpstr>Logical operators</vt:lpstr>
      <vt:lpstr>Assignment operators</vt:lpstr>
      <vt:lpstr>Part 2</vt:lpstr>
      <vt:lpstr>Decision Making</vt:lpstr>
      <vt:lpstr>PowerPoint Presentation</vt:lpstr>
      <vt:lpstr>if statement</vt:lpstr>
      <vt:lpstr>if-else statement</vt:lpstr>
      <vt:lpstr>if-else if-else statement</vt:lpstr>
      <vt:lpstr>Nested if statement</vt:lpstr>
      <vt:lpstr>Loops</vt:lpstr>
      <vt:lpstr>PowerPoint Presentation</vt:lpstr>
      <vt:lpstr>for loop</vt:lpstr>
      <vt:lpstr>while loop</vt:lpstr>
      <vt:lpstr>do - while loop</vt:lpstr>
      <vt:lpstr>Nested loops</vt:lpstr>
      <vt:lpstr>Loop Control Statements</vt:lpstr>
      <vt:lpstr>Infinite loop</vt:lpstr>
      <vt:lpstr>Encapsulation</vt:lpstr>
      <vt:lpstr>PowerPoint Presentation</vt:lpstr>
      <vt:lpstr>Access Specifiers</vt:lpstr>
      <vt:lpstr>Public Access Specifier</vt:lpstr>
      <vt:lpstr>Private Access Specifier</vt:lpstr>
      <vt:lpstr>Protected Access Specifier</vt:lpstr>
      <vt:lpstr>Internal Access Specifier</vt:lpstr>
      <vt:lpstr>Protected Internal Access Specifier</vt:lpstr>
      <vt:lpstr>Methods</vt:lpstr>
      <vt:lpstr>PowerPoint Presentation</vt:lpstr>
      <vt:lpstr>Defining a Method</vt:lpstr>
      <vt:lpstr>Calling a Method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Fatema Al Khanaizi</cp:lastModifiedBy>
  <cp:revision>46</cp:revision>
  <dcterms:modified xsi:type="dcterms:W3CDTF">2016-08-03T07:05:20Z</dcterms:modified>
</cp:coreProperties>
</file>