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82" r:id="rId3"/>
    <p:sldId id="278" r:id="rId4"/>
    <p:sldId id="279" r:id="rId5"/>
    <p:sldId id="257" r:id="rId6"/>
    <p:sldId id="267" r:id="rId7"/>
    <p:sldId id="276" r:id="rId8"/>
    <p:sldId id="270" r:id="rId9"/>
    <p:sldId id="281" r:id="rId10"/>
    <p:sldId id="275" r:id="rId11"/>
    <p:sldId id="271" r:id="rId12"/>
    <p:sldId id="283" r:id="rId13"/>
    <p:sldId id="273" r:id="rId14"/>
    <p:sldId id="284" r:id="rId15"/>
    <p:sldId id="290" r:id="rId16"/>
    <p:sldId id="289" r:id="rId17"/>
    <p:sldId id="286" r:id="rId18"/>
    <p:sldId id="298" r:id="rId19"/>
    <p:sldId id="299" r:id="rId20"/>
    <p:sldId id="300" r:id="rId21"/>
    <p:sldId id="288" r:id="rId22"/>
    <p:sldId id="302" r:id="rId23"/>
    <p:sldId id="303" r:id="rId24"/>
    <p:sldId id="301" r:id="rId25"/>
    <p:sldId id="294" r:id="rId26"/>
    <p:sldId id="306" r:id="rId27"/>
    <p:sldId id="295" r:id="rId28"/>
    <p:sldId id="296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68317801-1B83-40FC-B96D-98E09C0C97E9}">
          <p14:sldIdLst>
            <p14:sldId id="272"/>
            <p14:sldId id="282"/>
            <p14:sldId id="278"/>
            <p14:sldId id="279"/>
            <p14:sldId id="257"/>
            <p14:sldId id="267"/>
            <p14:sldId id="276"/>
            <p14:sldId id="270"/>
            <p14:sldId id="281"/>
            <p14:sldId id="275"/>
            <p14:sldId id="271"/>
            <p14:sldId id="283"/>
            <p14:sldId id="273"/>
            <p14:sldId id="284"/>
            <p14:sldId id="290"/>
            <p14:sldId id="289"/>
            <p14:sldId id="286"/>
            <p14:sldId id="298"/>
            <p14:sldId id="299"/>
            <p14:sldId id="300"/>
            <p14:sldId id="288"/>
            <p14:sldId id="302"/>
            <p14:sldId id="303"/>
            <p14:sldId id="301"/>
            <p14:sldId id="294"/>
            <p14:sldId id="306"/>
            <p14:sldId id="295"/>
            <p14:sldId id="29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D"/>
    <a:srgbClr val="2980B9"/>
    <a:srgbClr val="660066"/>
    <a:srgbClr val="00A4DE"/>
    <a:srgbClr val="2FC9FF"/>
    <a:srgbClr val="4FD1FF"/>
    <a:srgbClr val="FFFFFF"/>
    <a:srgbClr val="292D34"/>
    <a:srgbClr val="344152"/>
    <a:srgbClr val="F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484" autoAdjust="0"/>
  </p:normalViewPr>
  <p:slideViewPr>
    <p:cSldViewPr snapToGrid="0" showGuides="1">
      <p:cViewPr>
        <p:scale>
          <a:sx n="60" d="100"/>
          <a:sy n="60" d="100"/>
        </p:scale>
        <p:origin x="592" y="8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1D4B6-0631-469B-AFA1-DA92570EAC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69219-67A3-44C1-925D-D710AF0CE8D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Attributes</a:t>
          </a:r>
          <a:endParaRPr lang="en-US" dirty="0">
            <a:solidFill>
              <a:schemeClr val="tx1"/>
            </a:solidFill>
          </a:endParaRPr>
        </a:p>
      </dgm:t>
    </dgm:pt>
    <dgm:pt modelId="{9523F6C8-C657-4BF8-A565-A083A7F4C1AC}" type="parTrans" cxnId="{A8A7F2D4-A60C-4C54-AC3B-C86998930537}">
      <dgm:prSet/>
      <dgm:spPr/>
      <dgm:t>
        <a:bodyPr/>
        <a:lstStyle/>
        <a:p>
          <a:endParaRPr lang="en-US"/>
        </a:p>
      </dgm:t>
    </dgm:pt>
    <dgm:pt modelId="{64AD267F-EFBF-48C2-825D-AB4FBF528682}" type="sibTrans" cxnId="{A8A7F2D4-A60C-4C54-AC3B-C86998930537}">
      <dgm:prSet/>
      <dgm:spPr/>
      <dgm:t>
        <a:bodyPr/>
        <a:lstStyle/>
        <a:p>
          <a:endParaRPr lang="en-US"/>
        </a:p>
      </dgm:t>
    </dgm:pt>
    <dgm:pt modelId="{40BA97A3-50FB-4145-9488-8D91F070CE43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48003C4-108C-4DF5-9A83-9F891220FB09}" type="parTrans" cxnId="{0D0AEDCB-E991-4AE5-B739-5CD5CF8A60D3}">
      <dgm:prSet/>
      <dgm:spPr/>
      <dgm:t>
        <a:bodyPr/>
        <a:lstStyle/>
        <a:p>
          <a:endParaRPr lang="en-US"/>
        </a:p>
      </dgm:t>
    </dgm:pt>
    <dgm:pt modelId="{81E4E63C-962A-488C-A3F8-BD2C3353AA72}" type="sibTrans" cxnId="{0D0AEDCB-E991-4AE5-B739-5CD5CF8A60D3}">
      <dgm:prSet/>
      <dgm:spPr/>
      <dgm:t>
        <a:bodyPr/>
        <a:lstStyle/>
        <a:p>
          <a:endParaRPr lang="en-US"/>
        </a:p>
      </dgm:t>
    </dgm:pt>
    <dgm:pt modelId="{87052C6F-2EA1-400C-BFBC-5821680F78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Methods</a:t>
          </a:r>
          <a:endParaRPr lang="en-US" dirty="0">
            <a:solidFill>
              <a:schemeClr val="tx1"/>
            </a:solidFill>
          </a:endParaRPr>
        </a:p>
      </dgm:t>
    </dgm:pt>
    <dgm:pt modelId="{E98E986A-3228-495E-A0C1-75E5DCC12EA4}" type="parTrans" cxnId="{CB76B68F-549A-4C0A-9B5A-694FF79442AC}">
      <dgm:prSet/>
      <dgm:spPr/>
      <dgm:t>
        <a:bodyPr/>
        <a:lstStyle/>
        <a:p>
          <a:endParaRPr lang="en-US"/>
        </a:p>
      </dgm:t>
    </dgm:pt>
    <dgm:pt modelId="{95207570-84AE-4A4C-A630-55D48524DBF3}" type="sibTrans" cxnId="{CB76B68F-549A-4C0A-9B5A-694FF79442AC}">
      <dgm:prSet/>
      <dgm:spPr/>
      <dgm:t>
        <a:bodyPr/>
        <a:lstStyle/>
        <a:p>
          <a:endParaRPr lang="en-US"/>
        </a:p>
      </dgm:t>
    </dgm:pt>
    <dgm:pt modelId="{DC5199AC-3962-4A9B-ACAA-E31D6892B0F2}">
      <dgm:prSet phldrT="[Text]"/>
      <dgm:spPr/>
      <dgm:t>
        <a:bodyPr/>
        <a:lstStyle/>
        <a:p>
          <a:r>
            <a:rPr lang="en-US" dirty="0" smtClean="0"/>
            <a:t>Walk </a:t>
          </a:r>
          <a:endParaRPr lang="en-US" dirty="0"/>
        </a:p>
      </dgm:t>
    </dgm:pt>
    <dgm:pt modelId="{3191D313-7044-4436-A5B8-D81707A0F9C4}" type="parTrans" cxnId="{A35D451F-7AAA-474F-9244-FFC5473BAAAB}">
      <dgm:prSet/>
      <dgm:spPr/>
      <dgm:t>
        <a:bodyPr/>
        <a:lstStyle/>
        <a:p>
          <a:endParaRPr lang="en-US"/>
        </a:p>
      </dgm:t>
    </dgm:pt>
    <dgm:pt modelId="{E14F2AFE-339B-4A82-968C-9FA187E32C52}" type="sibTrans" cxnId="{A35D451F-7AAA-474F-9244-FFC5473BAAAB}">
      <dgm:prSet/>
      <dgm:spPr/>
      <dgm:t>
        <a:bodyPr/>
        <a:lstStyle/>
        <a:p>
          <a:endParaRPr lang="en-US"/>
        </a:p>
      </dgm:t>
    </dgm:pt>
    <dgm:pt modelId="{59F26B86-4C55-4FC0-A5C1-E68E98A0FB48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0AF391E3-59D7-4A46-BC70-40929CB2E1B0}" type="parTrans" cxnId="{F9D9F560-4DD8-4C6C-9CD3-5F0D28168FEE}">
      <dgm:prSet/>
      <dgm:spPr/>
      <dgm:t>
        <a:bodyPr/>
        <a:lstStyle/>
        <a:p>
          <a:endParaRPr lang="en-US"/>
        </a:p>
      </dgm:t>
    </dgm:pt>
    <dgm:pt modelId="{AC2BA123-BB80-427D-8220-99E9B08B19B3}" type="sibTrans" cxnId="{F9D9F560-4DD8-4C6C-9CD3-5F0D28168FEE}">
      <dgm:prSet/>
      <dgm:spPr/>
      <dgm:t>
        <a:bodyPr/>
        <a:lstStyle/>
        <a:p>
          <a:endParaRPr lang="en-US"/>
        </a:p>
      </dgm:t>
    </dgm:pt>
    <dgm:pt modelId="{2AC05B29-2C17-44AB-BA4E-D4642F686A6B}">
      <dgm:prSet phldrT="[Text]"/>
      <dgm:spPr/>
      <dgm:t>
        <a:bodyPr/>
        <a:lstStyle/>
        <a:p>
          <a:r>
            <a:rPr lang="en-US" dirty="0" smtClean="0"/>
            <a:t>Weight</a:t>
          </a:r>
          <a:endParaRPr lang="en-US" dirty="0"/>
        </a:p>
      </dgm:t>
    </dgm:pt>
    <dgm:pt modelId="{579A16B8-04ED-4191-9513-40CBA2B8C581}" type="parTrans" cxnId="{33B47BE9-5B61-42E9-A318-2BF79D1D0202}">
      <dgm:prSet/>
      <dgm:spPr/>
      <dgm:t>
        <a:bodyPr/>
        <a:lstStyle/>
        <a:p>
          <a:endParaRPr lang="en-US"/>
        </a:p>
      </dgm:t>
    </dgm:pt>
    <dgm:pt modelId="{8872601A-A2E6-4CB9-AD11-2BA4A0D71B54}" type="sibTrans" cxnId="{33B47BE9-5B61-42E9-A318-2BF79D1D0202}">
      <dgm:prSet/>
      <dgm:spPr/>
      <dgm:t>
        <a:bodyPr/>
        <a:lstStyle/>
        <a:p>
          <a:endParaRPr lang="en-US"/>
        </a:p>
      </dgm:t>
    </dgm:pt>
    <dgm:pt modelId="{516A28F4-F02F-4FE0-BE6B-6623D5AA1BE9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71F5E54E-1020-4AC7-9FDE-BB752B062303}" type="parTrans" cxnId="{2529D7B9-93E2-412A-85E4-36729001158B}">
      <dgm:prSet/>
      <dgm:spPr/>
      <dgm:t>
        <a:bodyPr/>
        <a:lstStyle/>
        <a:p>
          <a:endParaRPr lang="en-US"/>
        </a:p>
      </dgm:t>
    </dgm:pt>
    <dgm:pt modelId="{04A042B4-A84C-4583-8E58-39CB6A2EB572}" type="sibTrans" cxnId="{2529D7B9-93E2-412A-85E4-36729001158B}">
      <dgm:prSet/>
      <dgm:spPr/>
      <dgm:t>
        <a:bodyPr/>
        <a:lstStyle/>
        <a:p>
          <a:endParaRPr lang="en-US"/>
        </a:p>
      </dgm:t>
    </dgm:pt>
    <dgm:pt modelId="{54002258-034C-4039-B25C-3D7A4AAA99A8}">
      <dgm:prSet phldrT="[Text]"/>
      <dgm:spPr/>
      <dgm:t>
        <a:bodyPr/>
        <a:lstStyle/>
        <a:p>
          <a:r>
            <a:rPr lang="en-US" dirty="0" smtClean="0"/>
            <a:t>Sleep </a:t>
          </a:r>
          <a:endParaRPr lang="en-US" dirty="0"/>
        </a:p>
      </dgm:t>
    </dgm:pt>
    <dgm:pt modelId="{D9F38AF6-4B8B-45FD-AD53-4E2CFDE4D1BD}" type="parTrans" cxnId="{ACD18EA1-973E-4CC8-B939-7EB5E3262BC1}">
      <dgm:prSet/>
      <dgm:spPr/>
      <dgm:t>
        <a:bodyPr/>
        <a:lstStyle/>
        <a:p>
          <a:endParaRPr lang="en-US"/>
        </a:p>
      </dgm:t>
    </dgm:pt>
    <dgm:pt modelId="{6645C284-06BC-4825-BBD0-3E484DAE139D}" type="sibTrans" cxnId="{ACD18EA1-973E-4CC8-B939-7EB5E3262BC1}">
      <dgm:prSet/>
      <dgm:spPr/>
      <dgm:t>
        <a:bodyPr/>
        <a:lstStyle/>
        <a:p>
          <a:endParaRPr lang="en-US"/>
        </a:p>
      </dgm:t>
    </dgm:pt>
    <dgm:pt modelId="{C913B265-9375-4F9E-87DB-B3FAC76253FC}">
      <dgm:prSet phldrT="[Text]"/>
      <dgm:spPr/>
      <dgm:t>
        <a:bodyPr/>
        <a:lstStyle/>
        <a:p>
          <a:r>
            <a:rPr lang="en-US" dirty="0" smtClean="0"/>
            <a:t>Eat</a:t>
          </a:r>
          <a:endParaRPr lang="en-US" dirty="0"/>
        </a:p>
      </dgm:t>
    </dgm:pt>
    <dgm:pt modelId="{D6B0AC3F-C9A5-4B2D-9D75-E3C2B36CFA82}" type="parTrans" cxnId="{844495AA-0926-44E9-B84E-B01BE7C089E5}">
      <dgm:prSet/>
      <dgm:spPr/>
      <dgm:t>
        <a:bodyPr/>
        <a:lstStyle/>
        <a:p>
          <a:endParaRPr lang="en-US"/>
        </a:p>
      </dgm:t>
    </dgm:pt>
    <dgm:pt modelId="{E914E2CE-CF39-4810-AAD0-C29FB52A1C7A}" type="sibTrans" cxnId="{844495AA-0926-44E9-B84E-B01BE7C089E5}">
      <dgm:prSet/>
      <dgm:spPr/>
      <dgm:t>
        <a:bodyPr/>
        <a:lstStyle/>
        <a:p>
          <a:endParaRPr lang="en-US"/>
        </a:p>
      </dgm:t>
    </dgm:pt>
    <dgm:pt modelId="{8F90249D-17E7-418E-AC44-E42B55FBB9B0}" type="pres">
      <dgm:prSet presAssocID="{E901D4B6-0631-469B-AFA1-DA92570EAC56}" presName="linear" presStyleCnt="0">
        <dgm:presLayoutVars>
          <dgm:dir/>
          <dgm:animLvl val="lvl"/>
          <dgm:resizeHandles val="exact"/>
        </dgm:presLayoutVars>
      </dgm:prSet>
      <dgm:spPr/>
    </dgm:pt>
    <dgm:pt modelId="{6D526866-2910-4315-8DBD-B7B296BA0056}" type="pres">
      <dgm:prSet presAssocID="{90069219-67A3-44C1-925D-D710AF0CE8DA}" presName="parentLin" presStyleCnt="0"/>
      <dgm:spPr/>
    </dgm:pt>
    <dgm:pt modelId="{78B8FD28-201A-414E-8EED-1E0058F034D2}" type="pres">
      <dgm:prSet presAssocID="{90069219-67A3-44C1-925D-D710AF0CE8DA}" presName="parentLeftMargin" presStyleLbl="node1" presStyleIdx="0" presStyleCnt="2"/>
      <dgm:spPr/>
    </dgm:pt>
    <dgm:pt modelId="{BF8B335E-FCD1-4609-9D08-25C64898FEF2}" type="pres">
      <dgm:prSet presAssocID="{90069219-67A3-44C1-925D-D710AF0CE8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F53C58-FFF3-42A7-A0BF-55DBCB472412}" type="pres">
      <dgm:prSet presAssocID="{90069219-67A3-44C1-925D-D710AF0CE8DA}" presName="negativeSpace" presStyleCnt="0"/>
      <dgm:spPr/>
    </dgm:pt>
    <dgm:pt modelId="{E9E49D82-46A8-4EAF-A05D-73636F8F1796}" type="pres">
      <dgm:prSet presAssocID="{90069219-67A3-44C1-925D-D710AF0CE8D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D4FAA-9DF6-4107-814E-DFF7A94AC24F}" type="pres">
      <dgm:prSet presAssocID="{64AD267F-EFBF-48C2-825D-AB4FBF528682}" presName="spaceBetweenRectangles" presStyleCnt="0"/>
      <dgm:spPr/>
    </dgm:pt>
    <dgm:pt modelId="{7CE2EEDF-6E23-483A-B73E-5041DB87C13B}" type="pres">
      <dgm:prSet presAssocID="{87052C6F-2EA1-400C-BFBC-5821680F7814}" presName="parentLin" presStyleCnt="0"/>
      <dgm:spPr/>
    </dgm:pt>
    <dgm:pt modelId="{CB67B9FA-9C3C-490A-B868-0EC3274FE92A}" type="pres">
      <dgm:prSet presAssocID="{87052C6F-2EA1-400C-BFBC-5821680F7814}" presName="parentLeftMargin" presStyleLbl="node1" presStyleIdx="0" presStyleCnt="2"/>
      <dgm:spPr/>
    </dgm:pt>
    <dgm:pt modelId="{45B1E033-E5CD-4E3E-9546-240627FECA54}" type="pres">
      <dgm:prSet presAssocID="{87052C6F-2EA1-400C-BFBC-5821680F78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FE5DDD-1A92-4F35-A1C6-EE7EE5FEFA24}" type="pres">
      <dgm:prSet presAssocID="{87052C6F-2EA1-400C-BFBC-5821680F7814}" presName="negativeSpace" presStyleCnt="0"/>
      <dgm:spPr/>
    </dgm:pt>
    <dgm:pt modelId="{0890B9B8-8F52-4067-8933-3D9A754B896E}" type="pres">
      <dgm:prSet presAssocID="{87052C6F-2EA1-400C-BFBC-5821680F781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248092-D8C7-4A88-B962-CBA452B0A4BD}" type="presOf" srcId="{87052C6F-2EA1-400C-BFBC-5821680F7814}" destId="{45B1E033-E5CD-4E3E-9546-240627FECA54}" srcOrd="1" destOrd="0" presId="urn:microsoft.com/office/officeart/2005/8/layout/list1"/>
    <dgm:cxn modelId="{0D0AEDCB-E991-4AE5-B739-5CD5CF8A60D3}" srcId="{90069219-67A3-44C1-925D-D710AF0CE8DA}" destId="{40BA97A3-50FB-4145-9488-8D91F070CE43}" srcOrd="0" destOrd="0" parTransId="{F48003C4-108C-4DF5-9A83-9F891220FB09}" sibTransId="{81E4E63C-962A-488C-A3F8-BD2C3353AA72}"/>
    <dgm:cxn modelId="{62CC286E-4EBA-49E8-975B-7AEB0BF02DCB}" type="presOf" srcId="{E901D4B6-0631-469B-AFA1-DA92570EAC56}" destId="{8F90249D-17E7-418E-AC44-E42B55FBB9B0}" srcOrd="0" destOrd="0" presId="urn:microsoft.com/office/officeart/2005/8/layout/list1"/>
    <dgm:cxn modelId="{33B47BE9-5B61-42E9-A318-2BF79D1D0202}" srcId="{90069219-67A3-44C1-925D-D710AF0CE8DA}" destId="{2AC05B29-2C17-44AB-BA4E-D4642F686A6B}" srcOrd="3" destOrd="0" parTransId="{579A16B8-04ED-4191-9513-40CBA2B8C581}" sibTransId="{8872601A-A2E6-4CB9-AD11-2BA4A0D71B54}"/>
    <dgm:cxn modelId="{88187B6A-6892-4005-83B1-F8E40489872F}" type="presOf" srcId="{59F26B86-4C55-4FC0-A5C1-E68E98A0FB48}" destId="{E9E49D82-46A8-4EAF-A05D-73636F8F1796}" srcOrd="0" destOrd="2" presId="urn:microsoft.com/office/officeart/2005/8/layout/list1"/>
    <dgm:cxn modelId="{844495AA-0926-44E9-B84E-B01BE7C089E5}" srcId="{87052C6F-2EA1-400C-BFBC-5821680F7814}" destId="{C913B265-9375-4F9E-87DB-B3FAC76253FC}" srcOrd="2" destOrd="0" parTransId="{D6B0AC3F-C9A5-4B2D-9D75-E3C2B36CFA82}" sibTransId="{E914E2CE-CF39-4810-AAD0-C29FB52A1C7A}"/>
    <dgm:cxn modelId="{10D54B1F-193B-48C4-8312-0CD3C7247240}" type="presOf" srcId="{DC5199AC-3962-4A9B-ACAA-E31D6892B0F2}" destId="{0890B9B8-8F52-4067-8933-3D9A754B896E}" srcOrd="0" destOrd="0" presId="urn:microsoft.com/office/officeart/2005/8/layout/list1"/>
    <dgm:cxn modelId="{A8A7F2D4-A60C-4C54-AC3B-C86998930537}" srcId="{E901D4B6-0631-469B-AFA1-DA92570EAC56}" destId="{90069219-67A3-44C1-925D-D710AF0CE8DA}" srcOrd="0" destOrd="0" parTransId="{9523F6C8-C657-4BF8-A565-A083A7F4C1AC}" sibTransId="{64AD267F-EFBF-48C2-825D-AB4FBF528682}"/>
    <dgm:cxn modelId="{86719A33-F3CF-4C50-A0B8-D9146E86EE3A}" type="presOf" srcId="{40BA97A3-50FB-4145-9488-8D91F070CE43}" destId="{E9E49D82-46A8-4EAF-A05D-73636F8F1796}" srcOrd="0" destOrd="0" presId="urn:microsoft.com/office/officeart/2005/8/layout/list1"/>
    <dgm:cxn modelId="{D0ADE1DE-8F2A-412F-A5BB-65AF1D48A184}" type="presOf" srcId="{90069219-67A3-44C1-925D-D710AF0CE8DA}" destId="{78B8FD28-201A-414E-8EED-1E0058F034D2}" srcOrd="0" destOrd="0" presId="urn:microsoft.com/office/officeart/2005/8/layout/list1"/>
    <dgm:cxn modelId="{A29C1812-FD07-4C96-A590-8C100CAD53FE}" type="presOf" srcId="{87052C6F-2EA1-400C-BFBC-5821680F7814}" destId="{CB67B9FA-9C3C-490A-B868-0EC3274FE92A}" srcOrd="0" destOrd="0" presId="urn:microsoft.com/office/officeart/2005/8/layout/list1"/>
    <dgm:cxn modelId="{3CC2D33A-49C4-439B-AD14-3E9897224FEC}" type="presOf" srcId="{2AC05B29-2C17-44AB-BA4E-D4642F686A6B}" destId="{E9E49D82-46A8-4EAF-A05D-73636F8F1796}" srcOrd="0" destOrd="3" presId="urn:microsoft.com/office/officeart/2005/8/layout/list1"/>
    <dgm:cxn modelId="{ACD18EA1-973E-4CC8-B939-7EB5E3262BC1}" srcId="{87052C6F-2EA1-400C-BFBC-5821680F7814}" destId="{54002258-034C-4039-B25C-3D7A4AAA99A8}" srcOrd="1" destOrd="0" parTransId="{D9F38AF6-4B8B-45FD-AD53-4E2CFDE4D1BD}" sibTransId="{6645C284-06BC-4825-BBD0-3E484DAE139D}"/>
    <dgm:cxn modelId="{B8D7DB3B-F297-4D66-90D2-34A9365020FC}" type="presOf" srcId="{516A28F4-F02F-4FE0-BE6B-6623D5AA1BE9}" destId="{E9E49D82-46A8-4EAF-A05D-73636F8F1796}" srcOrd="0" destOrd="1" presId="urn:microsoft.com/office/officeart/2005/8/layout/list1"/>
    <dgm:cxn modelId="{2C6E7BF5-A395-4F6C-8D35-0A38B73FD020}" type="presOf" srcId="{54002258-034C-4039-B25C-3D7A4AAA99A8}" destId="{0890B9B8-8F52-4067-8933-3D9A754B896E}" srcOrd="0" destOrd="1" presId="urn:microsoft.com/office/officeart/2005/8/layout/list1"/>
    <dgm:cxn modelId="{2529D7B9-93E2-412A-85E4-36729001158B}" srcId="{90069219-67A3-44C1-925D-D710AF0CE8DA}" destId="{516A28F4-F02F-4FE0-BE6B-6623D5AA1BE9}" srcOrd="1" destOrd="0" parTransId="{71F5E54E-1020-4AC7-9FDE-BB752B062303}" sibTransId="{04A042B4-A84C-4583-8E58-39CB6A2EB572}"/>
    <dgm:cxn modelId="{53AF706C-4EBB-43AE-BAE1-711223166881}" type="presOf" srcId="{90069219-67A3-44C1-925D-D710AF0CE8DA}" destId="{BF8B335E-FCD1-4609-9D08-25C64898FEF2}" srcOrd="1" destOrd="0" presId="urn:microsoft.com/office/officeart/2005/8/layout/list1"/>
    <dgm:cxn modelId="{A9652C1C-061E-4C59-AF07-7DB33B9B6C46}" type="presOf" srcId="{C913B265-9375-4F9E-87DB-B3FAC76253FC}" destId="{0890B9B8-8F52-4067-8933-3D9A754B896E}" srcOrd="0" destOrd="2" presId="urn:microsoft.com/office/officeart/2005/8/layout/list1"/>
    <dgm:cxn modelId="{F9D9F560-4DD8-4C6C-9CD3-5F0D28168FEE}" srcId="{90069219-67A3-44C1-925D-D710AF0CE8DA}" destId="{59F26B86-4C55-4FC0-A5C1-E68E98A0FB48}" srcOrd="2" destOrd="0" parTransId="{0AF391E3-59D7-4A46-BC70-40929CB2E1B0}" sibTransId="{AC2BA123-BB80-427D-8220-99E9B08B19B3}"/>
    <dgm:cxn modelId="{CB76B68F-549A-4C0A-9B5A-694FF79442AC}" srcId="{E901D4B6-0631-469B-AFA1-DA92570EAC56}" destId="{87052C6F-2EA1-400C-BFBC-5821680F7814}" srcOrd="1" destOrd="0" parTransId="{E98E986A-3228-495E-A0C1-75E5DCC12EA4}" sibTransId="{95207570-84AE-4A4C-A630-55D48524DBF3}"/>
    <dgm:cxn modelId="{A35D451F-7AAA-474F-9244-FFC5473BAAAB}" srcId="{87052C6F-2EA1-400C-BFBC-5821680F7814}" destId="{DC5199AC-3962-4A9B-ACAA-E31D6892B0F2}" srcOrd="0" destOrd="0" parTransId="{3191D313-7044-4436-A5B8-D81707A0F9C4}" sibTransId="{E14F2AFE-339B-4A82-968C-9FA187E32C52}"/>
    <dgm:cxn modelId="{0CE95A0A-3E73-4699-8528-E6B677C5A628}" type="presParOf" srcId="{8F90249D-17E7-418E-AC44-E42B55FBB9B0}" destId="{6D526866-2910-4315-8DBD-B7B296BA0056}" srcOrd="0" destOrd="0" presId="urn:microsoft.com/office/officeart/2005/8/layout/list1"/>
    <dgm:cxn modelId="{55B51583-790E-4B7E-BE11-4253230756C3}" type="presParOf" srcId="{6D526866-2910-4315-8DBD-B7B296BA0056}" destId="{78B8FD28-201A-414E-8EED-1E0058F034D2}" srcOrd="0" destOrd="0" presId="urn:microsoft.com/office/officeart/2005/8/layout/list1"/>
    <dgm:cxn modelId="{29F954EA-2FBB-46F1-8BEA-B418A39D2DEC}" type="presParOf" srcId="{6D526866-2910-4315-8DBD-B7B296BA0056}" destId="{BF8B335E-FCD1-4609-9D08-25C64898FEF2}" srcOrd="1" destOrd="0" presId="urn:microsoft.com/office/officeart/2005/8/layout/list1"/>
    <dgm:cxn modelId="{5D1C5338-A193-4A8F-9219-7C117141E65F}" type="presParOf" srcId="{8F90249D-17E7-418E-AC44-E42B55FBB9B0}" destId="{8DF53C58-FFF3-42A7-A0BF-55DBCB472412}" srcOrd="1" destOrd="0" presId="urn:microsoft.com/office/officeart/2005/8/layout/list1"/>
    <dgm:cxn modelId="{6C1BB46B-66CF-49F6-81B6-E467276D8CB8}" type="presParOf" srcId="{8F90249D-17E7-418E-AC44-E42B55FBB9B0}" destId="{E9E49D82-46A8-4EAF-A05D-73636F8F1796}" srcOrd="2" destOrd="0" presId="urn:microsoft.com/office/officeart/2005/8/layout/list1"/>
    <dgm:cxn modelId="{FC9ABFB9-316C-4BCB-A0BA-11AA83869F40}" type="presParOf" srcId="{8F90249D-17E7-418E-AC44-E42B55FBB9B0}" destId="{570D4FAA-9DF6-4107-814E-DFF7A94AC24F}" srcOrd="3" destOrd="0" presId="urn:microsoft.com/office/officeart/2005/8/layout/list1"/>
    <dgm:cxn modelId="{238D066D-F8AD-4EEE-B948-AB1E31442A5D}" type="presParOf" srcId="{8F90249D-17E7-418E-AC44-E42B55FBB9B0}" destId="{7CE2EEDF-6E23-483A-B73E-5041DB87C13B}" srcOrd="4" destOrd="0" presId="urn:microsoft.com/office/officeart/2005/8/layout/list1"/>
    <dgm:cxn modelId="{9F5C1BFC-F509-441A-A3AA-E891636BC0A3}" type="presParOf" srcId="{7CE2EEDF-6E23-483A-B73E-5041DB87C13B}" destId="{CB67B9FA-9C3C-490A-B868-0EC3274FE92A}" srcOrd="0" destOrd="0" presId="urn:microsoft.com/office/officeart/2005/8/layout/list1"/>
    <dgm:cxn modelId="{A6034F0D-A94D-40FC-B0A1-A1502E88E609}" type="presParOf" srcId="{7CE2EEDF-6E23-483A-B73E-5041DB87C13B}" destId="{45B1E033-E5CD-4E3E-9546-240627FECA54}" srcOrd="1" destOrd="0" presId="urn:microsoft.com/office/officeart/2005/8/layout/list1"/>
    <dgm:cxn modelId="{1D62D01F-193C-416F-A92B-E3453144CD4B}" type="presParOf" srcId="{8F90249D-17E7-418E-AC44-E42B55FBB9B0}" destId="{D4FE5DDD-1A92-4F35-A1C6-EE7EE5FEFA24}" srcOrd="5" destOrd="0" presId="urn:microsoft.com/office/officeart/2005/8/layout/list1"/>
    <dgm:cxn modelId="{7E5CD743-0464-481E-B4A5-9DBF5DCC84CB}" type="presParOf" srcId="{8F90249D-17E7-418E-AC44-E42B55FBB9B0}" destId="{0890B9B8-8F52-4067-8933-3D9A754B89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7A1E5-0B96-40BA-AABC-7E947D58B1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4594B-B068-46AD-B068-BB53B6604B7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B932CC2A-4D7D-4FCA-B776-D35418B65513}" type="parTrans" cxnId="{6722DC73-0595-4DC0-B281-6363A5C964F5}">
      <dgm:prSet/>
      <dgm:spPr/>
      <dgm:t>
        <a:bodyPr/>
        <a:lstStyle/>
        <a:p>
          <a:endParaRPr lang="en-US"/>
        </a:p>
      </dgm:t>
    </dgm:pt>
    <dgm:pt modelId="{47F6D84C-611B-4FD0-93C5-AD0442741D81}" type="sibTrans" cxnId="{6722DC73-0595-4DC0-B281-6363A5C964F5}">
      <dgm:prSet/>
      <dgm:spPr/>
      <dgm:t>
        <a:bodyPr/>
        <a:lstStyle/>
        <a:p>
          <a:endParaRPr lang="en-US"/>
        </a:p>
      </dgm:t>
    </dgm:pt>
    <dgm:pt modelId="{98FAECE3-CE97-49F3-AAD1-DE50D7E9141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Variable Name</a:t>
          </a:r>
        </a:p>
      </dgm:t>
    </dgm:pt>
    <dgm:pt modelId="{76BB9F9A-BDFC-473A-9E80-213DAB003F26}" type="parTrans" cxnId="{CC02E9F6-196D-487B-88DF-15CA46A9BD9B}">
      <dgm:prSet/>
      <dgm:spPr/>
      <dgm:t>
        <a:bodyPr/>
        <a:lstStyle/>
        <a:p>
          <a:endParaRPr lang="en-US"/>
        </a:p>
      </dgm:t>
    </dgm:pt>
    <dgm:pt modelId="{12B67C61-629F-4B00-BE19-C7ED13C66B3E}" type="sibTrans" cxnId="{CC02E9F6-196D-487B-88DF-15CA46A9BD9B}">
      <dgm:prSet/>
      <dgm:spPr/>
      <dgm:t>
        <a:bodyPr/>
        <a:lstStyle/>
        <a:p>
          <a:endParaRPr lang="en-US"/>
        </a:p>
      </dgm:t>
    </dgm:pt>
    <dgm:pt modelId="{5B8283C0-B756-48A5-954D-CDDD7CE46E5D}">
      <dgm:prSet/>
      <dgm:spPr/>
      <dgm:t>
        <a:bodyPr/>
        <a:lstStyle/>
        <a:p>
          <a:r>
            <a:rPr lang="en-US" b="1" dirty="0" err="1" smtClean="0"/>
            <a:t>Int</a:t>
          </a:r>
          <a:endParaRPr lang="en-US" b="1" dirty="0"/>
        </a:p>
      </dgm:t>
    </dgm:pt>
    <dgm:pt modelId="{FC1053EF-6355-4A04-84E4-06C4D2ED730C}" type="parTrans" cxnId="{F8E872B4-1038-4EA3-A19A-D8DF5E0D72B4}">
      <dgm:prSet/>
      <dgm:spPr/>
      <dgm:t>
        <a:bodyPr/>
        <a:lstStyle/>
        <a:p>
          <a:endParaRPr lang="en-US"/>
        </a:p>
      </dgm:t>
    </dgm:pt>
    <dgm:pt modelId="{67F0734D-7D7F-4745-BD4A-BEAE5B2D1D64}" type="sibTrans" cxnId="{F8E872B4-1038-4EA3-A19A-D8DF5E0D72B4}">
      <dgm:prSet/>
      <dgm:spPr/>
      <dgm:t>
        <a:bodyPr/>
        <a:lstStyle/>
        <a:p>
          <a:endParaRPr lang="en-US"/>
        </a:p>
      </dgm:t>
    </dgm:pt>
    <dgm:pt modelId="{352D6BC4-0D13-4A37-A4B9-EEC2BE1B75EF}">
      <dgm:prSet/>
      <dgm:spPr/>
      <dgm:t>
        <a:bodyPr/>
        <a:lstStyle/>
        <a:p>
          <a:r>
            <a:rPr lang="en-US" b="1" dirty="0" smtClean="0"/>
            <a:t>Bool</a:t>
          </a:r>
          <a:endParaRPr lang="en-US" b="1" dirty="0"/>
        </a:p>
      </dgm:t>
    </dgm:pt>
    <dgm:pt modelId="{A54A5F12-8C0F-4F8D-91D3-5927C8AF9B70}" type="parTrans" cxnId="{23FDA48D-5ED6-416D-9EE7-9681AE860525}">
      <dgm:prSet/>
      <dgm:spPr/>
      <dgm:t>
        <a:bodyPr/>
        <a:lstStyle/>
        <a:p>
          <a:endParaRPr lang="en-US"/>
        </a:p>
      </dgm:t>
    </dgm:pt>
    <dgm:pt modelId="{E97148FC-A462-468E-AF44-87EF9F5163E3}" type="sibTrans" cxnId="{23FDA48D-5ED6-416D-9EE7-9681AE860525}">
      <dgm:prSet/>
      <dgm:spPr/>
      <dgm:t>
        <a:bodyPr/>
        <a:lstStyle/>
        <a:p>
          <a:endParaRPr lang="en-US"/>
        </a:p>
      </dgm:t>
    </dgm:pt>
    <dgm:pt modelId="{855A1C97-0BBB-4AA2-9870-F67293BF9ABD}">
      <dgm:prSet/>
      <dgm:spPr/>
      <dgm:t>
        <a:bodyPr/>
        <a:lstStyle/>
        <a:p>
          <a:r>
            <a:rPr lang="en-US" b="1" dirty="0" smtClean="0"/>
            <a:t>Double</a:t>
          </a:r>
          <a:endParaRPr lang="en-US" b="1" dirty="0"/>
        </a:p>
      </dgm:t>
    </dgm:pt>
    <dgm:pt modelId="{D253C893-5DCF-4CB4-9AB0-B50849737945}" type="parTrans" cxnId="{361209F2-0A4A-4E7C-A7C9-77F59056EE77}">
      <dgm:prSet/>
      <dgm:spPr/>
      <dgm:t>
        <a:bodyPr/>
        <a:lstStyle/>
        <a:p>
          <a:endParaRPr lang="en-US"/>
        </a:p>
      </dgm:t>
    </dgm:pt>
    <dgm:pt modelId="{AD090D7F-2CAD-47A0-B5FE-2529F7B1E86E}" type="sibTrans" cxnId="{361209F2-0A4A-4E7C-A7C9-77F59056EE77}">
      <dgm:prSet/>
      <dgm:spPr/>
      <dgm:t>
        <a:bodyPr/>
        <a:lstStyle/>
        <a:p>
          <a:endParaRPr lang="en-US"/>
        </a:p>
      </dgm:t>
    </dgm:pt>
    <dgm:pt modelId="{87139F1B-95B9-45DE-9FE0-40DC53967DEB}">
      <dgm:prSet/>
      <dgm:spPr/>
      <dgm:t>
        <a:bodyPr/>
        <a:lstStyle/>
        <a:p>
          <a:r>
            <a:rPr lang="en-US" b="1" dirty="0" smtClean="0"/>
            <a:t>String</a:t>
          </a:r>
          <a:endParaRPr lang="en-US" b="1" dirty="0"/>
        </a:p>
      </dgm:t>
    </dgm:pt>
    <dgm:pt modelId="{C71C627B-5A45-409B-99A5-7BE1C7D06E29}" type="parTrans" cxnId="{D8A4B590-9F88-49E5-9D0B-154B4587FB9E}">
      <dgm:prSet/>
      <dgm:spPr/>
      <dgm:t>
        <a:bodyPr/>
        <a:lstStyle/>
        <a:p>
          <a:endParaRPr lang="en-US"/>
        </a:p>
      </dgm:t>
    </dgm:pt>
    <dgm:pt modelId="{94A6EC21-00DF-42E9-8269-D49407E26B86}" type="sibTrans" cxnId="{D8A4B590-9F88-49E5-9D0B-154B4587FB9E}">
      <dgm:prSet/>
      <dgm:spPr/>
      <dgm:t>
        <a:bodyPr/>
        <a:lstStyle/>
        <a:p>
          <a:endParaRPr lang="en-US"/>
        </a:p>
      </dgm:t>
    </dgm:pt>
    <dgm:pt modelId="{ED8EB2A8-1947-4D7D-8EAE-EDEBFAB0D141}">
      <dgm:prSet/>
      <dgm:spPr/>
      <dgm:t>
        <a:bodyPr/>
        <a:lstStyle/>
        <a:p>
          <a:r>
            <a:rPr lang="en-US" b="1" dirty="0" err="1" smtClean="0"/>
            <a:t>firstName</a:t>
          </a:r>
          <a:endParaRPr lang="en-US" b="1" dirty="0"/>
        </a:p>
      </dgm:t>
    </dgm:pt>
    <dgm:pt modelId="{007CFA19-499C-45DA-B69F-452ED4BCC25D}" type="parTrans" cxnId="{3A07391C-5416-42A3-8980-52E761E339EC}">
      <dgm:prSet/>
      <dgm:spPr/>
      <dgm:t>
        <a:bodyPr/>
        <a:lstStyle/>
        <a:p>
          <a:endParaRPr lang="en-US"/>
        </a:p>
      </dgm:t>
    </dgm:pt>
    <dgm:pt modelId="{6EF8A6C3-19B6-4E15-B123-D0A9CE23458D}" type="sibTrans" cxnId="{3A07391C-5416-42A3-8980-52E761E339EC}">
      <dgm:prSet/>
      <dgm:spPr/>
      <dgm:t>
        <a:bodyPr/>
        <a:lstStyle/>
        <a:p>
          <a:endParaRPr lang="en-US"/>
        </a:p>
      </dgm:t>
    </dgm:pt>
    <dgm:pt modelId="{28375561-23A7-49F7-A7CE-782E6522B85B}">
      <dgm:prSet/>
      <dgm:spPr/>
      <dgm:t>
        <a:bodyPr/>
        <a:lstStyle/>
        <a:p>
          <a:r>
            <a:rPr lang="en-US" b="1" dirty="0" err="1" smtClean="0"/>
            <a:t>mobileNumber</a:t>
          </a:r>
          <a:endParaRPr lang="en-US" b="1" dirty="0"/>
        </a:p>
      </dgm:t>
    </dgm:pt>
    <dgm:pt modelId="{7A19D0BC-3FE2-40E3-8539-6DF8FF5F5CCD}" type="parTrans" cxnId="{FADDB6EB-0127-4609-9EFA-FE370AC17E19}">
      <dgm:prSet/>
      <dgm:spPr/>
      <dgm:t>
        <a:bodyPr/>
        <a:lstStyle/>
        <a:p>
          <a:endParaRPr lang="en-US"/>
        </a:p>
      </dgm:t>
    </dgm:pt>
    <dgm:pt modelId="{62E64684-DB51-4BF0-BA6D-B64983208DB1}" type="sibTrans" cxnId="{FADDB6EB-0127-4609-9EFA-FE370AC17E19}">
      <dgm:prSet/>
      <dgm:spPr/>
      <dgm:t>
        <a:bodyPr/>
        <a:lstStyle/>
        <a:p>
          <a:endParaRPr lang="en-US"/>
        </a:p>
      </dgm:t>
    </dgm:pt>
    <dgm:pt modelId="{5D907D9E-153C-4FB2-8749-65034A98FDF3}">
      <dgm:prSet/>
      <dgm:spPr/>
      <dgm:t>
        <a:bodyPr/>
        <a:lstStyle/>
        <a:p>
          <a:r>
            <a:rPr lang="en-US" b="1" dirty="0" smtClean="0"/>
            <a:t>age</a:t>
          </a:r>
          <a:endParaRPr lang="en-US" b="1" dirty="0"/>
        </a:p>
      </dgm:t>
    </dgm:pt>
    <dgm:pt modelId="{931BB83D-7D62-40B5-8B61-73215E75D3FE}" type="parTrans" cxnId="{A4D67543-A726-40DE-B489-4D302942C46B}">
      <dgm:prSet/>
      <dgm:spPr/>
      <dgm:t>
        <a:bodyPr/>
        <a:lstStyle/>
        <a:p>
          <a:endParaRPr lang="en-US"/>
        </a:p>
      </dgm:t>
    </dgm:pt>
    <dgm:pt modelId="{31C46BC8-039F-42DE-88AB-258952554CAC}" type="sibTrans" cxnId="{A4D67543-A726-40DE-B489-4D302942C46B}">
      <dgm:prSet/>
      <dgm:spPr/>
      <dgm:t>
        <a:bodyPr/>
        <a:lstStyle/>
        <a:p>
          <a:endParaRPr lang="en-US"/>
        </a:p>
      </dgm:t>
    </dgm:pt>
    <dgm:pt modelId="{AB7F78F3-DEBC-4E25-8F4D-9B9ED2529BD0}" type="pres">
      <dgm:prSet presAssocID="{9D67A1E5-0B96-40BA-AABC-7E947D58B11D}" presName="linear" presStyleCnt="0">
        <dgm:presLayoutVars>
          <dgm:dir/>
          <dgm:animLvl val="lvl"/>
          <dgm:resizeHandles val="exact"/>
        </dgm:presLayoutVars>
      </dgm:prSet>
      <dgm:spPr/>
    </dgm:pt>
    <dgm:pt modelId="{A1284C93-96EE-40EF-BF7F-9E1E5FE9CE00}" type="pres">
      <dgm:prSet presAssocID="{FC64594B-B068-46AD-B068-BB53B6604B7F}" presName="parentLin" presStyleCnt="0"/>
      <dgm:spPr/>
    </dgm:pt>
    <dgm:pt modelId="{9FD2F220-1E36-4A1E-9A61-94B598E077BD}" type="pres">
      <dgm:prSet presAssocID="{FC64594B-B068-46AD-B068-BB53B6604B7F}" presName="parentLeftMargin" presStyleLbl="node1" presStyleIdx="0" presStyleCnt="2"/>
      <dgm:spPr/>
    </dgm:pt>
    <dgm:pt modelId="{9C3B9405-4490-46C5-BD4C-6A207CC23246}" type="pres">
      <dgm:prSet presAssocID="{FC64594B-B068-46AD-B068-BB53B6604B7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6EEEA-58AD-45E1-9CCD-334F1657F14E}" type="pres">
      <dgm:prSet presAssocID="{FC64594B-B068-46AD-B068-BB53B6604B7F}" presName="negativeSpace" presStyleCnt="0"/>
      <dgm:spPr/>
    </dgm:pt>
    <dgm:pt modelId="{248CB964-21E9-4F33-8B68-CED37C8598A7}" type="pres">
      <dgm:prSet presAssocID="{FC64594B-B068-46AD-B068-BB53B6604B7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E661D-E472-4D08-AE59-BD5450038576}" type="pres">
      <dgm:prSet presAssocID="{47F6D84C-611B-4FD0-93C5-AD0442741D81}" presName="spaceBetweenRectangles" presStyleCnt="0"/>
      <dgm:spPr/>
    </dgm:pt>
    <dgm:pt modelId="{E36CEFB2-7EB8-42FA-9CEB-D7495D08B291}" type="pres">
      <dgm:prSet presAssocID="{98FAECE3-CE97-49F3-AAD1-DE50D7E9141E}" presName="parentLin" presStyleCnt="0"/>
      <dgm:spPr/>
    </dgm:pt>
    <dgm:pt modelId="{7FBE160B-D21D-4992-BF78-988517ADBCB5}" type="pres">
      <dgm:prSet presAssocID="{98FAECE3-CE97-49F3-AAD1-DE50D7E9141E}" presName="parentLeftMargin" presStyleLbl="node1" presStyleIdx="0" presStyleCnt="2"/>
      <dgm:spPr/>
    </dgm:pt>
    <dgm:pt modelId="{04E46700-0910-4DE9-A9DD-E3E5658160D0}" type="pres">
      <dgm:prSet presAssocID="{98FAECE3-CE97-49F3-AAD1-DE50D7E9141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5E7D6-2F11-449A-9D6D-B65CA68FAEE9}" type="pres">
      <dgm:prSet presAssocID="{98FAECE3-CE97-49F3-AAD1-DE50D7E9141E}" presName="negativeSpace" presStyleCnt="0"/>
      <dgm:spPr/>
    </dgm:pt>
    <dgm:pt modelId="{20822F3D-B55B-4F4F-BBE7-B67AC7059C25}" type="pres">
      <dgm:prSet presAssocID="{98FAECE3-CE97-49F3-AAD1-DE50D7E9141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4B590-9F88-49E5-9D0B-154B4587FB9E}" srcId="{FC64594B-B068-46AD-B068-BB53B6604B7F}" destId="{87139F1B-95B9-45DE-9FE0-40DC53967DEB}" srcOrd="3" destOrd="0" parTransId="{C71C627B-5A45-409B-99A5-7BE1C7D06E29}" sibTransId="{94A6EC21-00DF-42E9-8269-D49407E26B86}"/>
    <dgm:cxn modelId="{FADDB6EB-0127-4609-9EFA-FE370AC17E19}" srcId="{98FAECE3-CE97-49F3-AAD1-DE50D7E9141E}" destId="{28375561-23A7-49F7-A7CE-782E6522B85B}" srcOrd="1" destOrd="0" parTransId="{7A19D0BC-3FE2-40E3-8539-6DF8FF5F5CCD}" sibTransId="{62E64684-DB51-4BF0-BA6D-B64983208DB1}"/>
    <dgm:cxn modelId="{DB526048-ECE6-430B-9CF3-0D8E8ABCB4FB}" type="presOf" srcId="{98FAECE3-CE97-49F3-AAD1-DE50D7E9141E}" destId="{04E46700-0910-4DE9-A9DD-E3E5658160D0}" srcOrd="1" destOrd="0" presId="urn:microsoft.com/office/officeart/2005/8/layout/list1"/>
    <dgm:cxn modelId="{586FF7F2-6C19-406C-85E5-47066D0A49EC}" type="presOf" srcId="{855A1C97-0BBB-4AA2-9870-F67293BF9ABD}" destId="{248CB964-21E9-4F33-8B68-CED37C8598A7}" srcOrd="0" destOrd="2" presId="urn:microsoft.com/office/officeart/2005/8/layout/list1"/>
    <dgm:cxn modelId="{CC02E9F6-196D-487B-88DF-15CA46A9BD9B}" srcId="{9D67A1E5-0B96-40BA-AABC-7E947D58B11D}" destId="{98FAECE3-CE97-49F3-AAD1-DE50D7E9141E}" srcOrd="1" destOrd="0" parTransId="{76BB9F9A-BDFC-473A-9E80-213DAB003F26}" sibTransId="{12B67C61-629F-4B00-BE19-C7ED13C66B3E}"/>
    <dgm:cxn modelId="{66510C8B-1E2E-4C62-93F4-7A691377751E}" type="presOf" srcId="{FC64594B-B068-46AD-B068-BB53B6604B7F}" destId="{9C3B9405-4490-46C5-BD4C-6A207CC23246}" srcOrd="1" destOrd="0" presId="urn:microsoft.com/office/officeart/2005/8/layout/list1"/>
    <dgm:cxn modelId="{2D729177-9A72-4500-9AED-4036F2F2C849}" type="presOf" srcId="{352D6BC4-0D13-4A37-A4B9-EEC2BE1B75EF}" destId="{248CB964-21E9-4F33-8B68-CED37C8598A7}" srcOrd="0" destOrd="1" presId="urn:microsoft.com/office/officeart/2005/8/layout/list1"/>
    <dgm:cxn modelId="{7193E307-6063-4FA6-9C6A-D4F8139C60DE}" type="presOf" srcId="{5D907D9E-153C-4FB2-8749-65034A98FDF3}" destId="{20822F3D-B55B-4F4F-BBE7-B67AC7059C25}" srcOrd="0" destOrd="2" presId="urn:microsoft.com/office/officeart/2005/8/layout/list1"/>
    <dgm:cxn modelId="{F8E872B4-1038-4EA3-A19A-D8DF5E0D72B4}" srcId="{FC64594B-B068-46AD-B068-BB53B6604B7F}" destId="{5B8283C0-B756-48A5-954D-CDDD7CE46E5D}" srcOrd="0" destOrd="0" parTransId="{FC1053EF-6355-4A04-84E4-06C4D2ED730C}" sibTransId="{67F0734D-7D7F-4745-BD4A-BEAE5B2D1D64}"/>
    <dgm:cxn modelId="{CD45E41F-2EC4-4E7C-A0DA-AFFD6CD38C09}" type="presOf" srcId="{ED8EB2A8-1947-4D7D-8EAE-EDEBFAB0D141}" destId="{20822F3D-B55B-4F4F-BBE7-B67AC7059C25}" srcOrd="0" destOrd="0" presId="urn:microsoft.com/office/officeart/2005/8/layout/list1"/>
    <dgm:cxn modelId="{6722DC73-0595-4DC0-B281-6363A5C964F5}" srcId="{9D67A1E5-0B96-40BA-AABC-7E947D58B11D}" destId="{FC64594B-B068-46AD-B068-BB53B6604B7F}" srcOrd="0" destOrd="0" parTransId="{B932CC2A-4D7D-4FCA-B776-D35418B65513}" sibTransId="{47F6D84C-611B-4FD0-93C5-AD0442741D81}"/>
    <dgm:cxn modelId="{9C93EA73-16A0-4B44-BF97-F6A0FCEBD2B6}" type="presOf" srcId="{98FAECE3-CE97-49F3-AAD1-DE50D7E9141E}" destId="{7FBE160B-D21D-4992-BF78-988517ADBCB5}" srcOrd="0" destOrd="0" presId="urn:microsoft.com/office/officeart/2005/8/layout/list1"/>
    <dgm:cxn modelId="{A4D67543-A726-40DE-B489-4D302942C46B}" srcId="{98FAECE3-CE97-49F3-AAD1-DE50D7E9141E}" destId="{5D907D9E-153C-4FB2-8749-65034A98FDF3}" srcOrd="2" destOrd="0" parTransId="{931BB83D-7D62-40B5-8B61-73215E75D3FE}" sibTransId="{31C46BC8-039F-42DE-88AB-258952554CAC}"/>
    <dgm:cxn modelId="{F59F7578-3508-4CFB-93DA-C447EB55886C}" type="presOf" srcId="{9D67A1E5-0B96-40BA-AABC-7E947D58B11D}" destId="{AB7F78F3-DEBC-4E25-8F4D-9B9ED2529BD0}" srcOrd="0" destOrd="0" presId="urn:microsoft.com/office/officeart/2005/8/layout/list1"/>
    <dgm:cxn modelId="{9F913051-41E1-4AB3-81F6-4E9B24108019}" type="presOf" srcId="{87139F1B-95B9-45DE-9FE0-40DC53967DEB}" destId="{248CB964-21E9-4F33-8B68-CED37C8598A7}" srcOrd="0" destOrd="3" presId="urn:microsoft.com/office/officeart/2005/8/layout/list1"/>
    <dgm:cxn modelId="{9D4A480B-0C22-48C2-A67D-E51EC46E01D9}" type="presOf" srcId="{FC64594B-B068-46AD-B068-BB53B6604B7F}" destId="{9FD2F220-1E36-4A1E-9A61-94B598E077BD}" srcOrd="0" destOrd="0" presId="urn:microsoft.com/office/officeart/2005/8/layout/list1"/>
    <dgm:cxn modelId="{23FDA48D-5ED6-416D-9EE7-9681AE860525}" srcId="{FC64594B-B068-46AD-B068-BB53B6604B7F}" destId="{352D6BC4-0D13-4A37-A4B9-EEC2BE1B75EF}" srcOrd="1" destOrd="0" parTransId="{A54A5F12-8C0F-4F8D-91D3-5927C8AF9B70}" sibTransId="{E97148FC-A462-468E-AF44-87EF9F5163E3}"/>
    <dgm:cxn modelId="{361209F2-0A4A-4E7C-A7C9-77F59056EE77}" srcId="{FC64594B-B068-46AD-B068-BB53B6604B7F}" destId="{855A1C97-0BBB-4AA2-9870-F67293BF9ABD}" srcOrd="2" destOrd="0" parTransId="{D253C893-5DCF-4CB4-9AB0-B50849737945}" sibTransId="{AD090D7F-2CAD-47A0-B5FE-2529F7B1E86E}"/>
    <dgm:cxn modelId="{3A07391C-5416-42A3-8980-52E761E339EC}" srcId="{98FAECE3-CE97-49F3-AAD1-DE50D7E9141E}" destId="{ED8EB2A8-1947-4D7D-8EAE-EDEBFAB0D141}" srcOrd="0" destOrd="0" parTransId="{007CFA19-499C-45DA-B69F-452ED4BCC25D}" sibTransId="{6EF8A6C3-19B6-4E15-B123-D0A9CE23458D}"/>
    <dgm:cxn modelId="{FE34B575-5C35-4991-B9A4-14E2268E5A31}" type="presOf" srcId="{5B8283C0-B756-48A5-954D-CDDD7CE46E5D}" destId="{248CB964-21E9-4F33-8B68-CED37C8598A7}" srcOrd="0" destOrd="0" presId="urn:microsoft.com/office/officeart/2005/8/layout/list1"/>
    <dgm:cxn modelId="{3D027772-6C54-408B-BC10-04F8B6CE67D2}" type="presOf" srcId="{28375561-23A7-49F7-A7CE-782E6522B85B}" destId="{20822F3D-B55B-4F4F-BBE7-B67AC7059C25}" srcOrd="0" destOrd="1" presId="urn:microsoft.com/office/officeart/2005/8/layout/list1"/>
    <dgm:cxn modelId="{6759404E-45B7-446E-B9B3-BCC48578EB3E}" type="presParOf" srcId="{AB7F78F3-DEBC-4E25-8F4D-9B9ED2529BD0}" destId="{A1284C93-96EE-40EF-BF7F-9E1E5FE9CE00}" srcOrd="0" destOrd="0" presId="urn:microsoft.com/office/officeart/2005/8/layout/list1"/>
    <dgm:cxn modelId="{B5DF8349-F5C4-47BF-A9B8-405889AF58A0}" type="presParOf" srcId="{A1284C93-96EE-40EF-BF7F-9E1E5FE9CE00}" destId="{9FD2F220-1E36-4A1E-9A61-94B598E077BD}" srcOrd="0" destOrd="0" presId="urn:microsoft.com/office/officeart/2005/8/layout/list1"/>
    <dgm:cxn modelId="{099F4D1A-B53F-4920-AA69-CF0A58F76B28}" type="presParOf" srcId="{A1284C93-96EE-40EF-BF7F-9E1E5FE9CE00}" destId="{9C3B9405-4490-46C5-BD4C-6A207CC23246}" srcOrd="1" destOrd="0" presId="urn:microsoft.com/office/officeart/2005/8/layout/list1"/>
    <dgm:cxn modelId="{3E3602A8-3A59-4B28-97DD-E37A0B1B328C}" type="presParOf" srcId="{AB7F78F3-DEBC-4E25-8F4D-9B9ED2529BD0}" destId="{5A86EEEA-58AD-45E1-9CCD-334F1657F14E}" srcOrd="1" destOrd="0" presId="urn:microsoft.com/office/officeart/2005/8/layout/list1"/>
    <dgm:cxn modelId="{A069482A-0207-4002-BDDA-932326A65CBD}" type="presParOf" srcId="{AB7F78F3-DEBC-4E25-8F4D-9B9ED2529BD0}" destId="{248CB964-21E9-4F33-8B68-CED37C8598A7}" srcOrd="2" destOrd="0" presId="urn:microsoft.com/office/officeart/2005/8/layout/list1"/>
    <dgm:cxn modelId="{F74A8D54-CC1D-4CD0-85E1-EC5131924779}" type="presParOf" srcId="{AB7F78F3-DEBC-4E25-8F4D-9B9ED2529BD0}" destId="{529E661D-E472-4D08-AE59-BD5450038576}" srcOrd="3" destOrd="0" presId="urn:microsoft.com/office/officeart/2005/8/layout/list1"/>
    <dgm:cxn modelId="{CD911D3F-6803-4C26-9E83-CE61CC903C0B}" type="presParOf" srcId="{AB7F78F3-DEBC-4E25-8F4D-9B9ED2529BD0}" destId="{E36CEFB2-7EB8-42FA-9CEB-D7495D08B291}" srcOrd="4" destOrd="0" presId="urn:microsoft.com/office/officeart/2005/8/layout/list1"/>
    <dgm:cxn modelId="{6576D26B-1BC4-468B-A0C9-5F486DDA958D}" type="presParOf" srcId="{E36CEFB2-7EB8-42FA-9CEB-D7495D08B291}" destId="{7FBE160B-D21D-4992-BF78-988517ADBCB5}" srcOrd="0" destOrd="0" presId="urn:microsoft.com/office/officeart/2005/8/layout/list1"/>
    <dgm:cxn modelId="{4911A600-2A56-4074-8F58-A69F4CDE3590}" type="presParOf" srcId="{E36CEFB2-7EB8-42FA-9CEB-D7495D08B291}" destId="{04E46700-0910-4DE9-A9DD-E3E5658160D0}" srcOrd="1" destOrd="0" presId="urn:microsoft.com/office/officeart/2005/8/layout/list1"/>
    <dgm:cxn modelId="{FA912710-FBDD-4845-B741-C99B0EAEB2EC}" type="presParOf" srcId="{AB7F78F3-DEBC-4E25-8F4D-9B9ED2529BD0}" destId="{D7B5E7D6-2F11-449A-9D6D-B65CA68FAEE9}" srcOrd="5" destOrd="0" presId="urn:microsoft.com/office/officeart/2005/8/layout/list1"/>
    <dgm:cxn modelId="{694241A7-EF7B-43A3-9882-C594EDB45658}" type="presParOf" srcId="{AB7F78F3-DEBC-4E25-8F4D-9B9ED2529BD0}" destId="{20822F3D-B55B-4F4F-BBE7-B67AC7059C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9D82-46A8-4EAF-A05D-73636F8F1796}">
      <dsp:nvSpPr>
        <dsp:cNvPr id="0" name=""/>
        <dsp:cNvSpPr/>
      </dsp:nvSpPr>
      <dsp:spPr>
        <a:xfrm>
          <a:off x="0" y="484836"/>
          <a:ext cx="4167464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442" tIns="562356" rIns="32344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Name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Age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Color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Weight</a:t>
          </a:r>
          <a:endParaRPr lang="en-US" sz="2700" kern="1200" dirty="0"/>
        </a:p>
      </dsp:txBody>
      <dsp:txXfrm>
        <a:off x="0" y="484836"/>
        <a:ext cx="4167464" cy="2636550"/>
      </dsp:txXfrm>
    </dsp:sp>
    <dsp:sp modelId="{BF8B335E-FCD1-4609-9D08-25C64898FEF2}">
      <dsp:nvSpPr>
        <dsp:cNvPr id="0" name=""/>
        <dsp:cNvSpPr/>
      </dsp:nvSpPr>
      <dsp:spPr>
        <a:xfrm>
          <a:off x="208373" y="86316"/>
          <a:ext cx="2917224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64" tIns="0" rIns="110264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Attributes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47281" y="125224"/>
        <a:ext cx="2839408" cy="719224"/>
      </dsp:txXfrm>
    </dsp:sp>
    <dsp:sp modelId="{0890B9B8-8F52-4067-8933-3D9A754B896E}">
      <dsp:nvSpPr>
        <dsp:cNvPr id="0" name=""/>
        <dsp:cNvSpPr/>
      </dsp:nvSpPr>
      <dsp:spPr>
        <a:xfrm>
          <a:off x="0" y="3665707"/>
          <a:ext cx="4167464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442" tIns="562356" rIns="32344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Walk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Sleep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Eat</a:t>
          </a:r>
          <a:endParaRPr lang="en-US" sz="2700" kern="1200" dirty="0"/>
        </a:p>
      </dsp:txBody>
      <dsp:txXfrm>
        <a:off x="0" y="3665707"/>
        <a:ext cx="4167464" cy="2126250"/>
      </dsp:txXfrm>
    </dsp:sp>
    <dsp:sp modelId="{45B1E033-E5CD-4E3E-9546-240627FECA54}">
      <dsp:nvSpPr>
        <dsp:cNvPr id="0" name=""/>
        <dsp:cNvSpPr/>
      </dsp:nvSpPr>
      <dsp:spPr>
        <a:xfrm>
          <a:off x="208373" y="3267187"/>
          <a:ext cx="2917224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64" tIns="0" rIns="110264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Methods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47281" y="3306095"/>
        <a:ext cx="2839408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B964-21E9-4F33-8B68-CED37C8598A7}">
      <dsp:nvSpPr>
        <dsp:cNvPr id="0" name=""/>
        <dsp:cNvSpPr/>
      </dsp:nvSpPr>
      <dsp:spPr>
        <a:xfrm>
          <a:off x="0" y="445374"/>
          <a:ext cx="4032370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57" tIns="499872" rIns="3129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/>
            <a:t>Int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Bool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Double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String</a:t>
          </a:r>
          <a:endParaRPr lang="en-US" sz="2400" b="1" kern="1200" dirty="0"/>
        </a:p>
      </dsp:txBody>
      <dsp:txXfrm>
        <a:off x="0" y="445374"/>
        <a:ext cx="4032370" cy="2343600"/>
      </dsp:txXfrm>
    </dsp:sp>
    <dsp:sp modelId="{9C3B9405-4490-46C5-BD4C-6A207CC23246}">
      <dsp:nvSpPr>
        <dsp:cNvPr id="0" name=""/>
        <dsp:cNvSpPr/>
      </dsp:nvSpPr>
      <dsp:spPr>
        <a:xfrm>
          <a:off x="201618" y="91134"/>
          <a:ext cx="2822659" cy="70848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90" tIns="0" rIns="1066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Type</a:t>
          </a:r>
          <a:endParaRPr lang="en-US" sz="2400" kern="1200" dirty="0"/>
        </a:p>
      </dsp:txBody>
      <dsp:txXfrm>
        <a:off x="236203" y="125719"/>
        <a:ext cx="2753489" cy="639310"/>
      </dsp:txXfrm>
    </dsp:sp>
    <dsp:sp modelId="{20822F3D-B55B-4F4F-BBE7-B67AC7059C25}">
      <dsp:nvSpPr>
        <dsp:cNvPr id="0" name=""/>
        <dsp:cNvSpPr/>
      </dsp:nvSpPr>
      <dsp:spPr>
        <a:xfrm>
          <a:off x="0" y="3272814"/>
          <a:ext cx="403237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57" tIns="499872" rIns="3129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/>
            <a:t>firstName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/>
            <a:t>mobileNumber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age</a:t>
          </a:r>
          <a:endParaRPr lang="en-US" sz="2400" b="1" kern="1200" dirty="0"/>
        </a:p>
      </dsp:txBody>
      <dsp:txXfrm>
        <a:off x="0" y="3272814"/>
        <a:ext cx="4032370" cy="1890000"/>
      </dsp:txXfrm>
    </dsp:sp>
    <dsp:sp modelId="{04E46700-0910-4DE9-A9DD-E3E5658160D0}">
      <dsp:nvSpPr>
        <dsp:cNvPr id="0" name=""/>
        <dsp:cNvSpPr/>
      </dsp:nvSpPr>
      <dsp:spPr>
        <a:xfrm>
          <a:off x="201618" y="2918574"/>
          <a:ext cx="2822659" cy="7084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90" tIns="0" rIns="1066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Variable Name</a:t>
          </a:r>
        </a:p>
      </dsp:txBody>
      <dsp:txXfrm>
        <a:off x="236203" y="2953159"/>
        <a:ext cx="2753489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410F-FB61-4AEC-9BC4-2AA1CA84E9D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3608-A23B-4E28-8C39-9E489EE4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BBF6-9BEB-4067-8FCC-C67C86782E7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BBD8-B235-4B6C-8A11-2B19369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Roboto</a:t>
            </a:r>
            <a:r>
              <a:rPr lang="en-US" baseline="0" dirty="0"/>
              <a:t> Condensed font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5.Ease-to-development, The rich class library makes many functions easy to be implemented.</a:t>
            </a:r>
          </a:p>
          <a:p>
            <a:r>
              <a:rPr lang="en-GB" dirty="0" smtClean="0"/>
              <a:t>6.Cross-platform. you application will run well only if the machine installed the .NET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• Notes: </a:t>
            </a:r>
          </a:p>
          <a:p>
            <a:r>
              <a:rPr lang="en-GB" dirty="0" smtClean="0"/>
              <a:t>• the main method always begins with the same header: public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 </a:t>
            </a:r>
          </a:p>
          <a:p>
            <a:r>
              <a:rPr lang="en-GB" dirty="0" smtClean="0"/>
              <a:t>• the code inside the method is enclosed in curly braces </a:t>
            </a:r>
          </a:p>
          <a:p>
            <a:r>
              <a:rPr lang="en-GB" dirty="0" smtClean="0"/>
              <a:t>• each statement typically ends with a semi-colon </a:t>
            </a:r>
          </a:p>
          <a:p>
            <a:r>
              <a:rPr lang="en-GB" dirty="0" smtClean="0"/>
              <a:t>• the statements are executed </a:t>
            </a:r>
            <a:r>
              <a:rPr lang="en-GB" dirty="0" err="1" smtClean="0"/>
              <a:t>sequentiall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2372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447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2043953" y="1992722"/>
            <a:ext cx="2028585" cy="20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07253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5368" y="4011066"/>
            <a:ext cx="2028585" cy="201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043953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072537" y="4011066"/>
            <a:ext cx="2028585" cy="20183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4762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6085752" cy="403668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4499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30603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56616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12192000" cy="304800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7241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9159368" cy="3048003"/>
          </a:xfrm>
          <a:custGeom>
            <a:avLst/>
            <a:gdLst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9159368 w 9159368"/>
              <a:gd name="connsiteY3" fmla="*/ 3048003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92255 w 9159368"/>
              <a:gd name="connsiteY3" fmla="*/ 3017267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76887 w 9159368"/>
              <a:gd name="connsiteY3" fmla="*/ 3040319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9368" h="3048003">
                <a:moveTo>
                  <a:pt x="0" y="0"/>
                </a:moveTo>
                <a:lnTo>
                  <a:pt x="9159368" y="0"/>
                </a:lnTo>
                <a:lnTo>
                  <a:pt x="9159368" y="0"/>
                </a:lnTo>
                <a:lnTo>
                  <a:pt x="7176887" y="3040319"/>
                </a:lnTo>
                <a:lnTo>
                  <a:pt x="0" y="304800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Parallelogram 1"/>
          <p:cNvSpPr/>
          <p:nvPr userDrawn="1"/>
        </p:nvSpPr>
        <p:spPr>
          <a:xfrm>
            <a:off x="6654373" y="0"/>
            <a:ext cx="3903489" cy="5701553"/>
          </a:xfrm>
          <a:prstGeom prst="parallelogram">
            <a:avLst>
              <a:gd name="adj" fmla="val 954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6119052" y="2942985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>
            <a:off x="9633216" y="2942985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 userDrawn="1"/>
        </p:nvSpPr>
        <p:spPr>
          <a:xfrm>
            <a:off x="10197907" y="3316939"/>
            <a:ext cx="1416311" cy="2068706"/>
          </a:xfrm>
          <a:prstGeom prst="parallelogram">
            <a:avLst>
              <a:gd name="adj" fmla="val 954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837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062554"/>
            <a:ext cx="12192001" cy="2312946"/>
          </a:xfrm>
          <a:custGeom>
            <a:avLst/>
            <a:gdLst>
              <a:gd name="connsiteX0" fmla="*/ 1 w 12192001"/>
              <a:gd name="connsiteY0" fmla="*/ 1905640 h 2312946"/>
              <a:gd name="connsiteX1" fmla="*/ 11595207 w 12192001"/>
              <a:gd name="connsiteY1" fmla="*/ 1905640 h 2312946"/>
              <a:gd name="connsiteX2" fmla="*/ 11595207 w 12192001"/>
              <a:gd name="connsiteY2" fmla="*/ 2312946 h 2312946"/>
              <a:gd name="connsiteX3" fmla="*/ 1 w 12192001"/>
              <a:gd name="connsiteY3" fmla="*/ 2312946 h 2312946"/>
              <a:gd name="connsiteX4" fmla="*/ 596794 w 12192001"/>
              <a:gd name="connsiteY4" fmla="*/ 1429230 h 2312946"/>
              <a:gd name="connsiteX5" fmla="*/ 12192000 w 12192001"/>
              <a:gd name="connsiteY5" fmla="*/ 1429230 h 2312946"/>
              <a:gd name="connsiteX6" fmla="*/ 12192000 w 12192001"/>
              <a:gd name="connsiteY6" fmla="*/ 1836536 h 2312946"/>
              <a:gd name="connsiteX7" fmla="*/ 596794 w 12192001"/>
              <a:gd name="connsiteY7" fmla="*/ 1836536 h 2312946"/>
              <a:gd name="connsiteX8" fmla="*/ 2 w 12192001"/>
              <a:gd name="connsiteY8" fmla="*/ 952820 h 2312946"/>
              <a:gd name="connsiteX9" fmla="*/ 11595208 w 12192001"/>
              <a:gd name="connsiteY9" fmla="*/ 952820 h 2312946"/>
              <a:gd name="connsiteX10" fmla="*/ 11595208 w 12192001"/>
              <a:gd name="connsiteY10" fmla="*/ 1360126 h 2312946"/>
              <a:gd name="connsiteX11" fmla="*/ 2 w 12192001"/>
              <a:gd name="connsiteY11" fmla="*/ 1360126 h 2312946"/>
              <a:gd name="connsiteX12" fmla="*/ 596794 w 12192001"/>
              <a:gd name="connsiteY12" fmla="*/ 476410 h 2312946"/>
              <a:gd name="connsiteX13" fmla="*/ 12192001 w 12192001"/>
              <a:gd name="connsiteY13" fmla="*/ 476410 h 2312946"/>
              <a:gd name="connsiteX14" fmla="*/ 12192001 w 12192001"/>
              <a:gd name="connsiteY14" fmla="*/ 883716 h 2312946"/>
              <a:gd name="connsiteX15" fmla="*/ 596794 w 12192001"/>
              <a:gd name="connsiteY15" fmla="*/ 883716 h 2312946"/>
              <a:gd name="connsiteX16" fmla="*/ 0 w 12192001"/>
              <a:gd name="connsiteY16" fmla="*/ 0 h 2312946"/>
              <a:gd name="connsiteX17" fmla="*/ 11595207 w 12192001"/>
              <a:gd name="connsiteY17" fmla="*/ 0 h 2312946"/>
              <a:gd name="connsiteX18" fmla="*/ 11595207 w 12192001"/>
              <a:gd name="connsiteY18" fmla="*/ 407306 h 2312946"/>
              <a:gd name="connsiteX19" fmla="*/ 0 w 12192001"/>
              <a:gd name="connsiteY19" fmla="*/ 407306 h 23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1" h="2312946">
                <a:moveTo>
                  <a:pt x="1" y="1905640"/>
                </a:moveTo>
                <a:lnTo>
                  <a:pt x="11595207" y="1905640"/>
                </a:lnTo>
                <a:lnTo>
                  <a:pt x="11595207" y="2312946"/>
                </a:lnTo>
                <a:lnTo>
                  <a:pt x="1" y="2312946"/>
                </a:lnTo>
                <a:close/>
                <a:moveTo>
                  <a:pt x="596794" y="1429230"/>
                </a:moveTo>
                <a:lnTo>
                  <a:pt x="12192000" y="1429230"/>
                </a:lnTo>
                <a:lnTo>
                  <a:pt x="12192000" y="1836536"/>
                </a:lnTo>
                <a:lnTo>
                  <a:pt x="596794" y="1836536"/>
                </a:lnTo>
                <a:close/>
                <a:moveTo>
                  <a:pt x="2" y="952820"/>
                </a:moveTo>
                <a:lnTo>
                  <a:pt x="11595208" y="952820"/>
                </a:lnTo>
                <a:lnTo>
                  <a:pt x="11595208" y="1360126"/>
                </a:lnTo>
                <a:lnTo>
                  <a:pt x="2" y="1360126"/>
                </a:lnTo>
                <a:close/>
                <a:moveTo>
                  <a:pt x="596794" y="476410"/>
                </a:moveTo>
                <a:lnTo>
                  <a:pt x="12192001" y="476410"/>
                </a:lnTo>
                <a:lnTo>
                  <a:pt x="12192001" y="883716"/>
                </a:lnTo>
                <a:lnTo>
                  <a:pt x="596794" y="883716"/>
                </a:lnTo>
                <a:close/>
                <a:moveTo>
                  <a:pt x="0" y="0"/>
                </a:moveTo>
                <a:lnTo>
                  <a:pt x="11595207" y="0"/>
                </a:lnTo>
                <a:lnTo>
                  <a:pt x="11595207" y="407306"/>
                </a:lnTo>
                <a:lnTo>
                  <a:pt x="0" y="40730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2279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609345" y="3990571"/>
            <a:ext cx="566825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66926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75611" y="0"/>
            <a:ext cx="2533825" cy="512525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326602" y="2328262"/>
            <a:ext cx="2533825" cy="452973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326602" y="0"/>
            <a:ext cx="2533825" cy="220531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675610" y="5225143"/>
            <a:ext cx="2533825" cy="163285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1408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90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804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962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76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9650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615568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82250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348932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715613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4502845" y="-484095"/>
            <a:ext cx="7050098" cy="7468880"/>
          </a:xfrm>
          <a:custGeom>
            <a:avLst/>
            <a:gdLst>
              <a:gd name="connsiteX0" fmla="*/ 2734512 w 7050098"/>
              <a:gd name="connsiteY0" fmla="*/ 2159214 h 7468880"/>
              <a:gd name="connsiteX1" fmla="*/ 3265712 w 7050098"/>
              <a:gd name="connsiteY1" fmla="*/ 2159214 h 7468880"/>
              <a:gd name="connsiteX2" fmla="*/ 1545492 w 7050098"/>
              <a:gd name="connsiteY2" fmla="*/ 7322884 h 7468880"/>
              <a:gd name="connsiteX3" fmla="*/ 1014292 w 7050098"/>
              <a:gd name="connsiteY3" fmla="*/ 7322884 h 7468880"/>
              <a:gd name="connsiteX4" fmla="*/ 4935986 w 7050098"/>
              <a:gd name="connsiteY4" fmla="*/ 1828799 h 7468880"/>
              <a:gd name="connsiteX5" fmla="*/ 5467186 w 7050098"/>
              <a:gd name="connsiteY5" fmla="*/ 1828799 h 7468880"/>
              <a:gd name="connsiteX6" fmla="*/ 3746966 w 7050098"/>
              <a:gd name="connsiteY6" fmla="*/ 6992470 h 7468880"/>
              <a:gd name="connsiteX7" fmla="*/ 3215766 w 7050098"/>
              <a:gd name="connsiteY7" fmla="*/ 6992470 h 7468880"/>
              <a:gd name="connsiteX8" fmla="*/ 1720220 w 7050098"/>
              <a:gd name="connsiteY8" fmla="*/ 1575228 h 7468880"/>
              <a:gd name="connsiteX9" fmla="*/ 2251420 w 7050098"/>
              <a:gd name="connsiteY9" fmla="*/ 1575228 h 7468880"/>
              <a:gd name="connsiteX10" fmla="*/ 531200 w 7050098"/>
              <a:gd name="connsiteY10" fmla="*/ 6738898 h 7468880"/>
              <a:gd name="connsiteX11" fmla="*/ 0 w 7050098"/>
              <a:gd name="connsiteY11" fmla="*/ 6738898 h 7468880"/>
              <a:gd name="connsiteX12" fmla="*/ 4809210 w 7050098"/>
              <a:gd name="connsiteY12" fmla="*/ 1267865 h 7468880"/>
              <a:gd name="connsiteX13" fmla="*/ 5040724 w 7050098"/>
              <a:gd name="connsiteY13" fmla="*/ 1267865 h 7468880"/>
              <a:gd name="connsiteX14" fmla="*/ 3020818 w 7050098"/>
              <a:gd name="connsiteY14" fmla="*/ 7468880 h 7468880"/>
              <a:gd name="connsiteX15" fmla="*/ 2789304 w 7050098"/>
              <a:gd name="connsiteY15" fmla="*/ 7468880 h 7468880"/>
              <a:gd name="connsiteX16" fmla="*/ 4255957 w 7050098"/>
              <a:gd name="connsiteY16" fmla="*/ 1121869 h 7468880"/>
              <a:gd name="connsiteX17" fmla="*/ 4487471 w 7050098"/>
              <a:gd name="connsiteY17" fmla="*/ 1121869 h 7468880"/>
              <a:gd name="connsiteX18" fmla="*/ 2467565 w 7050098"/>
              <a:gd name="connsiteY18" fmla="*/ 7322884 h 7468880"/>
              <a:gd name="connsiteX19" fmla="*/ 2236051 w 7050098"/>
              <a:gd name="connsiteY19" fmla="*/ 7322884 h 7468880"/>
              <a:gd name="connsiteX20" fmla="*/ 5818294 w 7050098"/>
              <a:gd name="connsiteY20" fmla="*/ 1037345 h 7468880"/>
              <a:gd name="connsiteX21" fmla="*/ 7050098 w 7050098"/>
              <a:gd name="connsiteY21" fmla="*/ 1037345 h 7468880"/>
              <a:gd name="connsiteX22" fmla="*/ 5308182 w 7050098"/>
              <a:gd name="connsiteY22" fmla="*/ 6201015 h 7468880"/>
              <a:gd name="connsiteX23" fmla="*/ 4076378 w 7050098"/>
              <a:gd name="connsiteY23" fmla="*/ 6201015 h 7468880"/>
              <a:gd name="connsiteX24" fmla="*/ 3794908 w 7050098"/>
              <a:gd name="connsiteY24" fmla="*/ 791456 h 7468880"/>
              <a:gd name="connsiteX25" fmla="*/ 4326108 w 7050098"/>
              <a:gd name="connsiteY25" fmla="*/ 791456 h 7468880"/>
              <a:gd name="connsiteX26" fmla="*/ 2605888 w 7050098"/>
              <a:gd name="connsiteY26" fmla="*/ 5955126 h 7468880"/>
              <a:gd name="connsiteX27" fmla="*/ 2074688 w 7050098"/>
              <a:gd name="connsiteY27" fmla="*/ 5955126 h 7468880"/>
              <a:gd name="connsiteX28" fmla="*/ 2603884 w 7050098"/>
              <a:gd name="connsiteY28" fmla="*/ 729984 h 7468880"/>
              <a:gd name="connsiteX29" fmla="*/ 3135084 w 7050098"/>
              <a:gd name="connsiteY29" fmla="*/ 729984 h 7468880"/>
              <a:gd name="connsiteX30" fmla="*/ 1414864 w 7050098"/>
              <a:gd name="connsiteY30" fmla="*/ 5893654 h 7468880"/>
              <a:gd name="connsiteX31" fmla="*/ 883664 w 7050098"/>
              <a:gd name="connsiteY31" fmla="*/ 5893654 h 7468880"/>
              <a:gd name="connsiteX32" fmla="*/ 4912944 w 7050098"/>
              <a:gd name="connsiteY32" fmla="*/ 0 h 7468880"/>
              <a:gd name="connsiteX33" fmla="*/ 5144458 w 7050098"/>
              <a:gd name="connsiteY33" fmla="*/ 0 h 7468880"/>
              <a:gd name="connsiteX34" fmla="*/ 3124552 w 7050098"/>
              <a:gd name="connsiteY34" fmla="*/ 6201015 h 7468880"/>
              <a:gd name="connsiteX35" fmla="*/ 2893038 w 7050098"/>
              <a:gd name="connsiteY35" fmla="*/ 6201015 h 7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050098" h="7468880">
                <a:moveTo>
                  <a:pt x="2734512" y="2159214"/>
                </a:moveTo>
                <a:lnTo>
                  <a:pt x="3265712" y="2159214"/>
                </a:lnTo>
                <a:lnTo>
                  <a:pt x="1545492" y="7322884"/>
                </a:lnTo>
                <a:lnTo>
                  <a:pt x="1014292" y="7322884"/>
                </a:lnTo>
                <a:close/>
                <a:moveTo>
                  <a:pt x="4935986" y="1828799"/>
                </a:moveTo>
                <a:lnTo>
                  <a:pt x="5467186" y="1828799"/>
                </a:lnTo>
                <a:lnTo>
                  <a:pt x="3746966" y="6992470"/>
                </a:lnTo>
                <a:lnTo>
                  <a:pt x="3215766" y="6992470"/>
                </a:lnTo>
                <a:close/>
                <a:moveTo>
                  <a:pt x="1720220" y="1575228"/>
                </a:moveTo>
                <a:lnTo>
                  <a:pt x="2251420" y="1575228"/>
                </a:lnTo>
                <a:lnTo>
                  <a:pt x="531200" y="6738898"/>
                </a:lnTo>
                <a:lnTo>
                  <a:pt x="0" y="6738898"/>
                </a:lnTo>
                <a:close/>
                <a:moveTo>
                  <a:pt x="4809210" y="1267865"/>
                </a:moveTo>
                <a:lnTo>
                  <a:pt x="5040724" y="1267865"/>
                </a:lnTo>
                <a:lnTo>
                  <a:pt x="3020818" y="7468880"/>
                </a:lnTo>
                <a:lnTo>
                  <a:pt x="2789304" y="7468880"/>
                </a:lnTo>
                <a:close/>
                <a:moveTo>
                  <a:pt x="4255957" y="1121869"/>
                </a:moveTo>
                <a:lnTo>
                  <a:pt x="4487471" y="1121869"/>
                </a:lnTo>
                <a:lnTo>
                  <a:pt x="2467565" y="7322884"/>
                </a:lnTo>
                <a:lnTo>
                  <a:pt x="2236051" y="7322884"/>
                </a:lnTo>
                <a:close/>
                <a:moveTo>
                  <a:pt x="5818294" y="1037345"/>
                </a:moveTo>
                <a:lnTo>
                  <a:pt x="7050098" y="1037345"/>
                </a:lnTo>
                <a:lnTo>
                  <a:pt x="5308182" y="6201015"/>
                </a:lnTo>
                <a:lnTo>
                  <a:pt x="4076378" y="6201015"/>
                </a:lnTo>
                <a:close/>
                <a:moveTo>
                  <a:pt x="3794908" y="791456"/>
                </a:moveTo>
                <a:lnTo>
                  <a:pt x="4326108" y="791456"/>
                </a:lnTo>
                <a:lnTo>
                  <a:pt x="2605888" y="5955126"/>
                </a:lnTo>
                <a:lnTo>
                  <a:pt x="2074688" y="5955126"/>
                </a:lnTo>
                <a:close/>
                <a:moveTo>
                  <a:pt x="2603884" y="729984"/>
                </a:moveTo>
                <a:lnTo>
                  <a:pt x="3135084" y="729984"/>
                </a:lnTo>
                <a:lnTo>
                  <a:pt x="1414864" y="5893654"/>
                </a:lnTo>
                <a:lnTo>
                  <a:pt x="883664" y="5893654"/>
                </a:lnTo>
                <a:close/>
                <a:moveTo>
                  <a:pt x="4912944" y="0"/>
                </a:moveTo>
                <a:lnTo>
                  <a:pt x="5144458" y="0"/>
                </a:lnTo>
                <a:lnTo>
                  <a:pt x="3124552" y="6201015"/>
                </a:lnTo>
                <a:lnTo>
                  <a:pt x="2893038" y="620101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82719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1977" y="2469133"/>
            <a:ext cx="4299355" cy="266265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08083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828800" y="25229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57600" y="43517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8640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4481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9139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7346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87806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701181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Oval Callout 8"/>
          <p:cNvSpPr/>
          <p:nvPr userDrawn="1"/>
        </p:nvSpPr>
        <p:spPr>
          <a:xfrm>
            <a:off x="1360074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 userDrawn="1"/>
        </p:nvSpPr>
        <p:spPr>
          <a:xfrm>
            <a:off x="4780918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 userDrawn="1"/>
        </p:nvSpPr>
        <p:spPr>
          <a:xfrm>
            <a:off x="8122025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52570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657470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7942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19102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9102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20101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0101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119102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19102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620101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101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3993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057990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134011" y="1978030"/>
            <a:ext cx="3923979" cy="251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35112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83341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59085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134829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4292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544491" y="1978029"/>
            <a:ext cx="2674043" cy="2674043"/>
          </a:xfrm>
          <a:prstGeom prst="round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76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134855" y="993989"/>
            <a:ext cx="1922289" cy="1967547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3152046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62652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49809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85540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2127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83458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214078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15491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54911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40502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1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29924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612185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743201" y="1978030"/>
            <a:ext cx="3342554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85755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914556" y="1978030"/>
            <a:ext cx="3342554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" y="4021983"/>
            <a:ext cx="3342554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256954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85754" y="4021983"/>
            <a:ext cx="3342554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28308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353487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10958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39650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110958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39650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40715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33902" y="-7684"/>
            <a:ext cx="7958098" cy="6865684"/>
          </a:xfrm>
          <a:custGeom>
            <a:avLst/>
            <a:gdLst>
              <a:gd name="connsiteX0" fmla="*/ 0 w 5406998"/>
              <a:gd name="connsiteY0" fmla="*/ 0 h 6858000"/>
              <a:gd name="connsiteX1" fmla="*/ 5406998 w 5406998"/>
              <a:gd name="connsiteY1" fmla="*/ 0 h 6858000"/>
              <a:gd name="connsiteX2" fmla="*/ 5406998 w 5406998"/>
              <a:gd name="connsiteY2" fmla="*/ 6858000 h 6858000"/>
              <a:gd name="connsiteX3" fmla="*/ 0 w 5406998"/>
              <a:gd name="connsiteY3" fmla="*/ 6858000 h 6858000"/>
              <a:gd name="connsiteX4" fmla="*/ 0 w 5406998"/>
              <a:gd name="connsiteY4" fmla="*/ 0 h 6858000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2056942 w 5758085"/>
              <a:gd name="connsiteY0" fmla="*/ 0 h 6865684"/>
              <a:gd name="connsiteX1" fmla="*/ 5758085 w 5758085"/>
              <a:gd name="connsiteY1" fmla="*/ 7684 h 6865684"/>
              <a:gd name="connsiteX2" fmla="*/ 5758085 w 5758085"/>
              <a:gd name="connsiteY2" fmla="*/ 6865684 h 6865684"/>
              <a:gd name="connsiteX3" fmla="*/ 351087 w 5758085"/>
              <a:gd name="connsiteY3" fmla="*/ 6865684 h 6865684"/>
              <a:gd name="connsiteX4" fmla="*/ 696868 w 5758085"/>
              <a:gd name="connsiteY4" fmla="*/ 3957277 h 6865684"/>
              <a:gd name="connsiteX5" fmla="*/ 2056942 w 5758085"/>
              <a:gd name="connsiteY5" fmla="*/ 0 h 6865684"/>
              <a:gd name="connsiteX0" fmla="*/ 4389220 w 8090363"/>
              <a:gd name="connsiteY0" fmla="*/ 0 h 6865684"/>
              <a:gd name="connsiteX1" fmla="*/ 8090363 w 8090363"/>
              <a:gd name="connsiteY1" fmla="*/ 7684 h 6865684"/>
              <a:gd name="connsiteX2" fmla="*/ 8090363 w 8090363"/>
              <a:gd name="connsiteY2" fmla="*/ 6865684 h 6865684"/>
              <a:gd name="connsiteX3" fmla="*/ 132265 w 8090363"/>
              <a:gd name="connsiteY3" fmla="*/ 6858000 h 6865684"/>
              <a:gd name="connsiteX4" fmla="*/ 3029146 w 8090363"/>
              <a:gd name="connsiteY4" fmla="*/ 3957277 h 6865684"/>
              <a:gd name="connsiteX5" fmla="*/ 4389220 w 8090363"/>
              <a:gd name="connsiteY5" fmla="*/ 0 h 6865684"/>
              <a:gd name="connsiteX0" fmla="*/ 4373716 w 8074859"/>
              <a:gd name="connsiteY0" fmla="*/ 0 h 6865684"/>
              <a:gd name="connsiteX1" fmla="*/ 8074859 w 8074859"/>
              <a:gd name="connsiteY1" fmla="*/ 7684 h 6865684"/>
              <a:gd name="connsiteX2" fmla="*/ 8074859 w 8074859"/>
              <a:gd name="connsiteY2" fmla="*/ 6865684 h 6865684"/>
              <a:gd name="connsiteX3" fmla="*/ 116761 w 8074859"/>
              <a:gd name="connsiteY3" fmla="*/ 6858000 h 6865684"/>
              <a:gd name="connsiteX4" fmla="*/ 3551525 w 8074859"/>
              <a:gd name="connsiteY4" fmla="*/ 3388659 h 6865684"/>
              <a:gd name="connsiteX5" fmla="*/ 4373716 w 8074859"/>
              <a:gd name="connsiteY5" fmla="*/ 0 h 6865684"/>
              <a:gd name="connsiteX0" fmla="*/ 4256955 w 7958098"/>
              <a:gd name="connsiteY0" fmla="*/ 0 h 6865684"/>
              <a:gd name="connsiteX1" fmla="*/ 7958098 w 7958098"/>
              <a:gd name="connsiteY1" fmla="*/ 7684 h 6865684"/>
              <a:gd name="connsiteX2" fmla="*/ 7958098 w 7958098"/>
              <a:gd name="connsiteY2" fmla="*/ 6865684 h 6865684"/>
              <a:gd name="connsiteX3" fmla="*/ 0 w 7958098"/>
              <a:gd name="connsiteY3" fmla="*/ 6858000 h 6865684"/>
              <a:gd name="connsiteX4" fmla="*/ 3434764 w 7958098"/>
              <a:gd name="connsiteY4" fmla="*/ 3388659 h 6865684"/>
              <a:gd name="connsiteX5" fmla="*/ 4256955 w 7958098"/>
              <a:gd name="connsiteY5" fmla="*/ 0 h 68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8098" h="6865684">
                <a:moveTo>
                  <a:pt x="4256955" y="0"/>
                </a:moveTo>
                <a:lnTo>
                  <a:pt x="7958098" y="7684"/>
                </a:lnTo>
                <a:lnTo>
                  <a:pt x="7958098" y="6865684"/>
                </a:lnTo>
                <a:lnTo>
                  <a:pt x="0" y="6858000"/>
                </a:lnTo>
                <a:cubicBezTo>
                  <a:pt x="186124" y="4290893"/>
                  <a:pt x="3150455" y="4532940"/>
                  <a:pt x="3434764" y="3388659"/>
                </a:cubicBezTo>
                <a:cubicBezTo>
                  <a:pt x="3719073" y="2244378"/>
                  <a:pt x="3413419" y="658266"/>
                  <a:pt x="4256955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117432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11431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401876" y="0"/>
            <a:ext cx="6101121" cy="6858000"/>
          </a:xfrm>
          <a:custGeom>
            <a:avLst/>
            <a:gdLst>
              <a:gd name="connsiteX0" fmla="*/ 3752417 w 6101121"/>
              <a:gd name="connsiteY0" fmla="*/ 1340864 h 6858000"/>
              <a:gd name="connsiteX1" fmla="*/ 6101121 w 6101121"/>
              <a:gd name="connsiteY1" fmla="*/ 1340864 h 6858000"/>
              <a:gd name="connsiteX2" fmla="*/ 4446444 w 6101121"/>
              <a:gd name="connsiteY2" fmla="*/ 6858000 h 6858000"/>
              <a:gd name="connsiteX3" fmla="*/ 2097740 w 6101121"/>
              <a:gd name="connsiteY3" fmla="*/ 6858000 h 6858000"/>
              <a:gd name="connsiteX4" fmla="*/ 1654677 w 6101121"/>
              <a:gd name="connsiteY4" fmla="*/ 0 h 6858000"/>
              <a:gd name="connsiteX5" fmla="*/ 4003381 w 6101121"/>
              <a:gd name="connsiteY5" fmla="*/ 0 h 6858000"/>
              <a:gd name="connsiteX6" fmla="*/ 2348704 w 6101121"/>
              <a:gd name="connsiteY6" fmla="*/ 5517136 h 6858000"/>
              <a:gd name="connsiteX7" fmla="*/ 0 w 6101121"/>
              <a:gd name="connsiteY7" fmla="*/ 5517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121" h="6858000">
                <a:moveTo>
                  <a:pt x="3752417" y="1340864"/>
                </a:moveTo>
                <a:lnTo>
                  <a:pt x="6101121" y="1340864"/>
                </a:lnTo>
                <a:lnTo>
                  <a:pt x="4446444" y="6858000"/>
                </a:lnTo>
                <a:lnTo>
                  <a:pt x="2097740" y="6858000"/>
                </a:lnTo>
                <a:close/>
                <a:moveTo>
                  <a:pt x="1654677" y="0"/>
                </a:moveTo>
                <a:lnTo>
                  <a:pt x="4003381" y="0"/>
                </a:lnTo>
                <a:lnTo>
                  <a:pt x="2348704" y="5517136"/>
                </a:lnTo>
                <a:lnTo>
                  <a:pt x="0" y="551713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589342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909022" y="-1242546"/>
            <a:ext cx="5809348" cy="9008283"/>
          </a:xfrm>
          <a:custGeom>
            <a:avLst/>
            <a:gdLst>
              <a:gd name="connsiteX0" fmla="*/ 4534337 w 5809348"/>
              <a:gd name="connsiteY0" fmla="*/ 6013267 h 9008283"/>
              <a:gd name="connsiteX1" fmla="*/ 5809348 w 5809348"/>
              <a:gd name="connsiteY1" fmla="*/ 6013267 h 9008283"/>
              <a:gd name="connsiteX2" fmla="*/ 4911095 w 5809348"/>
              <a:gd name="connsiteY2" fmla="*/ 9008283 h 9008283"/>
              <a:gd name="connsiteX3" fmla="*/ 3636084 w 5809348"/>
              <a:gd name="connsiteY3" fmla="*/ 9008283 h 9008283"/>
              <a:gd name="connsiteX4" fmla="*/ 3395564 w 5809348"/>
              <a:gd name="connsiteY4" fmla="*/ 5285369 h 9008283"/>
              <a:gd name="connsiteX5" fmla="*/ 4670575 w 5809348"/>
              <a:gd name="connsiteY5" fmla="*/ 5285369 h 9008283"/>
              <a:gd name="connsiteX6" fmla="*/ 3772322 w 5809348"/>
              <a:gd name="connsiteY6" fmla="*/ 8280386 h 9008283"/>
              <a:gd name="connsiteX7" fmla="*/ 2497311 w 5809348"/>
              <a:gd name="connsiteY7" fmla="*/ 8280386 h 9008283"/>
              <a:gd name="connsiteX8" fmla="*/ 2252179 w 5809348"/>
              <a:gd name="connsiteY8" fmla="*/ 4542398 h 9008283"/>
              <a:gd name="connsiteX9" fmla="*/ 3527190 w 5809348"/>
              <a:gd name="connsiteY9" fmla="*/ 4542398 h 9008283"/>
              <a:gd name="connsiteX10" fmla="*/ 2628937 w 5809348"/>
              <a:gd name="connsiteY10" fmla="*/ 7537414 h 9008283"/>
              <a:gd name="connsiteX11" fmla="*/ 1353926 w 5809348"/>
              <a:gd name="connsiteY11" fmla="*/ 7537414 h 9008283"/>
              <a:gd name="connsiteX12" fmla="*/ 1113406 w 5809348"/>
              <a:gd name="connsiteY12" fmla="*/ 3814500 h 9008283"/>
              <a:gd name="connsiteX13" fmla="*/ 2388417 w 5809348"/>
              <a:gd name="connsiteY13" fmla="*/ 3814500 h 9008283"/>
              <a:gd name="connsiteX14" fmla="*/ 1490164 w 5809348"/>
              <a:gd name="connsiteY14" fmla="*/ 6809517 h 9008283"/>
              <a:gd name="connsiteX15" fmla="*/ 215153 w 5809348"/>
              <a:gd name="connsiteY15" fmla="*/ 6809517 h 9008283"/>
              <a:gd name="connsiteX16" fmla="*/ 4319184 w 5809348"/>
              <a:gd name="connsiteY16" fmla="*/ 2198767 h 9008283"/>
              <a:gd name="connsiteX17" fmla="*/ 5594195 w 5809348"/>
              <a:gd name="connsiteY17" fmla="*/ 2198767 h 9008283"/>
              <a:gd name="connsiteX18" fmla="*/ 4695942 w 5809348"/>
              <a:gd name="connsiteY18" fmla="*/ 5193783 h 9008283"/>
              <a:gd name="connsiteX19" fmla="*/ 3420931 w 5809348"/>
              <a:gd name="connsiteY19" fmla="*/ 5193783 h 9008283"/>
              <a:gd name="connsiteX20" fmla="*/ 3180411 w 5809348"/>
              <a:gd name="connsiteY20" fmla="*/ 1470869 h 9008283"/>
              <a:gd name="connsiteX21" fmla="*/ 4455422 w 5809348"/>
              <a:gd name="connsiteY21" fmla="*/ 1470869 h 9008283"/>
              <a:gd name="connsiteX22" fmla="*/ 3557169 w 5809348"/>
              <a:gd name="connsiteY22" fmla="*/ 4465886 h 9008283"/>
              <a:gd name="connsiteX23" fmla="*/ 2282158 w 5809348"/>
              <a:gd name="connsiteY23" fmla="*/ 4465886 h 9008283"/>
              <a:gd name="connsiteX24" fmla="*/ 2037026 w 5809348"/>
              <a:gd name="connsiteY24" fmla="*/ 727898 h 9008283"/>
              <a:gd name="connsiteX25" fmla="*/ 3312037 w 5809348"/>
              <a:gd name="connsiteY25" fmla="*/ 727898 h 9008283"/>
              <a:gd name="connsiteX26" fmla="*/ 2413784 w 5809348"/>
              <a:gd name="connsiteY26" fmla="*/ 3722914 h 9008283"/>
              <a:gd name="connsiteX27" fmla="*/ 1138773 w 5809348"/>
              <a:gd name="connsiteY27" fmla="*/ 3722914 h 9008283"/>
              <a:gd name="connsiteX28" fmla="*/ 898253 w 5809348"/>
              <a:gd name="connsiteY28" fmla="*/ 0 h 9008283"/>
              <a:gd name="connsiteX29" fmla="*/ 2173264 w 5809348"/>
              <a:gd name="connsiteY29" fmla="*/ 0 h 9008283"/>
              <a:gd name="connsiteX30" fmla="*/ 1275011 w 5809348"/>
              <a:gd name="connsiteY30" fmla="*/ 2995016 h 9008283"/>
              <a:gd name="connsiteX31" fmla="*/ 0 w 5809348"/>
              <a:gd name="connsiteY31" fmla="*/ 2995016 h 900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9348" h="9008283">
                <a:moveTo>
                  <a:pt x="4534337" y="6013267"/>
                </a:moveTo>
                <a:lnTo>
                  <a:pt x="5809348" y="6013267"/>
                </a:lnTo>
                <a:lnTo>
                  <a:pt x="4911095" y="9008283"/>
                </a:lnTo>
                <a:lnTo>
                  <a:pt x="3636084" y="9008283"/>
                </a:lnTo>
                <a:close/>
                <a:moveTo>
                  <a:pt x="3395564" y="5285369"/>
                </a:moveTo>
                <a:lnTo>
                  <a:pt x="4670575" y="5285369"/>
                </a:lnTo>
                <a:lnTo>
                  <a:pt x="3772322" y="8280386"/>
                </a:lnTo>
                <a:lnTo>
                  <a:pt x="2497311" y="8280386"/>
                </a:lnTo>
                <a:close/>
                <a:moveTo>
                  <a:pt x="2252179" y="4542398"/>
                </a:moveTo>
                <a:lnTo>
                  <a:pt x="3527190" y="4542398"/>
                </a:lnTo>
                <a:lnTo>
                  <a:pt x="2628937" y="7537414"/>
                </a:lnTo>
                <a:lnTo>
                  <a:pt x="1353926" y="7537414"/>
                </a:lnTo>
                <a:close/>
                <a:moveTo>
                  <a:pt x="1113406" y="3814500"/>
                </a:moveTo>
                <a:lnTo>
                  <a:pt x="2388417" y="3814500"/>
                </a:lnTo>
                <a:lnTo>
                  <a:pt x="1490164" y="6809517"/>
                </a:lnTo>
                <a:lnTo>
                  <a:pt x="215153" y="6809517"/>
                </a:lnTo>
                <a:close/>
                <a:moveTo>
                  <a:pt x="4319184" y="2198767"/>
                </a:moveTo>
                <a:lnTo>
                  <a:pt x="5594195" y="2198767"/>
                </a:lnTo>
                <a:lnTo>
                  <a:pt x="4695942" y="5193783"/>
                </a:lnTo>
                <a:lnTo>
                  <a:pt x="3420931" y="5193783"/>
                </a:lnTo>
                <a:close/>
                <a:moveTo>
                  <a:pt x="3180411" y="1470869"/>
                </a:moveTo>
                <a:lnTo>
                  <a:pt x="4455422" y="1470869"/>
                </a:lnTo>
                <a:lnTo>
                  <a:pt x="3557169" y="4465886"/>
                </a:lnTo>
                <a:lnTo>
                  <a:pt x="2282158" y="4465886"/>
                </a:lnTo>
                <a:close/>
                <a:moveTo>
                  <a:pt x="2037026" y="727898"/>
                </a:moveTo>
                <a:lnTo>
                  <a:pt x="3312037" y="727898"/>
                </a:lnTo>
                <a:lnTo>
                  <a:pt x="2413784" y="3722914"/>
                </a:lnTo>
                <a:lnTo>
                  <a:pt x="1138773" y="3722914"/>
                </a:lnTo>
                <a:close/>
                <a:moveTo>
                  <a:pt x="898253" y="0"/>
                </a:moveTo>
                <a:lnTo>
                  <a:pt x="2173264" y="0"/>
                </a:lnTo>
                <a:lnTo>
                  <a:pt x="1275011" y="2995016"/>
                </a:lnTo>
                <a:lnTo>
                  <a:pt x="0" y="299501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3567607" y="-577560"/>
            <a:ext cx="9989713" cy="7724256"/>
          </a:xfrm>
          <a:custGeom>
            <a:avLst/>
            <a:gdLst>
              <a:gd name="connsiteX0" fmla="*/ 3165357 w 9989713"/>
              <a:gd name="connsiteY0" fmla="*/ 3965379 h 7724256"/>
              <a:gd name="connsiteX1" fmla="*/ 3746605 w 9989713"/>
              <a:gd name="connsiteY1" fmla="*/ 6653058 h 7724256"/>
              <a:gd name="connsiteX2" fmla="*/ 1127577 w 9989713"/>
              <a:gd name="connsiteY2" fmla="*/ 7516537 h 7724256"/>
              <a:gd name="connsiteX3" fmla="*/ 114266 w 9989713"/>
              <a:gd name="connsiteY3" fmla="*/ 4958635 h 7724256"/>
              <a:gd name="connsiteX4" fmla="*/ 1437118 w 9989713"/>
              <a:gd name="connsiteY4" fmla="*/ 5443536 h 7724256"/>
              <a:gd name="connsiteX5" fmla="*/ 1723208 w 9989713"/>
              <a:gd name="connsiteY5" fmla="*/ 6239005 h 7724256"/>
              <a:gd name="connsiteX6" fmla="*/ 2524080 w 9989713"/>
              <a:gd name="connsiteY6" fmla="*/ 5951141 h 7724256"/>
              <a:gd name="connsiteX7" fmla="*/ 2361967 w 9989713"/>
              <a:gd name="connsiteY7" fmla="*/ 5124402 h 7724256"/>
              <a:gd name="connsiteX8" fmla="*/ 7559587 w 9989713"/>
              <a:gd name="connsiteY8" fmla="*/ 2555676 h 7724256"/>
              <a:gd name="connsiteX9" fmla="*/ 7653574 w 9989713"/>
              <a:gd name="connsiteY9" fmla="*/ 5063871 h 7724256"/>
              <a:gd name="connsiteX10" fmla="*/ 5225780 w 9989713"/>
              <a:gd name="connsiteY10" fmla="*/ 5779089 h 7724256"/>
              <a:gd name="connsiteX11" fmla="*/ 4042379 w 9989713"/>
              <a:gd name="connsiteY11" fmla="*/ 3558177 h 7724256"/>
              <a:gd name="connsiteX12" fmla="*/ 5415550 w 9989713"/>
              <a:gd name="connsiteY12" fmla="*/ 3777816 h 7724256"/>
              <a:gd name="connsiteX13" fmla="*/ 5759548 w 9989713"/>
              <a:gd name="connsiteY13" fmla="*/ 4493805 h 7724256"/>
              <a:gd name="connsiteX14" fmla="*/ 6527312 w 9989713"/>
              <a:gd name="connsiteY14" fmla="*/ 4245057 h 7724256"/>
              <a:gd name="connsiteX15" fmla="*/ 6500874 w 9989713"/>
              <a:gd name="connsiteY15" fmla="*/ 3460447 h 7724256"/>
              <a:gd name="connsiteX16" fmla="*/ 3389222 w 9989713"/>
              <a:gd name="connsiteY16" fmla="*/ 1292734 h 7724256"/>
              <a:gd name="connsiteX17" fmla="*/ 3535713 w 9989713"/>
              <a:gd name="connsiteY17" fmla="*/ 1293841 h 7724256"/>
              <a:gd name="connsiteX18" fmla="*/ 4078181 w 9989713"/>
              <a:gd name="connsiteY18" fmla="*/ 1398118 h 7724256"/>
              <a:gd name="connsiteX19" fmla="*/ 5422171 w 9989713"/>
              <a:gd name="connsiteY19" fmla="*/ 3684778 h 7724256"/>
              <a:gd name="connsiteX20" fmla="*/ 4045165 w 9989713"/>
              <a:gd name="connsiteY20" fmla="*/ 3463039 h 7724256"/>
              <a:gd name="connsiteX21" fmla="*/ 3652727 w 9989713"/>
              <a:gd name="connsiteY21" fmla="*/ 2727103 h 7724256"/>
              <a:gd name="connsiteX22" fmla="*/ 2895590 w 9989713"/>
              <a:gd name="connsiteY22" fmla="*/ 3093220 h 7724256"/>
              <a:gd name="connsiteX23" fmla="*/ 3074452 w 9989713"/>
              <a:gd name="connsiteY23" fmla="*/ 3901034 h 7724256"/>
              <a:gd name="connsiteX24" fmla="*/ 2274139 w 9989713"/>
              <a:gd name="connsiteY24" fmla="*/ 5045722 h 7724256"/>
              <a:gd name="connsiteX25" fmla="*/ 1644766 w 9989713"/>
              <a:gd name="connsiteY25" fmla="*/ 2473515 h 7724256"/>
              <a:gd name="connsiteX26" fmla="*/ 3389222 w 9989713"/>
              <a:gd name="connsiteY26" fmla="*/ 1292734 h 7724256"/>
              <a:gd name="connsiteX27" fmla="*/ 7945074 w 9989713"/>
              <a:gd name="connsiteY27" fmla="*/ 586 h 7724256"/>
              <a:gd name="connsiteX28" fmla="*/ 8784354 w 9989713"/>
              <a:gd name="connsiteY28" fmla="*/ 170455 h 7724256"/>
              <a:gd name="connsiteX29" fmla="*/ 9965994 w 9989713"/>
              <a:gd name="connsiteY29" fmla="*/ 2392797 h 7724256"/>
              <a:gd name="connsiteX30" fmla="*/ 8588988 w 9989713"/>
              <a:gd name="connsiteY30" fmla="*/ 2171058 h 7724256"/>
              <a:gd name="connsiteX31" fmla="*/ 8248009 w 9989713"/>
              <a:gd name="connsiteY31" fmla="*/ 1459140 h 7724256"/>
              <a:gd name="connsiteX32" fmla="*/ 7484869 w 9989713"/>
              <a:gd name="connsiteY32" fmla="*/ 1705998 h 7724256"/>
              <a:gd name="connsiteX33" fmla="*/ 7510880 w 9989713"/>
              <a:gd name="connsiteY33" fmla="*/ 2485648 h 7724256"/>
              <a:gd name="connsiteX34" fmla="*/ 6448833 w 9989713"/>
              <a:gd name="connsiteY34" fmla="*/ 3392886 h 7724256"/>
              <a:gd name="connsiteX35" fmla="*/ 6355663 w 9989713"/>
              <a:gd name="connsiteY35" fmla="*/ 884200 h 7724256"/>
              <a:gd name="connsiteX36" fmla="*/ 7945074 w 9989713"/>
              <a:gd name="connsiteY36" fmla="*/ 586 h 77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989713" h="7724256">
                <a:moveTo>
                  <a:pt x="3165357" y="3965379"/>
                </a:moveTo>
                <a:cubicBezTo>
                  <a:pt x="3986501" y="4579191"/>
                  <a:pt x="4236151" y="5733568"/>
                  <a:pt x="3746605" y="6653058"/>
                </a:cubicBezTo>
                <a:cubicBezTo>
                  <a:pt x="3233057" y="7617630"/>
                  <a:pt x="2082860" y="7996844"/>
                  <a:pt x="1127577" y="7516537"/>
                </a:cubicBezTo>
                <a:cubicBezTo>
                  <a:pt x="211949" y="7056168"/>
                  <a:pt x="-224347" y="5954826"/>
                  <a:pt x="114266" y="4958635"/>
                </a:cubicBezTo>
                <a:lnTo>
                  <a:pt x="1437118" y="5443536"/>
                </a:lnTo>
                <a:cubicBezTo>
                  <a:pt x="1348597" y="5752048"/>
                  <a:pt x="1469350" y="6087802"/>
                  <a:pt x="1723208" y="6239005"/>
                </a:cubicBezTo>
                <a:cubicBezTo>
                  <a:pt x="2014461" y="6412482"/>
                  <a:pt x="2374978" y="6282899"/>
                  <a:pt x="2524080" y="5951141"/>
                </a:cubicBezTo>
                <a:cubicBezTo>
                  <a:pt x="2651704" y="5667173"/>
                  <a:pt x="2583791" y="5320832"/>
                  <a:pt x="2361967" y="5124402"/>
                </a:cubicBezTo>
                <a:close/>
                <a:moveTo>
                  <a:pt x="7559587" y="2555676"/>
                </a:moveTo>
                <a:cubicBezTo>
                  <a:pt x="8129630" y="3275006"/>
                  <a:pt x="8168065" y="4300714"/>
                  <a:pt x="7653574" y="5063871"/>
                </a:cubicBezTo>
                <a:cubicBezTo>
                  <a:pt x="7110078" y="5870052"/>
                  <a:pt x="6095968" y="6168804"/>
                  <a:pt x="5225780" y="5779089"/>
                </a:cubicBezTo>
                <a:cubicBezTo>
                  <a:pt x="4390375" y="5404951"/>
                  <a:pt x="3903882" y="4491939"/>
                  <a:pt x="4042379" y="3558177"/>
                </a:cubicBezTo>
                <a:lnTo>
                  <a:pt x="5415550" y="3777816"/>
                </a:lnTo>
                <a:cubicBezTo>
                  <a:pt x="5378001" y="4075722"/>
                  <a:pt x="5517611" y="4366302"/>
                  <a:pt x="5759548" y="4493805"/>
                </a:cubicBezTo>
                <a:cubicBezTo>
                  <a:pt x="6034682" y="4638803"/>
                  <a:pt x="6362600" y="4532560"/>
                  <a:pt x="6527312" y="4245057"/>
                </a:cubicBezTo>
                <a:cubicBezTo>
                  <a:pt x="6665829" y="4003276"/>
                  <a:pt x="6655263" y="3689703"/>
                  <a:pt x="6500874" y="3460447"/>
                </a:cubicBezTo>
                <a:close/>
                <a:moveTo>
                  <a:pt x="3389222" y="1292734"/>
                </a:moveTo>
                <a:cubicBezTo>
                  <a:pt x="3437879" y="1291238"/>
                  <a:pt x="3486740" y="1291594"/>
                  <a:pt x="3535713" y="1293841"/>
                </a:cubicBezTo>
                <a:cubicBezTo>
                  <a:pt x="3716536" y="1302138"/>
                  <a:pt x="3898889" y="1336220"/>
                  <a:pt x="4078181" y="1398118"/>
                </a:cubicBezTo>
                <a:cubicBezTo>
                  <a:pt x="5003529" y="1717580"/>
                  <a:pt x="5571596" y="2684089"/>
                  <a:pt x="5422171" y="3684778"/>
                </a:cubicBezTo>
                <a:lnTo>
                  <a:pt x="4045165" y="3463039"/>
                </a:lnTo>
                <a:cubicBezTo>
                  <a:pt x="4085603" y="3143874"/>
                  <a:pt x="3921724" y="2836552"/>
                  <a:pt x="3652727" y="2727103"/>
                </a:cubicBezTo>
                <a:cubicBezTo>
                  <a:pt x="3354215" y="2605645"/>
                  <a:pt x="3023272" y="2765674"/>
                  <a:pt x="2895590" y="3093220"/>
                </a:cubicBezTo>
                <a:cubicBezTo>
                  <a:pt x="2784976" y="3376981"/>
                  <a:pt x="2858525" y="3709164"/>
                  <a:pt x="3074452" y="3901034"/>
                </a:cubicBezTo>
                <a:lnTo>
                  <a:pt x="2274139" y="5045722"/>
                </a:lnTo>
                <a:cubicBezTo>
                  <a:pt x="1494642" y="4458006"/>
                  <a:pt x="1229983" y="3376361"/>
                  <a:pt x="1644766" y="2473515"/>
                </a:cubicBezTo>
                <a:cubicBezTo>
                  <a:pt x="1975277" y="1754103"/>
                  <a:pt x="2659364" y="1315167"/>
                  <a:pt x="3389222" y="1292734"/>
                </a:cubicBezTo>
                <a:close/>
                <a:moveTo>
                  <a:pt x="7945074" y="586"/>
                </a:moveTo>
                <a:cubicBezTo>
                  <a:pt x="8226430" y="-6368"/>
                  <a:pt x="8512447" y="48416"/>
                  <a:pt x="8784354" y="170455"/>
                </a:cubicBezTo>
                <a:cubicBezTo>
                  <a:pt x="9619627" y="545347"/>
                  <a:pt x="10105430" y="1459010"/>
                  <a:pt x="9965994" y="2392797"/>
                </a:cubicBezTo>
                <a:lnTo>
                  <a:pt x="8588988" y="2171058"/>
                </a:lnTo>
                <a:cubicBezTo>
                  <a:pt x="8626492" y="1875052"/>
                  <a:pt x="8488120" y="1586151"/>
                  <a:pt x="8248009" y="1459140"/>
                </a:cubicBezTo>
                <a:cubicBezTo>
                  <a:pt x="7974674" y="1314555"/>
                  <a:pt x="7648621" y="1420026"/>
                  <a:pt x="7484869" y="1705998"/>
                </a:cubicBezTo>
                <a:cubicBezTo>
                  <a:pt x="7347319" y="1946212"/>
                  <a:pt x="7357713" y="2257761"/>
                  <a:pt x="7510880" y="2485648"/>
                </a:cubicBezTo>
                <a:lnTo>
                  <a:pt x="6448833" y="3392886"/>
                </a:lnTo>
                <a:cubicBezTo>
                  <a:pt x="5878803" y="2673268"/>
                  <a:pt x="5840699" y="1647272"/>
                  <a:pt x="6355663" y="884200"/>
                </a:cubicBezTo>
                <a:cubicBezTo>
                  <a:pt x="6729666" y="330004"/>
                  <a:pt x="7326091" y="15887"/>
                  <a:pt x="7945074" y="58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09666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34855" y="1682369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9386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548948" y="2238664"/>
            <a:ext cx="7643051" cy="3232188"/>
          </a:xfrm>
          <a:custGeom>
            <a:avLst/>
            <a:gdLst>
              <a:gd name="connsiteX0" fmla="*/ 891349 w 8711134"/>
              <a:gd name="connsiteY0" fmla="*/ 2897323 h 3232188"/>
              <a:gd name="connsiteX1" fmla="*/ 8711133 w 8711134"/>
              <a:gd name="connsiteY1" fmla="*/ 2897323 h 3232188"/>
              <a:gd name="connsiteX2" fmla="*/ 8711133 w 8711134"/>
              <a:gd name="connsiteY2" fmla="*/ 3232188 h 3232188"/>
              <a:gd name="connsiteX3" fmla="*/ 891349 w 8711134"/>
              <a:gd name="connsiteY3" fmla="*/ 3232188 h 3232188"/>
              <a:gd name="connsiteX4" fmla="*/ 2504996 w 8711134"/>
              <a:gd name="connsiteY4" fmla="*/ 1971384 h 3232188"/>
              <a:gd name="connsiteX5" fmla="*/ 8495981 w 8711134"/>
              <a:gd name="connsiteY5" fmla="*/ 1971384 h 3232188"/>
              <a:gd name="connsiteX6" fmla="*/ 8495981 w 8711134"/>
              <a:gd name="connsiteY6" fmla="*/ 2805711 h 3232188"/>
              <a:gd name="connsiteX7" fmla="*/ 2504996 w 8711134"/>
              <a:gd name="connsiteY7" fmla="*/ 2805711 h 3232188"/>
              <a:gd name="connsiteX8" fmla="*/ 0 w 8711134"/>
              <a:gd name="connsiteY8" fmla="*/ 1544933 h 3232188"/>
              <a:gd name="connsiteX9" fmla="*/ 7366427 w 8711134"/>
              <a:gd name="connsiteY9" fmla="*/ 1544933 h 3232188"/>
              <a:gd name="connsiteX10" fmla="*/ 7366427 w 8711134"/>
              <a:gd name="connsiteY10" fmla="*/ 1879798 h 3232188"/>
              <a:gd name="connsiteX11" fmla="*/ 0 w 8711134"/>
              <a:gd name="connsiteY11" fmla="*/ 1879798 h 3232188"/>
              <a:gd name="connsiteX12" fmla="*/ 1344706 w 8711134"/>
              <a:gd name="connsiteY12" fmla="*/ 960504 h 3232188"/>
              <a:gd name="connsiteX13" fmla="*/ 8711133 w 8711134"/>
              <a:gd name="connsiteY13" fmla="*/ 960504 h 3232188"/>
              <a:gd name="connsiteX14" fmla="*/ 8711133 w 8711134"/>
              <a:gd name="connsiteY14" fmla="*/ 1453347 h 3232188"/>
              <a:gd name="connsiteX15" fmla="*/ 1344706 w 8711134"/>
              <a:gd name="connsiteY15" fmla="*/ 1453347 h 3232188"/>
              <a:gd name="connsiteX16" fmla="*/ 822193 w 8711134"/>
              <a:gd name="connsiteY16" fmla="*/ 0 h 3232188"/>
              <a:gd name="connsiteX17" fmla="*/ 8711134 w 8711134"/>
              <a:gd name="connsiteY17" fmla="*/ 0 h 3232188"/>
              <a:gd name="connsiteX18" fmla="*/ 8711134 w 8711134"/>
              <a:gd name="connsiteY18" fmla="*/ 834327 h 3232188"/>
              <a:gd name="connsiteX19" fmla="*/ 822193 w 8711134"/>
              <a:gd name="connsiteY19" fmla="*/ 834327 h 32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11134" h="3232188">
                <a:moveTo>
                  <a:pt x="891349" y="2897323"/>
                </a:moveTo>
                <a:lnTo>
                  <a:pt x="8711133" y="2897323"/>
                </a:lnTo>
                <a:lnTo>
                  <a:pt x="8711133" y="3232188"/>
                </a:lnTo>
                <a:lnTo>
                  <a:pt x="891349" y="3232188"/>
                </a:lnTo>
                <a:close/>
                <a:moveTo>
                  <a:pt x="2504996" y="1971384"/>
                </a:moveTo>
                <a:lnTo>
                  <a:pt x="8495981" y="1971384"/>
                </a:lnTo>
                <a:lnTo>
                  <a:pt x="8495981" y="2805711"/>
                </a:lnTo>
                <a:lnTo>
                  <a:pt x="2504996" y="2805711"/>
                </a:lnTo>
                <a:close/>
                <a:moveTo>
                  <a:pt x="0" y="1544933"/>
                </a:moveTo>
                <a:lnTo>
                  <a:pt x="7366427" y="1544933"/>
                </a:lnTo>
                <a:lnTo>
                  <a:pt x="7366427" y="1879798"/>
                </a:lnTo>
                <a:lnTo>
                  <a:pt x="0" y="1879798"/>
                </a:lnTo>
                <a:close/>
                <a:moveTo>
                  <a:pt x="1344706" y="960504"/>
                </a:moveTo>
                <a:lnTo>
                  <a:pt x="8711133" y="960504"/>
                </a:lnTo>
                <a:lnTo>
                  <a:pt x="8711133" y="1453347"/>
                </a:lnTo>
                <a:lnTo>
                  <a:pt x="1344706" y="1453347"/>
                </a:lnTo>
                <a:close/>
                <a:moveTo>
                  <a:pt x="822193" y="0"/>
                </a:moveTo>
                <a:lnTo>
                  <a:pt x="8711134" y="0"/>
                </a:lnTo>
                <a:lnTo>
                  <a:pt x="8711134" y="834327"/>
                </a:lnTo>
                <a:lnTo>
                  <a:pt x="822193" y="834327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5301983" y="-154746"/>
            <a:ext cx="7184572" cy="7184572"/>
          </a:xfrm>
          <a:custGeom>
            <a:avLst/>
            <a:gdLst>
              <a:gd name="connsiteX0" fmla="*/ 3592284 w 7184572"/>
              <a:gd name="connsiteY0" fmla="*/ 2983071 h 7184572"/>
              <a:gd name="connsiteX1" fmla="*/ 4222352 w 7184572"/>
              <a:gd name="connsiteY1" fmla="*/ 3613139 h 7184572"/>
              <a:gd name="connsiteX2" fmla="*/ 3592284 w 7184572"/>
              <a:gd name="connsiteY2" fmla="*/ 4243207 h 7184572"/>
              <a:gd name="connsiteX3" fmla="*/ 2962216 w 7184572"/>
              <a:gd name="connsiteY3" fmla="*/ 3613139 h 7184572"/>
              <a:gd name="connsiteX4" fmla="*/ 3592284 w 7184572"/>
              <a:gd name="connsiteY4" fmla="*/ 2983071 h 7184572"/>
              <a:gd name="connsiteX5" fmla="*/ 3592284 w 7184572"/>
              <a:gd name="connsiteY5" fmla="*/ 2834683 h 7184572"/>
              <a:gd name="connsiteX6" fmla="*/ 2813828 w 7184572"/>
              <a:gd name="connsiteY6" fmla="*/ 3613139 h 7184572"/>
              <a:gd name="connsiteX7" fmla="*/ 3592284 w 7184572"/>
              <a:gd name="connsiteY7" fmla="*/ 4391595 h 7184572"/>
              <a:gd name="connsiteX8" fmla="*/ 4370740 w 7184572"/>
              <a:gd name="connsiteY8" fmla="*/ 3613139 h 7184572"/>
              <a:gd name="connsiteX9" fmla="*/ 3592284 w 7184572"/>
              <a:gd name="connsiteY9" fmla="*/ 2834683 h 7184572"/>
              <a:gd name="connsiteX10" fmla="*/ 3592284 w 7184572"/>
              <a:gd name="connsiteY10" fmla="*/ 2054919 h 7184572"/>
              <a:gd name="connsiteX11" fmla="*/ 5150504 w 7184572"/>
              <a:gd name="connsiteY11" fmla="*/ 3613139 h 7184572"/>
              <a:gd name="connsiteX12" fmla="*/ 3592284 w 7184572"/>
              <a:gd name="connsiteY12" fmla="*/ 5171359 h 7184572"/>
              <a:gd name="connsiteX13" fmla="*/ 2034064 w 7184572"/>
              <a:gd name="connsiteY13" fmla="*/ 3613139 h 7184572"/>
              <a:gd name="connsiteX14" fmla="*/ 3592284 w 7184572"/>
              <a:gd name="connsiteY14" fmla="*/ 2054919 h 7184572"/>
              <a:gd name="connsiteX15" fmla="*/ 3592285 w 7184572"/>
              <a:gd name="connsiteY15" fmla="*/ 1936848 h 7184572"/>
              <a:gd name="connsiteX16" fmla="*/ 1915993 w 7184572"/>
              <a:gd name="connsiteY16" fmla="*/ 3613140 h 7184572"/>
              <a:gd name="connsiteX17" fmla="*/ 3592285 w 7184572"/>
              <a:gd name="connsiteY17" fmla="*/ 5289432 h 7184572"/>
              <a:gd name="connsiteX18" fmla="*/ 5268577 w 7184572"/>
              <a:gd name="connsiteY18" fmla="*/ 3613140 h 7184572"/>
              <a:gd name="connsiteX19" fmla="*/ 3592285 w 7184572"/>
              <a:gd name="connsiteY19" fmla="*/ 1936848 h 7184572"/>
              <a:gd name="connsiteX20" fmla="*/ 3592285 w 7184572"/>
              <a:gd name="connsiteY20" fmla="*/ 1734394 h 7184572"/>
              <a:gd name="connsiteX21" fmla="*/ 5471031 w 7184572"/>
              <a:gd name="connsiteY21" fmla="*/ 3613140 h 7184572"/>
              <a:gd name="connsiteX22" fmla="*/ 3592285 w 7184572"/>
              <a:gd name="connsiteY22" fmla="*/ 5491886 h 7184572"/>
              <a:gd name="connsiteX23" fmla="*/ 1713539 w 7184572"/>
              <a:gd name="connsiteY23" fmla="*/ 3613140 h 7184572"/>
              <a:gd name="connsiteX24" fmla="*/ 3592285 w 7184572"/>
              <a:gd name="connsiteY24" fmla="*/ 1734394 h 7184572"/>
              <a:gd name="connsiteX25" fmla="*/ 3594875 w 7184572"/>
              <a:gd name="connsiteY25" fmla="*/ 1608717 h 7184572"/>
              <a:gd name="connsiteX26" fmla="*/ 1611307 w 7184572"/>
              <a:gd name="connsiteY26" fmla="*/ 3592285 h 7184572"/>
              <a:gd name="connsiteX27" fmla="*/ 3594875 w 7184572"/>
              <a:gd name="connsiteY27" fmla="*/ 5575853 h 7184572"/>
              <a:gd name="connsiteX28" fmla="*/ 5578443 w 7184572"/>
              <a:gd name="connsiteY28" fmla="*/ 3592285 h 7184572"/>
              <a:gd name="connsiteX29" fmla="*/ 3594875 w 7184572"/>
              <a:gd name="connsiteY29" fmla="*/ 1608717 h 7184572"/>
              <a:gd name="connsiteX30" fmla="*/ 3594875 w 7184572"/>
              <a:gd name="connsiteY30" fmla="*/ 791427 h 7184572"/>
              <a:gd name="connsiteX31" fmla="*/ 6395733 w 7184572"/>
              <a:gd name="connsiteY31" fmla="*/ 3592285 h 7184572"/>
              <a:gd name="connsiteX32" fmla="*/ 3594875 w 7184572"/>
              <a:gd name="connsiteY32" fmla="*/ 6393143 h 7184572"/>
              <a:gd name="connsiteX33" fmla="*/ 794017 w 7184572"/>
              <a:gd name="connsiteY33" fmla="*/ 3592285 h 7184572"/>
              <a:gd name="connsiteX34" fmla="*/ 3594875 w 7184572"/>
              <a:gd name="connsiteY34" fmla="*/ 791427 h 7184572"/>
              <a:gd name="connsiteX35" fmla="*/ 3592285 w 7184572"/>
              <a:gd name="connsiteY35" fmla="*/ 712559 h 7184572"/>
              <a:gd name="connsiteX36" fmla="*/ 712558 w 7184572"/>
              <a:gd name="connsiteY36" fmla="*/ 3592286 h 7184572"/>
              <a:gd name="connsiteX37" fmla="*/ 3592285 w 7184572"/>
              <a:gd name="connsiteY37" fmla="*/ 6472013 h 7184572"/>
              <a:gd name="connsiteX38" fmla="*/ 6472012 w 7184572"/>
              <a:gd name="connsiteY38" fmla="*/ 3592286 h 7184572"/>
              <a:gd name="connsiteX39" fmla="*/ 3592285 w 7184572"/>
              <a:gd name="connsiteY39" fmla="*/ 712559 h 7184572"/>
              <a:gd name="connsiteX40" fmla="*/ 3592286 w 7184572"/>
              <a:gd name="connsiteY40" fmla="*/ 419312 h 7184572"/>
              <a:gd name="connsiteX41" fmla="*/ 6765260 w 7184572"/>
              <a:gd name="connsiteY41" fmla="*/ 3592286 h 7184572"/>
              <a:gd name="connsiteX42" fmla="*/ 3592286 w 7184572"/>
              <a:gd name="connsiteY42" fmla="*/ 6765260 h 7184572"/>
              <a:gd name="connsiteX43" fmla="*/ 419312 w 7184572"/>
              <a:gd name="connsiteY43" fmla="*/ 3592286 h 7184572"/>
              <a:gd name="connsiteX44" fmla="*/ 3592286 w 7184572"/>
              <a:gd name="connsiteY44" fmla="*/ 419312 h 7184572"/>
              <a:gd name="connsiteX45" fmla="*/ 3592286 w 7184572"/>
              <a:gd name="connsiteY45" fmla="*/ 331999 h 7184572"/>
              <a:gd name="connsiteX46" fmla="*/ 331999 w 7184572"/>
              <a:gd name="connsiteY46" fmla="*/ 3592286 h 7184572"/>
              <a:gd name="connsiteX47" fmla="*/ 3592286 w 7184572"/>
              <a:gd name="connsiteY47" fmla="*/ 6852573 h 7184572"/>
              <a:gd name="connsiteX48" fmla="*/ 6852573 w 7184572"/>
              <a:gd name="connsiteY48" fmla="*/ 3592286 h 7184572"/>
              <a:gd name="connsiteX49" fmla="*/ 3592286 w 7184572"/>
              <a:gd name="connsiteY49" fmla="*/ 331999 h 7184572"/>
              <a:gd name="connsiteX50" fmla="*/ 3592286 w 7184572"/>
              <a:gd name="connsiteY50" fmla="*/ 0 h 7184572"/>
              <a:gd name="connsiteX51" fmla="*/ 7184572 w 7184572"/>
              <a:gd name="connsiteY51" fmla="*/ 3592286 h 7184572"/>
              <a:gd name="connsiteX52" fmla="*/ 3592286 w 7184572"/>
              <a:gd name="connsiteY52" fmla="*/ 7184572 h 7184572"/>
              <a:gd name="connsiteX53" fmla="*/ 0 w 7184572"/>
              <a:gd name="connsiteY53" fmla="*/ 3592286 h 7184572"/>
              <a:gd name="connsiteX54" fmla="*/ 3592286 w 7184572"/>
              <a:gd name="connsiteY54" fmla="*/ 0 h 71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184572" h="7184572">
                <a:moveTo>
                  <a:pt x="3592284" y="2983071"/>
                </a:moveTo>
                <a:cubicBezTo>
                  <a:pt x="3940261" y="2983071"/>
                  <a:pt x="4222352" y="3265163"/>
                  <a:pt x="4222352" y="3613139"/>
                </a:cubicBezTo>
                <a:cubicBezTo>
                  <a:pt x="4222352" y="3961116"/>
                  <a:pt x="3940261" y="4243207"/>
                  <a:pt x="3592284" y="4243207"/>
                </a:cubicBezTo>
                <a:cubicBezTo>
                  <a:pt x="3244307" y="4243207"/>
                  <a:pt x="2962216" y="3961116"/>
                  <a:pt x="2962216" y="3613139"/>
                </a:cubicBezTo>
                <a:cubicBezTo>
                  <a:pt x="2962216" y="3265163"/>
                  <a:pt x="3244307" y="2983071"/>
                  <a:pt x="3592284" y="2983071"/>
                </a:cubicBezTo>
                <a:close/>
                <a:moveTo>
                  <a:pt x="3592284" y="2834683"/>
                </a:moveTo>
                <a:cubicBezTo>
                  <a:pt x="3162355" y="2834683"/>
                  <a:pt x="2813828" y="3183210"/>
                  <a:pt x="2813828" y="3613139"/>
                </a:cubicBezTo>
                <a:cubicBezTo>
                  <a:pt x="2813828" y="4043068"/>
                  <a:pt x="3162355" y="4391595"/>
                  <a:pt x="3592284" y="4391595"/>
                </a:cubicBezTo>
                <a:cubicBezTo>
                  <a:pt x="4022213" y="4391595"/>
                  <a:pt x="4370740" y="4043068"/>
                  <a:pt x="4370740" y="3613139"/>
                </a:cubicBezTo>
                <a:cubicBezTo>
                  <a:pt x="4370740" y="3183210"/>
                  <a:pt x="4022213" y="2834683"/>
                  <a:pt x="3592284" y="2834683"/>
                </a:cubicBezTo>
                <a:close/>
                <a:moveTo>
                  <a:pt x="3592284" y="2054919"/>
                </a:moveTo>
                <a:cubicBezTo>
                  <a:pt x="4452865" y="2054919"/>
                  <a:pt x="5150504" y="2752558"/>
                  <a:pt x="5150504" y="3613139"/>
                </a:cubicBezTo>
                <a:cubicBezTo>
                  <a:pt x="5150504" y="4473720"/>
                  <a:pt x="4452865" y="5171359"/>
                  <a:pt x="3592284" y="5171359"/>
                </a:cubicBezTo>
                <a:cubicBezTo>
                  <a:pt x="2731703" y="5171359"/>
                  <a:pt x="2034064" y="4473720"/>
                  <a:pt x="2034064" y="3613139"/>
                </a:cubicBezTo>
                <a:cubicBezTo>
                  <a:pt x="2034064" y="2752558"/>
                  <a:pt x="2731703" y="2054919"/>
                  <a:pt x="3592284" y="2054919"/>
                </a:cubicBezTo>
                <a:close/>
                <a:moveTo>
                  <a:pt x="3592285" y="1936848"/>
                </a:moveTo>
                <a:cubicBezTo>
                  <a:pt x="2666494" y="1936848"/>
                  <a:pt x="1915993" y="2687349"/>
                  <a:pt x="1915993" y="3613140"/>
                </a:cubicBezTo>
                <a:cubicBezTo>
                  <a:pt x="1915993" y="4538931"/>
                  <a:pt x="2666494" y="5289432"/>
                  <a:pt x="3592285" y="5289432"/>
                </a:cubicBezTo>
                <a:cubicBezTo>
                  <a:pt x="4518076" y="5289432"/>
                  <a:pt x="5268577" y="4538931"/>
                  <a:pt x="5268577" y="3613140"/>
                </a:cubicBezTo>
                <a:cubicBezTo>
                  <a:pt x="5268577" y="2687349"/>
                  <a:pt x="4518076" y="1936848"/>
                  <a:pt x="3592285" y="1936848"/>
                </a:cubicBezTo>
                <a:close/>
                <a:moveTo>
                  <a:pt x="3592285" y="1734394"/>
                </a:moveTo>
                <a:cubicBezTo>
                  <a:pt x="4629888" y="1734394"/>
                  <a:pt x="5471031" y="2575537"/>
                  <a:pt x="5471031" y="3613140"/>
                </a:cubicBezTo>
                <a:cubicBezTo>
                  <a:pt x="5471031" y="4650743"/>
                  <a:pt x="4629888" y="5491886"/>
                  <a:pt x="3592285" y="5491886"/>
                </a:cubicBezTo>
                <a:cubicBezTo>
                  <a:pt x="2554682" y="5491886"/>
                  <a:pt x="1713539" y="4650743"/>
                  <a:pt x="1713539" y="3613140"/>
                </a:cubicBezTo>
                <a:cubicBezTo>
                  <a:pt x="1713539" y="2575537"/>
                  <a:pt x="2554682" y="1734394"/>
                  <a:pt x="3592285" y="1734394"/>
                </a:cubicBezTo>
                <a:close/>
                <a:moveTo>
                  <a:pt x="3594875" y="1608717"/>
                </a:moveTo>
                <a:cubicBezTo>
                  <a:pt x="2499381" y="1608717"/>
                  <a:pt x="1611307" y="2496791"/>
                  <a:pt x="1611307" y="3592285"/>
                </a:cubicBezTo>
                <a:cubicBezTo>
                  <a:pt x="1611307" y="4687779"/>
                  <a:pt x="2499381" y="5575853"/>
                  <a:pt x="3594875" y="5575853"/>
                </a:cubicBezTo>
                <a:cubicBezTo>
                  <a:pt x="4690369" y="5575853"/>
                  <a:pt x="5578443" y="4687779"/>
                  <a:pt x="5578443" y="3592285"/>
                </a:cubicBezTo>
                <a:cubicBezTo>
                  <a:pt x="5578443" y="2496791"/>
                  <a:pt x="4690369" y="1608717"/>
                  <a:pt x="3594875" y="1608717"/>
                </a:cubicBezTo>
                <a:close/>
                <a:moveTo>
                  <a:pt x="3594875" y="791427"/>
                </a:moveTo>
                <a:cubicBezTo>
                  <a:pt x="5141746" y="791427"/>
                  <a:pt x="6395733" y="2045414"/>
                  <a:pt x="6395733" y="3592285"/>
                </a:cubicBezTo>
                <a:cubicBezTo>
                  <a:pt x="6395733" y="5139156"/>
                  <a:pt x="5141746" y="6393143"/>
                  <a:pt x="3594875" y="6393143"/>
                </a:cubicBezTo>
                <a:cubicBezTo>
                  <a:pt x="2048004" y="6393143"/>
                  <a:pt x="794017" y="5139156"/>
                  <a:pt x="794017" y="3592285"/>
                </a:cubicBezTo>
                <a:cubicBezTo>
                  <a:pt x="794017" y="2045414"/>
                  <a:pt x="2048004" y="791427"/>
                  <a:pt x="3594875" y="791427"/>
                </a:cubicBezTo>
                <a:close/>
                <a:moveTo>
                  <a:pt x="3592285" y="712559"/>
                </a:moveTo>
                <a:cubicBezTo>
                  <a:pt x="2001856" y="712559"/>
                  <a:pt x="712558" y="2001857"/>
                  <a:pt x="712558" y="3592286"/>
                </a:cubicBezTo>
                <a:cubicBezTo>
                  <a:pt x="712558" y="5182715"/>
                  <a:pt x="2001856" y="6472013"/>
                  <a:pt x="3592285" y="6472013"/>
                </a:cubicBezTo>
                <a:cubicBezTo>
                  <a:pt x="5182714" y="6472013"/>
                  <a:pt x="6472012" y="5182715"/>
                  <a:pt x="6472012" y="3592286"/>
                </a:cubicBezTo>
                <a:cubicBezTo>
                  <a:pt x="6472012" y="2001857"/>
                  <a:pt x="5182714" y="712559"/>
                  <a:pt x="3592285" y="712559"/>
                </a:cubicBezTo>
                <a:close/>
                <a:moveTo>
                  <a:pt x="3592286" y="419312"/>
                </a:moveTo>
                <a:cubicBezTo>
                  <a:pt x="5344671" y="419312"/>
                  <a:pt x="6765260" y="1839901"/>
                  <a:pt x="6765260" y="3592286"/>
                </a:cubicBezTo>
                <a:cubicBezTo>
                  <a:pt x="6765260" y="5344671"/>
                  <a:pt x="5344671" y="6765260"/>
                  <a:pt x="3592286" y="6765260"/>
                </a:cubicBezTo>
                <a:cubicBezTo>
                  <a:pt x="1839901" y="6765260"/>
                  <a:pt x="419312" y="5344671"/>
                  <a:pt x="419312" y="3592286"/>
                </a:cubicBezTo>
                <a:cubicBezTo>
                  <a:pt x="419312" y="1839901"/>
                  <a:pt x="1839901" y="419312"/>
                  <a:pt x="3592286" y="419312"/>
                </a:cubicBezTo>
                <a:close/>
                <a:moveTo>
                  <a:pt x="3592286" y="331999"/>
                </a:moveTo>
                <a:cubicBezTo>
                  <a:pt x="1791679" y="331999"/>
                  <a:pt x="331999" y="1791679"/>
                  <a:pt x="331999" y="3592286"/>
                </a:cubicBezTo>
                <a:cubicBezTo>
                  <a:pt x="331999" y="5392893"/>
                  <a:pt x="1791679" y="6852573"/>
                  <a:pt x="3592286" y="6852573"/>
                </a:cubicBezTo>
                <a:cubicBezTo>
                  <a:pt x="5392893" y="6852573"/>
                  <a:pt x="6852573" y="5392893"/>
                  <a:pt x="6852573" y="3592286"/>
                </a:cubicBezTo>
                <a:cubicBezTo>
                  <a:pt x="6852573" y="1791679"/>
                  <a:pt x="5392893" y="331999"/>
                  <a:pt x="3592286" y="331999"/>
                </a:cubicBezTo>
                <a:close/>
                <a:moveTo>
                  <a:pt x="3592286" y="0"/>
                </a:moveTo>
                <a:cubicBezTo>
                  <a:pt x="5576251" y="0"/>
                  <a:pt x="7184572" y="1608321"/>
                  <a:pt x="7184572" y="3592286"/>
                </a:cubicBezTo>
                <a:cubicBezTo>
                  <a:pt x="7184572" y="5576251"/>
                  <a:pt x="5576251" y="7184572"/>
                  <a:pt x="3592286" y="7184572"/>
                </a:cubicBezTo>
                <a:cubicBezTo>
                  <a:pt x="1608321" y="7184572"/>
                  <a:pt x="0" y="5576251"/>
                  <a:pt x="0" y="3592286"/>
                </a:cubicBezTo>
                <a:cubicBezTo>
                  <a:pt x="0" y="1608321"/>
                  <a:pt x="1608321" y="0"/>
                  <a:pt x="359228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5394191" y="1106500"/>
            <a:ext cx="5754736" cy="5201480"/>
          </a:xfrm>
          <a:custGeom>
            <a:avLst/>
            <a:gdLst>
              <a:gd name="connsiteX0" fmla="*/ 0 w 5754736"/>
              <a:gd name="connsiteY0" fmla="*/ 2048101 h 5201480"/>
              <a:gd name="connsiteX1" fmla="*/ 855603 w 5754736"/>
              <a:gd name="connsiteY1" fmla="*/ 2048101 h 5201480"/>
              <a:gd name="connsiteX2" fmla="*/ 1979737 w 5754736"/>
              <a:gd name="connsiteY2" fmla="*/ 3290535 h 5201480"/>
              <a:gd name="connsiteX3" fmla="*/ 855603 w 5754736"/>
              <a:gd name="connsiteY3" fmla="*/ 4532969 h 5201480"/>
              <a:gd name="connsiteX4" fmla="*/ 0 w 5754736"/>
              <a:gd name="connsiteY4" fmla="*/ 4532969 h 5201480"/>
              <a:gd name="connsiteX5" fmla="*/ 1124134 w 5754736"/>
              <a:gd name="connsiteY5" fmla="*/ 3290535 h 5201480"/>
              <a:gd name="connsiteX6" fmla="*/ 4310741 w 5754736"/>
              <a:gd name="connsiteY6" fmla="*/ 975873 h 5201480"/>
              <a:gd name="connsiteX7" fmla="*/ 4611987 w 5754736"/>
              <a:gd name="connsiteY7" fmla="*/ 975873 h 5201480"/>
              <a:gd name="connsiteX8" fmla="*/ 5754736 w 5754736"/>
              <a:gd name="connsiteY8" fmla="*/ 2262643 h 5201480"/>
              <a:gd name="connsiteX9" fmla="*/ 4611987 w 5754736"/>
              <a:gd name="connsiteY9" fmla="*/ 3549413 h 5201480"/>
              <a:gd name="connsiteX10" fmla="*/ 4310741 w 5754736"/>
              <a:gd name="connsiteY10" fmla="*/ 3549413 h 5201480"/>
              <a:gd name="connsiteX11" fmla="*/ 5453490 w 5754736"/>
              <a:gd name="connsiteY11" fmla="*/ 2262643 h 5201480"/>
              <a:gd name="connsiteX12" fmla="*/ 1863377 w 5754736"/>
              <a:gd name="connsiteY12" fmla="*/ 247581 h 5201480"/>
              <a:gd name="connsiteX13" fmla="*/ 2315017 w 5754736"/>
              <a:gd name="connsiteY13" fmla="*/ 247581 h 5201480"/>
              <a:gd name="connsiteX14" fmla="*/ 2908405 w 5754736"/>
              <a:gd name="connsiteY14" fmla="*/ 903415 h 5201480"/>
              <a:gd name="connsiteX15" fmla="*/ 2544506 w 5754736"/>
              <a:gd name="connsiteY15" fmla="*/ 1305610 h 5201480"/>
              <a:gd name="connsiteX16" fmla="*/ 4018748 w 5754736"/>
              <a:gd name="connsiteY16" fmla="*/ 2934996 h 5201480"/>
              <a:gd name="connsiteX17" fmla="*/ 1968069 w 5754736"/>
              <a:gd name="connsiteY17" fmla="*/ 5201480 h 5201480"/>
              <a:gd name="connsiteX18" fmla="*/ 407253 w 5754736"/>
              <a:gd name="connsiteY18" fmla="*/ 5201480 h 5201480"/>
              <a:gd name="connsiteX19" fmla="*/ 2457932 w 5754736"/>
              <a:gd name="connsiteY19" fmla="*/ 2934996 h 5201480"/>
              <a:gd name="connsiteX20" fmla="*/ 407253 w 5754736"/>
              <a:gd name="connsiteY20" fmla="*/ 668511 h 5201480"/>
              <a:gd name="connsiteX21" fmla="*/ 1968069 w 5754736"/>
              <a:gd name="connsiteY21" fmla="*/ 668511 h 5201480"/>
              <a:gd name="connsiteX22" fmla="*/ 2318686 w 5754736"/>
              <a:gd name="connsiteY22" fmla="*/ 1056025 h 5201480"/>
              <a:gd name="connsiteX23" fmla="*/ 2456765 w 5754736"/>
              <a:gd name="connsiteY23" fmla="*/ 903415 h 5201480"/>
              <a:gd name="connsiteX24" fmla="*/ 2704778 w 5754736"/>
              <a:gd name="connsiteY24" fmla="*/ 0 h 5201480"/>
              <a:gd name="connsiteX25" fmla="*/ 3235385 w 5754736"/>
              <a:gd name="connsiteY25" fmla="*/ 0 h 5201480"/>
              <a:gd name="connsiteX26" fmla="*/ 5248194 w 5754736"/>
              <a:gd name="connsiteY26" fmla="*/ 2266485 h 5201480"/>
              <a:gd name="connsiteX27" fmla="*/ 3235385 w 5754736"/>
              <a:gd name="connsiteY27" fmla="*/ 4532969 h 5201480"/>
              <a:gd name="connsiteX28" fmla="*/ 2704778 w 5754736"/>
              <a:gd name="connsiteY28" fmla="*/ 4532969 h 5201480"/>
              <a:gd name="connsiteX29" fmla="*/ 4717587 w 5754736"/>
              <a:gd name="connsiteY29" fmla="*/ 2266485 h 520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54736" h="5201480">
                <a:moveTo>
                  <a:pt x="0" y="2048101"/>
                </a:moveTo>
                <a:lnTo>
                  <a:pt x="855603" y="2048101"/>
                </a:lnTo>
                <a:lnTo>
                  <a:pt x="1979737" y="3290535"/>
                </a:lnTo>
                <a:lnTo>
                  <a:pt x="855603" y="4532969"/>
                </a:lnTo>
                <a:lnTo>
                  <a:pt x="0" y="4532969"/>
                </a:lnTo>
                <a:lnTo>
                  <a:pt x="1124134" y="3290535"/>
                </a:lnTo>
                <a:close/>
                <a:moveTo>
                  <a:pt x="4310741" y="975873"/>
                </a:moveTo>
                <a:lnTo>
                  <a:pt x="4611987" y="975873"/>
                </a:lnTo>
                <a:lnTo>
                  <a:pt x="5754736" y="2262643"/>
                </a:lnTo>
                <a:lnTo>
                  <a:pt x="4611987" y="3549413"/>
                </a:lnTo>
                <a:lnTo>
                  <a:pt x="4310741" y="3549413"/>
                </a:lnTo>
                <a:lnTo>
                  <a:pt x="5453490" y="2262643"/>
                </a:lnTo>
                <a:close/>
                <a:moveTo>
                  <a:pt x="1863377" y="247581"/>
                </a:moveTo>
                <a:lnTo>
                  <a:pt x="2315017" y="247581"/>
                </a:lnTo>
                <a:lnTo>
                  <a:pt x="2908405" y="903415"/>
                </a:lnTo>
                <a:lnTo>
                  <a:pt x="2544506" y="1305610"/>
                </a:lnTo>
                <a:lnTo>
                  <a:pt x="4018748" y="2934996"/>
                </a:lnTo>
                <a:lnTo>
                  <a:pt x="1968069" y="5201480"/>
                </a:lnTo>
                <a:lnTo>
                  <a:pt x="407253" y="5201480"/>
                </a:lnTo>
                <a:lnTo>
                  <a:pt x="2457932" y="2934996"/>
                </a:lnTo>
                <a:lnTo>
                  <a:pt x="407253" y="668511"/>
                </a:lnTo>
                <a:lnTo>
                  <a:pt x="1968069" y="668511"/>
                </a:lnTo>
                <a:lnTo>
                  <a:pt x="2318686" y="1056025"/>
                </a:lnTo>
                <a:lnTo>
                  <a:pt x="2456765" y="903415"/>
                </a:lnTo>
                <a:close/>
                <a:moveTo>
                  <a:pt x="2704778" y="0"/>
                </a:moveTo>
                <a:lnTo>
                  <a:pt x="3235385" y="0"/>
                </a:lnTo>
                <a:lnTo>
                  <a:pt x="5248194" y="2266485"/>
                </a:lnTo>
                <a:lnTo>
                  <a:pt x="3235385" y="4532969"/>
                </a:lnTo>
                <a:lnTo>
                  <a:pt x="2704778" y="4532969"/>
                </a:lnTo>
                <a:lnTo>
                  <a:pt x="4717587" y="226648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1838830" y="1905308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3261066" y="2550766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21009161">
            <a:off x="5015080" y="2214680"/>
            <a:ext cx="2265691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 rot="754803">
            <a:off x="6665298" y="2570803"/>
            <a:ext cx="163960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rot="263962">
            <a:off x="8354296" y="2109558"/>
            <a:ext cx="189884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786118" y="1511727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2208354" y="2157185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798060">
            <a:off x="3770143" y="1798686"/>
            <a:ext cx="2265691" cy="4350762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4008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4229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83433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727002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011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5959436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9960" y="203623"/>
            <a:ext cx="6333568" cy="6654377"/>
          </a:xfrm>
          <a:custGeom>
            <a:avLst/>
            <a:gdLst>
              <a:gd name="connsiteX0" fmla="*/ 5179752 w 6333568"/>
              <a:gd name="connsiteY0" fmla="*/ 2881514 h 6654377"/>
              <a:gd name="connsiteX1" fmla="*/ 5503690 w 6333568"/>
              <a:gd name="connsiteY1" fmla="*/ 2881514 h 6654377"/>
              <a:gd name="connsiteX2" fmla="*/ 1730827 w 6333568"/>
              <a:gd name="connsiteY2" fmla="*/ 6654377 h 6654377"/>
              <a:gd name="connsiteX3" fmla="*/ 1730827 w 6333568"/>
              <a:gd name="connsiteY3" fmla="*/ 6330439 h 6654377"/>
              <a:gd name="connsiteX4" fmla="*/ 5310383 w 6333568"/>
              <a:gd name="connsiteY4" fmla="*/ 1805749 h 6654377"/>
              <a:gd name="connsiteX5" fmla="*/ 5634321 w 6333568"/>
              <a:gd name="connsiteY5" fmla="*/ 1805749 h 6654377"/>
              <a:gd name="connsiteX6" fmla="*/ 1861459 w 6333568"/>
              <a:gd name="connsiteY6" fmla="*/ 5578611 h 6654377"/>
              <a:gd name="connsiteX7" fmla="*/ 1861459 w 6333568"/>
              <a:gd name="connsiteY7" fmla="*/ 5254673 h 6654377"/>
              <a:gd name="connsiteX8" fmla="*/ 6009630 w 6333568"/>
              <a:gd name="connsiteY8" fmla="*/ 1567545 h 6654377"/>
              <a:gd name="connsiteX9" fmla="*/ 6333568 w 6333568"/>
              <a:gd name="connsiteY9" fmla="*/ 1567545 h 6654377"/>
              <a:gd name="connsiteX10" fmla="*/ 2560706 w 6333568"/>
              <a:gd name="connsiteY10" fmla="*/ 5340407 h 6654377"/>
              <a:gd name="connsiteX11" fmla="*/ 2560706 w 6333568"/>
              <a:gd name="connsiteY11" fmla="*/ 5016469 h 6654377"/>
              <a:gd name="connsiteX12" fmla="*/ 3448925 w 6333568"/>
              <a:gd name="connsiteY12" fmla="*/ 1467652 h 6654377"/>
              <a:gd name="connsiteX13" fmla="*/ 3772863 w 6333568"/>
              <a:gd name="connsiteY13" fmla="*/ 1467652 h 6654377"/>
              <a:gd name="connsiteX14" fmla="*/ 0 w 6333568"/>
              <a:gd name="connsiteY14" fmla="*/ 5240515 h 6654377"/>
              <a:gd name="connsiteX15" fmla="*/ 0 w 6333568"/>
              <a:gd name="connsiteY15" fmla="*/ 4916577 h 6654377"/>
              <a:gd name="connsiteX16" fmla="*/ 5565972 w 6333568"/>
              <a:gd name="connsiteY16" fmla="*/ 952823 h 6654377"/>
              <a:gd name="connsiteX17" fmla="*/ 5995470 w 6333568"/>
              <a:gd name="connsiteY17" fmla="*/ 952823 h 6654377"/>
              <a:gd name="connsiteX18" fmla="*/ 993163 w 6333568"/>
              <a:gd name="connsiteY18" fmla="*/ 5955130 h 6654377"/>
              <a:gd name="connsiteX19" fmla="*/ 993163 w 6333568"/>
              <a:gd name="connsiteY19" fmla="*/ 5525632 h 6654377"/>
              <a:gd name="connsiteX20" fmla="*/ 5073380 w 6333568"/>
              <a:gd name="connsiteY20" fmla="*/ 875983 h 6654377"/>
              <a:gd name="connsiteX21" fmla="*/ 5465272 w 6333568"/>
              <a:gd name="connsiteY21" fmla="*/ 875983 h 6654377"/>
              <a:gd name="connsiteX22" fmla="*/ 900956 w 6333568"/>
              <a:gd name="connsiteY22" fmla="*/ 5440299 h 6654377"/>
              <a:gd name="connsiteX23" fmla="*/ 900956 w 6333568"/>
              <a:gd name="connsiteY23" fmla="*/ 5048407 h 6654377"/>
              <a:gd name="connsiteX24" fmla="*/ 4038678 w 6333568"/>
              <a:gd name="connsiteY24" fmla="*/ 395726 h 6654377"/>
              <a:gd name="connsiteX25" fmla="*/ 4362616 w 6333568"/>
              <a:gd name="connsiteY25" fmla="*/ 395726 h 6654377"/>
              <a:gd name="connsiteX26" fmla="*/ 589753 w 6333568"/>
              <a:gd name="connsiteY26" fmla="*/ 4168589 h 6654377"/>
              <a:gd name="connsiteX27" fmla="*/ 589753 w 6333568"/>
              <a:gd name="connsiteY27" fmla="*/ 3844651 h 6654377"/>
              <a:gd name="connsiteX28" fmla="*/ 5384582 w 6333568"/>
              <a:gd name="connsiteY28" fmla="*/ 0 h 6654377"/>
              <a:gd name="connsiteX29" fmla="*/ 5776474 w 6333568"/>
              <a:gd name="connsiteY29" fmla="*/ 0 h 6654377"/>
              <a:gd name="connsiteX30" fmla="*/ 1212157 w 6333568"/>
              <a:gd name="connsiteY30" fmla="*/ 4564317 h 6654377"/>
              <a:gd name="connsiteX31" fmla="*/ 1212157 w 6333568"/>
              <a:gd name="connsiteY31" fmla="*/ 4172425 h 665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33568" h="6654377">
                <a:moveTo>
                  <a:pt x="5179752" y="2881514"/>
                </a:moveTo>
                <a:lnTo>
                  <a:pt x="5503690" y="2881514"/>
                </a:lnTo>
                <a:lnTo>
                  <a:pt x="1730827" y="6654377"/>
                </a:lnTo>
                <a:lnTo>
                  <a:pt x="1730827" y="6330439"/>
                </a:lnTo>
                <a:close/>
                <a:moveTo>
                  <a:pt x="5310383" y="1805749"/>
                </a:moveTo>
                <a:lnTo>
                  <a:pt x="5634321" y="1805749"/>
                </a:lnTo>
                <a:lnTo>
                  <a:pt x="1861459" y="5578611"/>
                </a:lnTo>
                <a:lnTo>
                  <a:pt x="1861459" y="5254673"/>
                </a:lnTo>
                <a:close/>
                <a:moveTo>
                  <a:pt x="6009630" y="1567545"/>
                </a:moveTo>
                <a:lnTo>
                  <a:pt x="6333568" y="1567545"/>
                </a:lnTo>
                <a:lnTo>
                  <a:pt x="2560706" y="5340407"/>
                </a:lnTo>
                <a:lnTo>
                  <a:pt x="2560706" y="5016469"/>
                </a:lnTo>
                <a:close/>
                <a:moveTo>
                  <a:pt x="3448925" y="1467652"/>
                </a:moveTo>
                <a:lnTo>
                  <a:pt x="3772863" y="1467652"/>
                </a:lnTo>
                <a:lnTo>
                  <a:pt x="0" y="5240515"/>
                </a:lnTo>
                <a:lnTo>
                  <a:pt x="0" y="4916577"/>
                </a:lnTo>
                <a:close/>
                <a:moveTo>
                  <a:pt x="5565972" y="952823"/>
                </a:moveTo>
                <a:lnTo>
                  <a:pt x="5995470" y="952823"/>
                </a:lnTo>
                <a:lnTo>
                  <a:pt x="993163" y="5955130"/>
                </a:lnTo>
                <a:lnTo>
                  <a:pt x="993163" y="5525632"/>
                </a:lnTo>
                <a:close/>
                <a:moveTo>
                  <a:pt x="5073380" y="875983"/>
                </a:moveTo>
                <a:lnTo>
                  <a:pt x="5465272" y="875983"/>
                </a:lnTo>
                <a:lnTo>
                  <a:pt x="900956" y="5440299"/>
                </a:lnTo>
                <a:lnTo>
                  <a:pt x="900956" y="5048407"/>
                </a:lnTo>
                <a:close/>
                <a:moveTo>
                  <a:pt x="4038678" y="395726"/>
                </a:moveTo>
                <a:lnTo>
                  <a:pt x="4362616" y="395726"/>
                </a:lnTo>
                <a:lnTo>
                  <a:pt x="589753" y="4168589"/>
                </a:lnTo>
                <a:lnTo>
                  <a:pt x="589753" y="3844651"/>
                </a:lnTo>
                <a:close/>
                <a:moveTo>
                  <a:pt x="5384582" y="0"/>
                </a:moveTo>
                <a:lnTo>
                  <a:pt x="5776474" y="0"/>
                </a:lnTo>
                <a:lnTo>
                  <a:pt x="1212157" y="4564317"/>
                </a:lnTo>
                <a:lnTo>
                  <a:pt x="1212157" y="417242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0936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57170" y="2443089"/>
            <a:ext cx="1605963" cy="286657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31859" y="2458456"/>
            <a:ext cx="1736591" cy="304331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5501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957711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417244" y="0"/>
            <a:ext cx="5186723" cy="6858000"/>
          </a:xfrm>
          <a:custGeom>
            <a:avLst/>
            <a:gdLst>
              <a:gd name="connsiteX0" fmla="*/ 794452 w 5186723"/>
              <a:gd name="connsiteY0" fmla="*/ 4518212 h 6858000"/>
              <a:gd name="connsiteX1" fmla="*/ 2597203 w 5186723"/>
              <a:gd name="connsiteY1" fmla="*/ 4518212 h 6858000"/>
              <a:gd name="connsiteX2" fmla="*/ 1802751 w 5186723"/>
              <a:gd name="connsiteY2" fmla="*/ 6858000 h 6858000"/>
              <a:gd name="connsiteX3" fmla="*/ 0 w 5186723"/>
              <a:gd name="connsiteY3" fmla="*/ 6858000 h 6858000"/>
              <a:gd name="connsiteX4" fmla="*/ 3384814 w 5186723"/>
              <a:gd name="connsiteY4" fmla="*/ 2408945 h 6858000"/>
              <a:gd name="connsiteX5" fmla="*/ 5186723 w 5186723"/>
              <a:gd name="connsiteY5" fmla="*/ 2408945 h 6858000"/>
              <a:gd name="connsiteX6" fmla="*/ 3684498 w 5186723"/>
              <a:gd name="connsiteY6" fmla="*/ 6858000 h 6858000"/>
              <a:gd name="connsiteX7" fmla="*/ 1882589 w 5186723"/>
              <a:gd name="connsiteY7" fmla="*/ 6858000 h 6858000"/>
              <a:gd name="connsiteX8" fmla="*/ 2316733 w 5186723"/>
              <a:gd name="connsiteY8" fmla="*/ 0 h 6858000"/>
              <a:gd name="connsiteX9" fmla="*/ 4118642 w 5186723"/>
              <a:gd name="connsiteY9" fmla="*/ 0 h 6858000"/>
              <a:gd name="connsiteX10" fmla="*/ 2616417 w 5186723"/>
              <a:gd name="connsiteY10" fmla="*/ 4449055 h 6858000"/>
              <a:gd name="connsiteX11" fmla="*/ 814508 w 5186723"/>
              <a:gd name="connsiteY11" fmla="*/ 44490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86723" h="6858000">
                <a:moveTo>
                  <a:pt x="794452" y="4518212"/>
                </a:moveTo>
                <a:lnTo>
                  <a:pt x="2597203" y="4518212"/>
                </a:lnTo>
                <a:lnTo>
                  <a:pt x="1802751" y="6858000"/>
                </a:lnTo>
                <a:lnTo>
                  <a:pt x="0" y="6858000"/>
                </a:lnTo>
                <a:close/>
                <a:moveTo>
                  <a:pt x="3384814" y="2408945"/>
                </a:moveTo>
                <a:lnTo>
                  <a:pt x="5186723" y="2408945"/>
                </a:lnTo>
                <a:lnTo>
                  <a:pt x="3684498" y="6858000"/>
                </a:lnTo>
                <a:lnTo>
                  <a:pt x="1882589" y="6858000"/>
                </a:lnTo>
                <a:close/>
                <a:moveTo>
                  <a:pt x="2316733" y="0"/>
                </a:moveTo>
                <a:lnTo>
                  <a:pt x="4118642" y="0"/>
                </a:lnTo>
                <a:lnTo>
                  <a:pt x="2616417" y="4449055"/>
                </a:lnTo>
                <a:lnTo>
                  <a:pt x="814508" y="444905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827332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3903489" y="610878"/>
            <a:ext cx="4863994" cy="6039652"/>
          </a:xfrm>
          <a:prstGeom prst="parallelogram">
            <a:avLst>
              <a:gd name="adj" fmla="val 853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 userDrawn="1"/>
        </p:nvSpPr>
        <p:spPr>
          <a:xfrm>
            <a:off x="8583066" y="-3813205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 userDrawn="1"/>
        </p:nvSpPr>
        <p:spPr>
          <a:xfrm>
            <a:off x="7130783" y="-411098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4296910" y="353465"/>
            <a:ext cx="6646685" cy="6604427"/>
          </a:xfrm>
          <a:custGeom>
            <a:avLst/>
            <a:gdLst>
              <a:gd name="connsiteX0" fmla="*/ 4571593 w 6646685"/>
              <a:gd name="connsiteY0" fmla="*/ 1944062 h 6604427"/>
              <a:gd name="connsiteX1" fmla="*/ 4919313 w 6646685"/>
              <a:gd name="connsiteY1" fmla="*/ 1944062 h 6604427"/>
              <a:gd name="connsiteX2" fmla="*/ 1678590 w 6646685"/>
              <a:gd name="connsiteY2" fmla="*/ 6604427 h 6604427"/>
              <a:gd name="connsiteX3" fmla="*/ 1330870 w 6646685"/>
              <a:gd name="connsiteY3" fmla="*/ 6604427 h 6604427"/>
              <a:gd name="connsiteX4" fmla="*/ 4760626 w 6646685"/>
              <a:gd name="connsiteY4" fmla="*/ 1021978 h 6604427"/>
              <a:gd name="connsiteX5" fmla="*/ 5108346 w 6646685"/>
              <a:gd name="connsiteY5" fmla="*/ 1021978 h 6604427"/>
              <a:gd name="connsiteX6" fmla="*/ 1867623 w 6646685"/>
              <a:gd name="connsiteY6" fmla="*/ 5682342 h 6604427"/>
              <a:gd name="connsiteX7" fmla="*/ 1519903 w 6646685"/>
              <a:gd name="connsiteY7" fmla="*/ 5682342 h 6604427"/>
              <a:gd name="connsiteX8" fmla="*/ 4007591 w 6646685"/>
              <a:gd name="connsiteY8" fmla="*/ 783771 h 6604427"/>
              <a:gd name="connsiteX9" fmla="*/ 4355311 w 6646685"/>
              <a:gd name="connsiteY9" fmla="*/ 783771 h 6604427"/>
              <a:gd name="connsiteX10" fmla="*/ 1114588 w 6646685"/>
              <a:gd name="connsiteY10" fmla="*/ 5444136 h 6604427"/>
              <a:gd name="connsiteX11" fmla="*/ 766868 w 6646685"/>
              <a:gd name="connsiteY11" fmla="*/ 5444136 h 6604427"/>
              <a:gd name="connsiteX12" fmla="*/ 3240723 w 6646685"/>
              <a:gd name="connsiteY12" fmla="*/ 560934 h 6604427"/>
              <a:gd name="connsiteX13" fmla="*/ 3588443 w 6646685"/>
              <a:gd name="connsiteY13" fmla="*/ 560934 h 6604427"/>
              <a:gd name="connsiteX14" fmla="*/ 347720 w 6646685"/>
              <a:gd name="connsiteY14" fmla="*/ 5221299 h 6604427"/>
              <a:gd name="connsiteX15" fmla="*/ 0 w 6646685"/>
              <a:gd name="connsiteY15" fmla="*/ 5221299 h 6604427"/>
              <a:gd name="connsiteX16" fmla="*/ 6298965 w 6646685"/>
              <a:gd name="connsiteY16" fmla="*/ 99893 h 6604427"/>
              <a:gd name="connsiteX17" fmla="*/ 6646685 w 6646685"/>
              <a:gd name="connsiteY17" fmla="*/ 99893 h 6604427"/>
              <a:gd name="connsiteX18" fmla="*/ 3405962 w 6646685"/>
              <a:gd name="connsiteY18" fmla="*/ 4760257 h 6604427"/>
              <a:gd name="connsiteX19" fmla="*/ 3058242 w 6646685"/>
              <a:gd name="connsiteY19" fmla="*/ 4760257 h 6604427"/>
              <a:gd name="connsiteX20" fmla="*/ 5006515 w 6646685"/>
              <a:gd name="connsiteY20" fmla="*/ 0 h 6604427"/>
              <a:gd name="connsiteX21" fmla="*/ 5354235 w 6646685"/>
              <a:gd name="connsiteY21" fmla="*/ 0 h 6604427"/>
              <a:gd name="connsiteX22" fmla="*/ 2113512 w 6646685"/>
              <a:gd name="connsiteY22" fmla="*/ 4660365 h 6604427"/>
              <a:gd name="connsiteX23" fmla="*/ 1765792 w 6646685"/>
              <a:gd name="connsiteY23" fmla="*/ 4660365 h 6604427"/>
              <a:gd name="connsiteX24" fmla="*/ 4099799 w 6646685"/>
              <a:gd name="connsiteY24" fmla="*/ 0 h 6604427"/>
              <a:gd name="connsiteX25" fmla="*/ 4447519 w 6646685"/>
              <a:gd name="connsiteY25" fmla="*/ 0 h 6604427"/>
              <a:gd name="connsiteX26" fmla="*/ 1206796 w 6646685"/>
              <a:gd name="connsiteY26" fmla="*/ 4660365 h 6604427"/>
              <a:gd name="connsiteX27" fmla="*/ 859076 w 6646685"/>
              <a:gd name="connsiteY27" fmla="*/ 4660365 h 660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6685" h="6604427">
                <a:moveTo>
                  <a:pt x="4571593" y="1944062"/>
                </a:moveTo>
                <a:lnTo>
                  <a:pt x="4919313" y="1944062"/>
                </a:lnTo>
                <a:lnTo>
                  <a:pt x="1678590" y="6604427"/>
                </a:lnTo>
                <a:lnTo>
                  <a:pt x="1330870" y="6604427"/>
                </a:lnTo>
                <a:close/>
                <a:moveTo>
                  <a:pt x="4760626" y="1021978"/>
                </a:moveTo>
                <a:lnTo>
                  <a:pt x="5108346" y="1021978"/>
                </a:lnTo>
                <a:lnTo>
                  <a:pt x="1867623" y="5682342"/>
                </a:lnTo>
                <a:lnTo>
                  <a:pt x="1519903" y="5682342"/>
                </a:lnTo>
                <a:close/>
                <a:moveTo>
                  <a:pt x="4007591" y="783771"/>
                </a:moveTo>
                <a:lnTo>
                  <a:pt x="4355311" y="783771"/>
                </a:lnTo>
                <a:lnTo>
                  <a:pt x="1114588" y="5444136"/>
                </a:lnTo>
                <a:lnTo>
                  <a:pt x="766868" y="5444136"/>
                </a:lnTo>
                <a:close/>
                <a:moveTo>
                  <a:pt x="3240723" y="560934"/>
                </a:moveTo>
                <a:lnTo>
                  <a:pt x="3588443" y="560934"/>
                </a:lnTo>
                <a:lnTo>
                  <a:pt x="347720" y="5221299"/>
                </a:lnTo>
                <a:lnTo>
                  <a:pt x="0" y="5221299"/>
                </a:lnTo>
                <a:close/>
                <a:moveTo>
                  <a:pt x="6298965" y="99893"/>
                </a:moveTo>
                <a:lnTo>
                  <a:pt x="6646685" y="99893"/>
                </a:lnTo>
                <a:lnTo>
                  <a:pt x="3405962" y="4760257"/>
                </a:lnTo>
                <a:lnTo>
                  <a:pt x="3058242" y="4760257"/>
                </a:lnTo>
                <a:close/>
                <a:moveTo>
                  <a:pt x="5006515" y="0"/>
                </a:moveTo>
                <a:lnTo>
                  <a:pt x="5354235" y="0"/>
                </a:lnTo>
                <a:lnTo>
                  <a:pt x="2113512" y="4660365"/>
                </a:lnTo>
                <a:lnTo>
                  <a:pt x="1765792" y="4660365"/>
                </a:lnTo>
                <a:close/>
                <a:moveTo>
                  <a:pt x="4099799" y="0"/>
                </a:moveTo>
                <a:lnTo>
                  <a:pt x="4447519" y="0"/>
                </a:lnTo>
                <a:lnTo>
                  <a:pt x="1206796" y="4660365"/>
                </a:lnTo>
                <a:lnTo>
                  <a:pt x="859076" y="466036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136782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 slid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838000" y="833733"/>
            <a:ext cx="2987067" cy="10295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2883639" y="880530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5770002" y="1277230"/>
            <a:ext cx="203799" cy="10979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 userDrawn="1"/>
        </p:nvSpPr>
        <p:spPr>
          <a:xfrm>
            <a:off x="6043430" y="1271391"/>
            <a:ext cx="105143" cy="1051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385533" y="2235197"/>
            <a:ext cx="2987067" cy="102954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8409032" y="2281994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4" name="Isosceles Triangle 13"/>
          <p:cNvSpPr/>
          <p:nvPr userDrawn="1"/>
        </p:nvSpPr>
        <p:spPr>
          <a:xfrm rot="16200000" flipH="1">
            <a:off x="6237202" y="2687161"/>
            <a:ext cx="203799" cy="10979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/>
          <p:cNvSpPr/>
          <p:nvPr userDrawn="1"/>
        </p:nvSpPr>
        <p:spPr>
          <a:xfrm>
            <a:off x="6043430" y="2687874"/>
            <a:ext cx="105143" cy="1051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838000" y="3610800"/>
            <a:ext cx="2987067" cy="102954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2883639" y="3657597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5770002" y="4054297"/>
            <a:ext cx="203799" cy="10979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/>
          <p:cNvSpPr/>
          <p:nvPr userDrawn="1"/>
        </p:nvSpPr>
        <p:spPr>
          <a:xfrm>
            <a:off x="6043430" y="4048458"/>
            <a:ext cx="105143" cy="1051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385533" y="4969930"/>
            <a:ext cx="2987067" cy="102954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0" hasCustomPrompt="1"/>
          </p:nvPr>
        </p:nvSpPr>
        <p:spPr>
          <a:xfrm>
            <a:off x="8409032" y="5016727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2" name="Isosceles Triangle 21"/>
          <p:cNvSpPr/>
          <p:nvPr userDrawn="1"/>
        </p:nvSpPr>
        <p:spPr>
          <a:xfrm rot="16200000" flipH="1">
            <a:off x="6237202" y="5421894"/>
            <a:ext cx="203799" cy="10979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/>
          <p:cNvSpPr/>
          <p:nvPr userDrawn="1"/>
        </p:nvSpPr>
        <p:spPr>
          <a:xfrm>
            <a:off x="6043430" y="5422607"/>
            <a:ext cx="105143" cy="1051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07460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60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1" y="1831358"/>
            <a:ext cx="2796988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72861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63132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631320" y="3990571"/>
            <a:ext cx="4646279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772861" y="3990570"/>
            <a:ext cx="2796988" cy="1849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0596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611495" y="3990571"/>
            <a:ext cx="4794838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3990571"/>
            <a:ext cx="263562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454999" y="3990571"/>
            <a:ext cx="2822600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699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308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222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14400" y="588175"/>
            <a:ext cx="10363200" cy="817561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7415"/>
            <a:ext cx="10363200" cy="42431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4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53" r:id="rId2"/>
    <p:sldLayoutId id="2147483749" r:id="rId3"/>
    <p:sldLayoutId id="2147483750" r:id="rId4"/>
    <p:sldLayoutId id="2147483734" r:id="rId5"/>
    <p:sldLayoutId id="2147483718" r:id="rId6"/>
    <p:sldLayoutId id="2147483719" r:id="rId7"/>
    <p:sldLayoutId id="2147483724" r:id="rId8"/>
    <p:sldLayoutId id="2147483725" r:id="rId9"/>
    <p:sldLayoutId id="2147483727" r:id="rId10"/>
    <p:sldLayoutId id="2147483726" r:id="rId11"/>
    <p:sldLayoutId id="2147483728" r:id="rId12"/>
    <p:sldLayoutId id="2147483729" r:id="rId13"/>
    <p:sldLayoutId id="2147483730" r:id="rId14"/>
    <p:sldLayoutId id="2147483754" r:id="rId15"/>
    <p:sldLayoutId id="2147483731" r:id="rId16"/>
    <p:sldLayoutId id="2147483720" r:id="rId17"/>
    <p:sldLayoutId id="2147483721" r:id="rId18"/>
    <p:sldLayoutId id="2147483722" r:id="rId19"/>
    <p:sldLayoutId id="2147483723" r:id="rId20"/>
    <p:sldLayoutId id="2147483716" r:id="rId21"/>
    <p:sldLayoutId id="2147483742" r:id="rId22"/>
    <p:sldLayoutId id="2147483708" r:id="rId23"/>
    <p:sldLayoutId id="2147483704" r:id="rId24"/>
    <p:sldLayoutId id="2147483705" r:id="rId25"/>
    <p:sldLayoutId id="2147483703" r:id="rId26"/>
    <p:sldLayoutId id="2147483701" r:id="rId27"/>
    <p:sldLayoutId id="2147483698" r:id="rId28"/>
    <p:sldLayoutId id="2147483710" r:id="rId29"/>
    <p:sldLayoutId id="2147483711" r:id="rId30"/>
    <p:sldLayoutId id="2147483714" r:id="rId31"/>
    <p:sldLayoutId id="2147483712" r:id="rId32"/>
    <p:sldLayoutId id="2147483732" r:id="rId33"/>
    <p:sldLayoutId id="2147483733" r:id="rId34"/>
    <p:sldLayoutId id="2147483699" r:id="rId35"/>
    <p:sldLayoutId id="2147483702" r:id="rId36"/>
    <p:sldLayoutId id="2147483713" r:id="rId37"/>
    <p:sldLayoutId id="2147483738" r:id="rId38"/>
    <p:sldLayoutId id="2147483735" r:id="rId39"/>
    <p:sldLayoutId id="2147483736" r:id="rId40"/>
    <p:sldLayoutId id="2147483737" r:id="rId41"/>
    <p:sldLayoutId id="2147483739" r:id="rId42"/>
    <p:sldLayoutId id="2147483740" r:id="rId43"/>
    <p:sldLayoutId id="2147483741" r:id="rId44"/>
    <p:sldLayoutId id="2147483709" r:id="rId45"/>
    <p:sldLayoutId id="2147483700" r:id="rId46"/>
    <p:sldLayoutId id="2147483692" r:id="rId47"/>
    <p:sldLayoutId id="2147483693" r:id="rId48"/>
    <p:sldLayoutId id="2147483707" r:id="rId49"/>
    <p:sldLayoutId id="2147483706" r:id="rId50"/>
    <p:sldLayoutId id="2147483696" r:id="rId51"/>
    <p:sldLayoutId id="2147483697" r:id="rId52"/>
    <p:sldLayoutId id="2147483756" r:id="rId53"/>
    <p:sldLayoutId id="2147483757" r:id="rId5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sharp/" TargetMode="External"/><Relationship Id="rId2" Type="http://schemas.openxmlformats.org/officeDocument/2006/relationships/hyperlink" Target="https://mva.microsoft.com/training-topics/c-app-development#!jobf=Developer&amp;lang=1033" TargetMode="External"/><Relationship Id="rId1" Type="http://schemas.openxmlformats.org/officeDocument/2006/relationships/slideLayout" Target="../slideLayouts/slideLayout54.xml"/><Relationship Id="rId5" Type="http://schemas.openxmlformats.org/officeDocument/2006/relationships/hyperlink" Target="mailto:zainab.alsaeed94@gmail.com" TargetMode="External"/><Relationship Id="rId4" Type="http://schemas.openxmlformats.org/officeDocument/2006/relationships/hyperlink" Target="https://msdn.microsoft.com/en-us/library/aa288436(v=vs.71)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927"/>
            <a:ext cx="12192000" cy="3096667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3776" y="4867688"/>
            <a:ext cx="8113965" cy="7325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Bahrain Polytechnic Graduate, Management Information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Programmer</a:t>
            </a:r>
            <a:endParaRPr lang="en-US" sz="1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00496" y="3792489"/>
            <a:ext cx="3591008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2000" dirty="0" err="1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Zainab</a:t>
            </a:r>
            <a:r>
              <a:rPr lang="en-US" sz="2000" dirty="0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AlSaeed</a:t>
            </a:r>
            <a:r>
              <a:rPr lang="en-US" sz="2000" dirty="0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0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45454" y="4137723"/>
            <a:ext cx="301091" cy="0"/>
          </a:xfrm>
          <a:prstGeom prst="line">
            <a:avLst/>
          </a:prstGeom>
          <a:ln w="19050" cmpd="sng">
            <a:solidFill>
              <a:schemeClr val="accent4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771375" y="4282836"/>
            <a:ext cx="6649250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Segoe UI Semibold" panose="020B0702040204020203" pitchFamily="34" charset="0"/>
                <a:ea typeface="Open Sans" panose="020B0606030504020204" pitchFamily="34" charset="0"/>
                <a:cs typeface="Segoe UI Semibold" panose="020B0702040204020203" pitchFamily="34" charset="0"/>
              </a:rPr>
              <a:t>Microsoft Student Partner</a:t>
            </a:r>
            <a:endParaRPr lang="en-US" sz="1600" dirty="0">
              <a:solidFill>
                <a:schemeClr val="accent1"/>
              </a:solidFill>
              <a:latin typeface="Segoe UI Semibold" panose="020B0702040204020203" pitchFamily="34" charset="0"/>
              <a:ea typeface="Open Sans" panose="020B0606030504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82" y="5838686"/>
            <a:ext cx="1212444" cy="12124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22" y="6071167"/>
            <a:ext cx="736578" cy="6696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6389379"/>
            <a:ext cx="1645920" cy="351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5" y="6056969"/>
            <a:ext cx="1655253" cy="99416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1821" r="-262" b="42098"/>
          <a:stretch/>
        </p:blipFill>
        <p:spPr/>
      </p:pic>
    </p:spTree>
    <p:extLst>
      <p:ext uri="{BB962C8B-B14F-4D97-AF65-F5344CB8AC3E}">
        <p14:creationId xmlns:p14="http://schemas.microsoft.com/office/powerpoint/2010/main" val="302055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1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Types of programming languages</a:t>
            </a:r>
            <a:endParaRPr lang="en-US" dirty="0"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69619" y="2181715"/>
            <a:ext cx="2256737" cy="219456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822960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Procedural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07443" y="2181715"/>
            <a:ext cx="2256737" cy="219456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822960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Declarative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83091" y="2181715"/>
            <a:ext cx="2256737" cy="219456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822960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Scripting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5267" y="2181715"/>
            <a:ext cx="2256737" cy="219456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solidFill>
              <a:schemeClr val="accent3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822960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Data-Oriented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0910" y="4582909"/>
            <a:ext cx="1254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PHP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03048" y="4593756"/>
            <a:ext cx="126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Python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Prolog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22203" y="4589774"/>
            <a:ext cx="110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dBase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978697" y="4582909"/>
            <a:ext cx="1321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Ruby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JavaScript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006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111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1111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1111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5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16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1111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9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20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9" grpId="0"/>
          <p:bldP spid="10" grpId="0"/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341" y="32818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programming model based on the concept of "objects", which are data structures that contain data, in the form of fields, often known as attributes; and code, in the form of procedures, often known as methods.</a:t>
            </a:r>
            <a:endParaRPr lang="en-GB" sz="24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43342" y="1711007"/>
            <a:ext cx="5881958" cy="13341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What is Object-Oriented </a:t>
            </a:r>
            <a:r>
              <a:rPr lang="en-US" sz="4000" b="1" dirty="0">
                <a:solidFill>
                  <a:schemeClr val="bg1"/>
                </a:solidFill>
              </a:rPr>
              <a:t>P</a:t>
            </a:r>
            <a:r>
              <a:rPr lang="en-US" sz="4000" b="1" dirty="0" smtClean="0">
                <a:solidFill>
                  <a:schemeClr val="bg1"/>
                </a:solidFill>
              </a:rPr>
              <a:t>rogramming?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67" y="2189018"/>
            <a:ext cx="4886562" cy="27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79" y="1704450"/>
            <a:ext cx="3713390" cy="44590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508335"/>
              </p:ext>
            </p:extLst>
          </p:nvPr>
        </p:nvGraphicFramePr>
        <p:xfrm>
          <a:off x="6285219" y="427840"/>
          <a:ext cx="4167464" cy="587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010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6940" y="1649249"/>
            <a:ext cx="3802838" cy="3802838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413132" y="831688"/>
            <a:ext cx="3151591" cy="81756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4000" b="1" dirty="0" smtClean="0"/>
              <a:t>What is C#?</a:t>
            </a:r>
            <a:endParaRPr lang="en-GB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13132" y="1987716"/>
            <a:ext cx="6054619" cy="329320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GB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object-oriented programming language developed by Microsoft in 2000, </a:t>
            </a:r>
            <a:r>
              <a:rPr lang="en-GB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designed </a:t>
            </a:r>
            <a:r>
              <a:rPr lang="en-GB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 work with Microsoft's </a:t>
            </a:r>
            <a:r>
              <a:rPr lang="en-GB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GB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 using </a:t>
            </a:r>
            <a:r>
              <a:rPr lang="en-GB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GB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libraries. </a:t>
            </a:r>
            <a:endParaRPr lang="en-GB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5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3823" y="218222"/>
            <a:ext cx="10363200" cy="81756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Why C#?</a:t>
            </a:r>
            <a:endParaRPr lang="en-GB" b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02" y="125835"/>
            <a:ext cx="9275237" cy="65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1501"/>
            <a:ext cx="10363200" cy="817561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What is an IDE?</a:t>
            </a:r>
            <a:endParaRPr lang="en-GB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042" y="1169062"/>
            <a:ext cx="9402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Integrated Development Environment (IDE) is an application that help you to develop programs</a:t>
            </a:r>
          </a:p>
          <a:p>
            <a:pPr>
              <a:lnSpc>
                <a:spcPct val="150000"/>
              </a:lnSpc>
            </a:pP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With IDEs we can: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Use its built-in text editor to write codes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Instruct the IDE to compile the code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Instruct the IDE to run the program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Debug the program using the IDE’s debugging tools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54131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4"/>
            <a:ext cx="12194976" cy="6856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1727" y="4179498"/>
            <a:ext cx="674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660066"/>
                </a:solidFill>
              </a:rPr>
              <a:t>Visual Studio 2015</a:t>
            </a:r>
            <a:endParaRPr lang="en-US" sz="6600" kern="1200" dirty="0">
              <a:solidFill>
                <a:srgbClr val="6600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9025" y="5366030"/>
            <a:ext cx="310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https://www.visualstudio.com/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concepts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6072" y="2020899"/>
            <a:ext cx="2189950" cy="356244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071" y="5140618"/>
            <a:ext cx="2189950" cy="44272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49701" y="2020899"/>
            <a:ext cx="2189950" cy="356244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3330" y="2020899"/>
            <a:ext cx="2189950" cy="356244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36959" y="2020899"/>
            <a:ext cx="2189950" cy="3562443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3544" y="5140618"/>
            <a:ext cx="2189950" cy="44272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9487" y="5140618"/>
            <a:ext cx="2189950" cy="44272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6959" y="5140618"/>
            <a:ext cx="2189950" cy="44272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11361" y="2952229"/>
            <a:ext cx="1840841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Classes</a:t>
            </a:r>
            <a:endParaRPr lang="en-US" sz="2000" b="1" dirty="0" smtClean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Attributes 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Methods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2048" y="2405372"/>
            <a:ext cx="9644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4000" dirty="0">
                <a:solidFill>
                  <a:schemeClr val="accent1"/>
                </a:solidFill>
              </a:rPr>
              <a:t>01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711362" y="2795201"/>
            <a:ext cx="178911" cy="0"/>
          </a:xfrm>
          <a:prstGeom prst="line">
            <a:avLst/>
          </a:prstGeom>
          <a:ln w="19050" cmpd="sng">
            <a:solidFill>
              <a:schemeClr val="accent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4866" y="2952229"/>
            <a:ext cx="1840841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Variables 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Initializing variables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Data type</a:t>
            </a:r>
            <a:endParaRPr lang="en-US" sz="20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5553" y="2405372"/>
            <a:ext cx="964419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4000" dirty="0">
                <a:solidFill>
                  <a:schemeClr val="accent2"/>
                </a:solidFill>
              </a:rPr>
              <a:t>02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24867" y="2795201"/>
            <a:ext cx="178911" cy="0"/>
          </a:xfrm>
          <a:prstGeom prst="line">
            <a:avLst/>
          </a:prstGeom>
          <a:ln w="19050" cmpd="sng">
            <a:solidFill>
              <a:schemeClr val="accent2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97605" y="2952229"/>
            <a:ext cx="1950154" cy="201285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Operators (</a:t>
            </a:r>
            <a:r>
              <a:rPr lang="en-US" sz="16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Logical and </a:t>
            </a:r>
            <a:r>
              <a:rPr lang="en-US" sz="16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Arithmetic)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Comparison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String concatenation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Increment and decrement</a:t>
            </a:r>
            <a:endParaRPr lang="en-US" sz="1600" b="1" dirty="0" smtClean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97604" y="2405372"/>
            <a:ext cx="964419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4000" dirty="0">
                <a:solidFill>
                  <a:schemeClr val="accent3"/>
                </a:solidFill>
              </a:rPr>
              <a:t>03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406918" y="2795201"/>
            <a:ext cx="178911" cy="0"/>
          </a:xfrm>
          <a:prstGeom prst="line">
            <a:avLst/>
          </a:prstGeom>
          <a:ln w="1905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5179" y="2952229"/>
            <a:ext cx="1840841" cy="22529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Flow control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If statements 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Loops</a:t>
            </a:r>
            <a:endParaRPr lang="en-US" b="1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 Comments (single and multiline)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5866" y="2405372"/>
            <a:ext cx="964419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4000" dirty="0">
                <a:solidFill>
                  <a:schemeClr val="accent4"/>
                </a:solidFill>
              </a:rPr>
              <a:t>04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735180" y="2795201"/>
            <a:ext cx="178911" cy="0"/>
          </a:xfrm>
          <a:prstGeom prst="line">
            <a:avLst/>
          </a:prstGeom>
          <a:ln w="19050" cmpd="sng">
            <a:solidFill>
              <a:schemeClr val="accent4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  <p:bldP spid="18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  <p:bldP spid="18" grpId="0"/>
          <p:bldP spid="2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50" y="273855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Classes</a:t>
            </a:r>
            <a:endParaRPr lang="en-GB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045" y="1768415"/>
            <a:ext cx="47013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In C#, all programs consist of one or more 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For now, we will write our code in a single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A class is like the container of your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66" y="2294627"/>
            <a:ext cx="5941189" cy="25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" y="2019122"/>
            <a:ext cx="6412088" cy="3905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773" y="403251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Creating Hello World Application</a:t>
            </a:r>
            <a:endParaRPr lang="en-GB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5986" y="1361158"/>
            <a:ext cx="5130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chemeClr val="bg1"/>
                </a:solidFill>
                <a:latin typeface="+mj-lt"/>
              </a:rPr>
              <a:t>A Hello World program in </a:t>
            </a:r>
            <a:r>
              <a:rPr lang="en-GB" sz="2000" dirty="0">
                <a:solidFill>
                  <a:schemeClr val="bg1"/>
                </a:solidFill>
                <a:latin typeface="+mj-lt"/>
              </a:rPr>
              <a:t>C# program consists of the following parts: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+mj-lt"/>
              </a:rPr>
              <a:t>Namespace declaration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+mj-lt"/>
              </a:rPr>
              <a:t>A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j-lt"/>
              </a:rPr>
              <a:t>Main </a:t>
            </a:r>
            <a:r>
              <a:rPr lang="en-GB" sz="2000" dirty="0" smtClean="0">
                <a:solidFill>
                  <a:schemeClr val="bg1"/>
                </a:solidFill>
                <a:latin typeface="+mj-lt"/>
              </a:rPr>
              <a:t>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</a:rPr>
              <a:t>Comments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</a:rPr>
              <a:t>Statements </a:t>
            </a:r>
            <a:r>
              <a:rPr lang="en-GB" sz="2000" dirty="0">
                <a:solidFill>
                  <a:schemeClr val="bg1"/>
                </a:solidFill>
                <a:latin typeface="+mj-lt"/>
              </a:rPr>
              <a:t>and Expressions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684143" y="2480365"/>
            <a:ext cx="2096219" cy="73054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183811" y="3062377"/>
            <a:ext cx="2582175" cy="27844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159262" y="3495263"/>
            <a:ext cx="606724" cy="230959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79059" y="3971675"/>
            <a:ext cx="1101303" cy="275279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5973075" y="4287734"/>
            <a:ext cx="372374" cy="646576"/>
          </a:xfrm>
          <a:prstGeom prst="rightBrac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360007" y="4492407"/>
            <a:ext cx="489367" cy="204474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364" y="977900"/>
            <a:ext cx="73498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Tell me about yourself..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What is your name?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How old are you?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Are you in school or collage? Which year?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Do you have any experience in programming? If yes, which language?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Random fact about yourself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1" name="Picture Placeholder 21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21297" r="67985" b="26478"/>
          <a:stretch/>
        </p:blipFill>
        <p:spPr>
          <a:xfrm>
            <a:off x="9956830" y="2034285"/>
            <a:ext cx="1828800" cy="1828800"/>
          </a:xfrm>
          <a:prstGeom prst="rect">
            <a:avLst/>
          </a:prstGeom>
        </p:spPr>
      </p:pic>
      <p:pic>
        <p:nvPicPr>
          <p:cNvPr id="12" name="Picture Placeholder 2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9" t="13155" r="20981" b="26552"/>
          <a:stretch/>
        </p:blipFill>
        <p:spPr>
          <a:xfrm>
            <a:off x="8074242" y="3924558"/>
            <a:ext cx="1828800" cy="1828800"/>
          </a:xfrm>
          <a:prstGeom prst="rect">
            <a:avLst/>
          </a:prstGeom>
        </p:spPr>
      </p:pic>
      <p:pic>
        <p:nvPicPr>
          <p:cNvPr id="13" name="Picture Placeholder 17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9" t="16773" r="14098" b="14085"/>
          <a:stretch/>
        </p:blipFill>
        <p:spPr>
          <a:xfrm>
            <a:off x="8074242" y="2034285"/>
            <a:ext cx="1828800" cy="1828800"/>
          </a:xfrm>
          <a:prstGeom prst="rect">
            <a:avLst/>
          </a:prstGeom>
        </p:spPr>
      </p:pic>
      <p:pic>
        <p:nvPicPr>
          <p:cNvPr id="14" name="Picture Placeholder 20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r="6470" b="8697"/>
          <a:stretch/>
        </p:blipFill>
        <p:spPr>
          <a:xfrm>
            <a:off x="9956830" y="392455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2573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Methods</a:t>
            </a:r>
            <a:endParaRPr lang="en-GB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4097" y="1699404"/>
            <a:ext cx="5193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A method is a collection of instructions that perform some action or </a:t>
            </a:r>
            <a:r>
              <a:rPr lang="en-GB" sz="2400" b="1" dirty="0" smtClean="0">
                <a:solidFill>
                  <a:schemeClr val="bg1"/>
                </a:solidFill>
              </a:rPr>
              <a:t>computation.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</a:rPr>
              <a:t>Every C# </a:t>
            </a:r>
            <a:r>
              <a:rPr lang="en-GB" sz="2400" b="1" dirty="0">
                <a:solidFill>
                  <a:schemeClr val="bg1"/>
                </a:solidFill>
              </a:rPr>
              <a:t>program must include a method called main. </a:t>
            </a:r>
            <a:endParaRPr lang="en-GB" sz="2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</a:rPr>
              <a:t>The main method contains </a:t>
            </a:r>
            <a:r>
              <a:rPr lang="en-GB" sz="2400" b="1" dirty="0">
                <a:solidFill>
                  <a:schemeClr val="bg1"/>
                </a:solidFill>
              </a:rPr>
              <a:t>the instructions that will be executed first when the program is </a:t>
            </a:r>
            <a:r>
              <a:rPr lang="en-GB" sz="2400" b="1" dirty="0" smtClean="0">
                <a:solidFill>
                  <a:schemeClr val="bg1"/>
                </a:solidFill>
              </a:rPr>
              <a:t>run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3" y="1966823"/>
            <a:ext cx="6128799" cy="37325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23691" y="3372930"/>
            <a:ext cx="4054415" cy="1639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Notes </a:t>
            </a:r>
            <a:endParaRPr lang="en-GB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14400" y="1984075"/>
            <a:ext cx="8945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</a:rPr>
              <a:t>It is worth to note the following points: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C# is case sensitive.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All statements and expression must end with a </a:t>
            </a:r>
            <a:r>
              <a:rPr lang="en-GB" sz="2400" b="1" dirty="0" smtClean="0">
                <a:solidFill>
                  <a:schemeClr val="bg1"/>
                </a:solidFill>
              </a:rPr>
              <a:t>semicolon </a:t>
            </a:r>
            <a:r>
              <a:rPr lang="en-GB" sz="2400" b="1" dirty="0">
                <a:solidFill>
                  <a:schemeClr val="bg1"/>
                </a:solidFill>
              </a:rPr>
              <a:t>(;).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The program execution starts at the Main method.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4240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Data Types</a:t>
            </a:r>
            <a:endParaRPr lang="en-GB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275" y="1358835"/>
            <a:ext cx="12275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Basically, datatype is the forms data and information can be stored and used in the machine.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These are some of the data types can be used in C</a:t>
            </a:r>
            <a:r>
              <a:rPr lang="en-US" sz="2400" b="1" dirty="0" smtClean="0">
                <a:solidFill>
                  <a:schemeClr val="bg1"/>
                </a:solidFill>
              </a:rPr>
              <a:t>#: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30435"/>
              </p:ext>
            </p:extLst>
          </p:nvPr>
        </p:nvGraphicFramePr>
        <p:xfrm>
          <a:off x="1010359" y="3006928"/>
          <a:ext cx="1056521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82">
                  <a:extLst>
                    <a:ext uri="{9D8B030D-6E8A-4147-A177-3AD203B41FA5}">
                      <a16:colId xmlns:a16="http://schemas.microsoft.com/office/drawing/2014/main" val="2451056819"/>
                    </a:ext>
                  </a:extLst>
                </a:gridCol>
                <a:gridCol w="7472737">
                  <a:extLst>
                    <a:ext uri="{9D8B030D-6E8A-4147-A177-3AD203B41FA5}">
                      <a16:colId xmlns:a16="http://schemas.microsoft.com/office/drawing/2014/main" val="232433790"/>
                    </a:ext>
                  </a:extLst>
                </a:gridCol>
              </a:tblGrid>
              <a:tr h="36465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Type Name</a:t>
                      </a:r>
                      <a:endParaRPr lang="en-GB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Example</a:t>
                      </a:r>
                      <a:endParaRPr lang="en-GB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13239"/>
                  </a:ext>
                </a:extLst>
              </a:tr>
              <a:tr h="35966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Integer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1, 5, -6, 1000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14268"/>
                  </a:ext>
                </a:extLst>
              </a:tr>
              <a:tr h="36465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Double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3.65, -34.66, 0.443. 3.11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81346"/>
                  </a:ext>
                </a:extLst>
              </a:tr>
              <a:tr h="36465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String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Hello</a:t>
                      </a:r>
                      <a:r>
                        <a:rPr lang="en-US" sz="3200" baseline="0" dirty="0" smtClean="0">
                          <a:solidFill>
                            <a:srgbClr val="2980B9"/>
                          </a:solidFill>
                        </a:rPr>
                        <a:t> there, Hi, admin123, </a:t>
                      </a:r>
                      <a:r>
                        <a:rPr lang="en-US" sz="3200" baseline="0" dirty="0" err="1" smtClean="0">
                          <a:solidFill>
                            <a:srgbClr val="2980B9"/>
                          </a:solidFill>
                        </a:rPr>
                        <a:t>Zainab</a:t>
                      </a:r>
                      <a:r>
                        <a:rPr lang="en-US" sz="3200" baseline="0" dirty="0" smtClean="0">
                          <a:solidFill>
                            <a:srgbClr val="2980B9"/>
                          </a:solidFill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rgbClr val="2980B9"/>
                          </a:solidFill>
                        </a:rPr>
                        <a:t>AlSaeed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15211"/>
                  </a:ext>
                </a:extLst>
              </a:tr>
              <a:tr h="36465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Boolean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980B9"/>
                          </a:solidFill>
                        </a:rPr>
                        <a:t>True, false</a:t>
                      </a:r>
                      <a:endParaRPr lang="en-GB" sz="3200" dirty="0">
                        <a:solidFill>
                          <a:srgbClr val="2980B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385998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Variables</a:t>
            </a:r>
            <a:endParaRPr lang="en-GB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7169" y="1664898"/>
            <a:ext cx="8563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Variables are temporary place holders that do  not have fixed values. Their values can be changed while writing the code or while running the application.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Variables in C# can have these two main forms: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Datatype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variableName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Datatype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variableName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= value;</a:t>
            </a:r>
          </a:p>
        </p:txBody>
      </p:sp>
    </p:spTree>
    <p:extLst>
      <p:ext uri="{BB962C8B-B14F-4D97-AF65-F5344CB8AC3E}">
        <p14:creationId xmlns:p14="http://schemas.microsoft.com/office/powerpoint/2010/main" val="1774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869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Variables</a:t>
            </a:r>
            <a:endParaRPr lang="en-GB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9728" y="2053087"/>
            <a:ext cx="5934974" cy="810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&lt;</a:t>
            </a:r>
            <a:r>
              <a:rPr lang="en-GB" sz="2400" b="1" dirty="0" err="1"/>
              <a:t>data_type</a:t>
            </a:r>
            <a:r>
              <a:rPr lang="en-GB" sz="2400" b="1" dirty="0"/>
              <a:t>&gt; &lt;</a:t>
            </a:r>
            <a:r>
              <a:rPr lang="en-GB" sz="2400" b="1" dirty="0" err="1"/>
              <a:t>variable_name</a:t>
            </a:r>
            <a:r>
              <a:rPr lang="en-GB" sz="2400" b="1" dirty="0"/>
              <a:t>&gt; = value</a:t>
            </a:r>
            <a:r>
              <a:rPr lang="en-GB" sz="2400" b="1" dirty="0" smtClean="0"/>
              <a:t>;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9728" y="1315541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syntax: </a:t>
            </a:r>
            <a:endParaRPr lang="en-GB" sz="2400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8464120"/>
              </p:ext>
            </p:extLst>
          </p:nvPr>
        </p:nvGraphicFramePr>
        <p:xfrm>
          <a:off x="7406257" y="1229441"/>
          <a:ext cx="4032370" cy="525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29728" y="3856415"/>
            <a:ext cx="5934974" cy="2423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/>
              <a:t>d = </a:t>
            </a:r>
            <a:r>
              <a:rPr lang="en-GB" sz="2400" b="1" dirty="0" smtClean="0"/>
              <a:t>3, </a:t>
            </a:r>
            <a:r>
              <a:rPr lang="en-GB" sz="2400" b="1" dirty="0"/>
              <a:t>f = 5</a:t>
            </a:r>
            <a:r>
              <a:rPr lang="en-GB" sz="2400" b="1" dirty="0" smtClean="0"/>
              <a:t>;</a:t>
            </a:r>
          </a:p>
          <a:p>
            <a:pPr algn="ctr"/>
            <a:r>
              <a:rPr lang="en-GB" sz="2400" b="1" dirty="0"/>
              <a:t>b</a:t>
            </a:r>
            <a:r>
              <a:rPr lang="en-GB" sz="2400" b="1" dirty="0" smtClean="0"/>
              <a:t>ool flag = true;</a:t>
            </a:r>
          </a:p>
          <a:p>
            <a:pPr algn="ctr"/>
            <a:r>
              <a:rPr lang="en-GB" sz="2400" b="1" dirty="0" smtClean="0"/>
              <a:t>double </a:t>
            </a:r>
            <a:r>
              <a:rPr lang="en-GB" sz="2400" b="1" dirty="0"/>
              <a:t>pi = 3.14159; </a:t>
            </a:r>
            <a:endParaRPr lang="en-GB" sz="2400" b="1" dirty="0" smtClean="0"/>
          </a:p>
          <a:p>
            <a:pPr algn="ctr"/>
            <a:r>
              <a:rPr lang="en-GB" sz="2400" b="1" dirty="0" smtClean="0"/>
              <a:t>string </a:t>
            </a:r>
            <a:r>
              <a:rPr lang="en-GB" sz="2400" b="1" dirty="0" err="1" smtClean="0"/>
              <a:t>firstName</a:t>
            </a:r>
            <a:r>
              <a:rPr lang="en-GB" sz="2400" b="1" dirty="0" smtClean="0"/>
              <a:t> </a:t>
            </a:r>
            <a:r>
              <a:rPr lang="en-GB" sz="2400" b="1" dirty="0"/>
              <a:t>= </a:t>
            </a:r>
            <a:r>
              <a:rPr lang="en-GB" sz="2400" b="1" dirty="0" smtClean="0"/>
              <a:t>‘</a:t>
            </a:r>
            <a:r>
              <a:rPr lang="en-GB" sz="2400" b="1" dirty="0" err="1" smtClean="0"/>
              <a:t>Zainab</a:t>
            </a:r>
            <a:r>
              <a:rPr lang="en-GB" sz="2400" b="1" dirty="0" smtClean="0"/>
              <a:t>'; 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727" y="3182983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333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4" y="556078"/>
            <a:ext cx="9717866" cy="58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0566"/>
            <a:ext cx="10363200" cy="81756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Flow Control</a:t>
            </a:r>
            <a:endParaRPr lang="en-GB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26" t="3772" r="9256" b="1974"/>
          <a:stretch/>
        </p:blipFill>
        <p:spPr>
          <a:xfrm>
            <a:off x="7857460" y="1307804"/>
            <a:ext cx="3859619" cy="50185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9727" y="1630866"/>
            <a:ext cx="5934974" cy="1591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If (&lt;condition&gt;)</a:t>
            </a:r>
            <a:r>
              <a:rPr lang="en-US" sz="2400" b="1" dirty="0"/>
              <a:t> </a:t>
            </a:r>
            <a:r>
              <a:rPr lang="en-US" sz="2400" b="1" dirty="0" smtClean="0"/>
              <a:t>{ //do something} </a:t>
            </a:r>
          </a:p>
          <a:p>
            <a:pPr algn="ctr"/>
            <a:r>
              <a:rPr lang="en-US" sz="2400" b="1" dirty="0" smtClean="0"/>
              <a:t>else {//do something}</a:t>
            </a:r>
            <a:endParaRPr lang="en-GB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9728" y="1145415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syntax: </a:t>
            </a:r>
            <a:endParaRPr lang="en-GB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29728" y="4100964"/>
            <a:ext cx="5934974" cy="2423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i</a:t>
            </a:r>
            <a:r>
              <a:rPr lang="en-GB" sz="2400" b="1" dirty="0" smtClean="0"/>
              <a:t>f (grade &gt;= 90) { </a:t>
            </a:r>
            <a:r>
              <a:rPr lang="en-GB" sz="2400" b="1" dirty="0" err="1"/>
              <a:t>C</a:t>
            </a:r>
            <a:r>
              <a:rPr lang="en-GB" sz="2400" b="1" dirty="0" err="1" smtClean="0"/>
              <a:t>onsole.WriteLine</a:t>
            </a:r>
            <a:r>
              <a:rPr lang="en-GB" sz="2400" b="1" dirty="0" smtClean="0"/>
              <a:t>(“A”); }</a:t>
            </a:r>
          </a:p>
          <a:p>
            <a:pPr algn="ctr"/>
            <a:r>
              <a:rPr lang="en-US" sz="2400" b="1" dirty="0"/>
              <a:t>e</a:t>
            </a:r>
            <a:r>
              <a:rPr lang="en-US" sz="2400" b="1" dirty="0" smtClean="0"/>
              <a:t>lse { </a:t>
            </a:r>
            <a:r>
              <a:rPr lang="en-US" sz="2400" b="1" dirty="0" err="1" smtClean="0"/>
              <a:t>Console.WriteLine</a:t>
            </a:r>
            <a:r>
              <a:rPr lang="en-US" sz="2400" b="1" dirty="0" smtClean="0"/>
              <a:t>(“You have to study hard!”); }</a:t>
            </a:r>
            <a:endParaRPr lang="en-GB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727" y="3512598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0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26" y="80005"/>
            <a:ext cx="7909614" cy="66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79" y="1747948"/>
            <a:ext cx="8867775" cy="45529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14400" y="576383"/>
            <a:ext cx="10363200" cy="81756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If statements with two or more conditions 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591" y="2726007"/>
            <a:ext cx="10363200" cy="81756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+mj-lt"/>
              </a:rPr>
              <a:t>Questions</a:t>
            </a:r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are we going to do here?</a:t>
            </a:r>
            <a:endParaRPr lang="en-US" dirty="0">
              <a:latin typeface="+mj-lt"/>
            </a:endParaRP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6703506" y="2016443"/>
            <a:ext cx="3194474" cy="909197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6703506" y="3200399"/>
            <a:ext cx="3194474" cy="909197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6703506" y="4348012"/>
            <a:ext cx="3194474" cy="909197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703506" y="5464646"/>
            <a:ext cx="3194474" cy="909197"/>
          </a:xfrm>
          <a:prstGeom prst="round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479613" y="2591896"/>
            <a:ext cx="3001999" cy="3001997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2844393" y="2956677"/>
            <a:ext cx="2272439" cy="2272439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3210484" y="3322767"/>
            <a:ext cx="1540259" cy="1540259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2115770" y="2228054"/>
            <a:ext cx="3729685" cy="372968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Arc 11"/>
          <p:cNvSpPr/>
          <p:nvPr/>
        </p:nvSpPr>
        <p:spPr>
          <a:xfrm>
            <a:off x="3210484" y="3322767"/>
            <a:ext cx="1540259" cy="1540259"/>
          </a:xfrm>
          <a:prstGeom prst="arc">
            <a:avLst>
              <a:gd name="adj1" fmla="val 16200000"/>
              <a:gd name="adj2" fmla="val 9376870"/>
            </a:avLst>
          </a:prstGeom>
          <a:ln w="381000" cap="rnd" cmpd="sng">
            <a:solidFill>
              <a:schemeClr val="accent4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655015" y="2238950"/>
            <a:ext cx="3673549" cy="52815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b="1" dirty="0" smtClean="0">
                <a:solidFill>
                  <a:srgbClr val="FFFFFF"/>
                </a:solidFill>
              </a:rPr>
              <a:t>Learn how to code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91775" y="3254300"/>
            <a:ext cx="3408350" cy="91166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rgbClr val="FFFFFF"/>
                </a:solidFill>
              </a:rPr>
              <a:t>Share ideas and knowledge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1674" y="4406734"/>
            <a:ext cx="3461998" cy="91166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>
                <a:solidFill>
                  <a:srgbClr val="FFFFFF"/>
                </a:solidFill>
              </a:rPr>
              <a:t>Develop mobile application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8710" y="5655165"/>
            <a:ext cx="3879405" cy="52815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rgbClr val="FFFFFF"/>
                </a:solidFill>
              </a:rPr>
              <a:t>Have fun! </a:t>
            </a:r>
            <a:r>
              <a:rPr lang="en-US" sz="28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980612" y="4862564"/>
            <a:ext cx="2803112" cy="106103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9525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854578" y="4802611"/>
            <a:ext cx="1848928" cy="0"/>
          </a:xfrm>
          <a:prstGeom prst="line">
            <a:avLst/>
          </a:prstGeom>
          <a:ln w="9525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23932" y="3654999"/>
            <a:ext cx="1179575" cy="0"/>
          </a:xfrm>
          <a:prstGeom prst="line">
            <a:avLst/>
          </a:prstGeom>
          <a:ln w="9525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138102" y="2494973"/>
            <a:ext cx="1565404" cy="0"/>
          </a:xfrm>
          <a:prstGeom prst="line">
            <a:avLst/>
          </a:prstGeom>
          <a:ln w="9525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2844393" y="2956677"/>
            <a:ext cx="2272439" cy="2272439"/>
          </a:xfrm>
          <a:prstGeom prst="arc">
            <a:avLst>
              <a:gd name="adj1" fmla="val 16200000"/>
              <a:gd name="adj2" fmla="val 4074945"/>
            </a:avLst>
          </a:prstGeom>
          <a:ln w="381000" cap="rnd" cmpd="sng">
            <a:solidFill>
              <a:schemeClr val="accent3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1" name="Arc 30"/>
          <p:cNvSpPr/>
          <p:nvPr/>
        </p:nvSpPr>
        <p:spPr>
          <a:xfrm>
            <a:off x="2479613" y="2591896"/>
            <a:ext cx="3001999" cy="3001997"/>
          </a:xfrm>
          <a:prstGeom prst="arc">
            <a:avLst/>
          </a:prstGeom>
          <a:ln w="381000" cap="rnd" cmpd="sng">
            <a:solidFill>
              <a:schemeClr val="accent2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Arc 31"/>
          <p:cNvSpPr/>
          <p:nvPr/>
        </p:nvSpPr>
        <p:spPr>
          <a:xfrm>
            <a:off x="2115770" y="2228054"/>
            <a:ext cx="3729685" cy="3729685"/>
          </a:xfrm>
          <a:prstGeom prst="arc">
            <a:avLst>
              <a:gd name="adj1" fmla="val 16200000"/>
              <a:gd name="adj2" fmla="val 19195557"/>
            </a:avLst>
          </a:prstGeom>
          <a:ln w="381000" cap="rnd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3824387" y="2056812"/>
            <a:ext cx="308098" cy="31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24387" y="2422993"/>
            <a:ext cx="312906" cy="31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4387" y="2780243"/>
            <a:ext cx="312906" cy="31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24387" y="3164285"/>
            <a:ext cx="301686" cy="31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0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0917" y="2689351"/>
            <a:ext cx="10660078" cy="23083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/>
              </a:rPr>
              <a:t>https://mva.microsoft.com/training-topics/c-app-development#!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/>
              </a:rPr>
              <a:t>jobf=Developer&amp;lang=1033</a:t>
            </a:r>
            <a:endParaRPr lang="en-US" dirty="0" smtClean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3"/>
              </a:rPr>
              <a:t>http://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3"/>
              </a:rPr>
              <a:t>www.tutorialspoint.com/csharp/</a:t>
            </a:r>
            <a:endParaRPr lang="en-US" dirty="0" smtClean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/>
              </a:rPr>
              <a:t>https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/>
              </a:rPr>
              <a:t>://msdn.microsoft.com/en-us/library/aa288436(v=vs.71).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/>
              </a:rPr>
              <a:t>aspx</a:t>
            </a:r>
            <a:endParaRPr lang="en-US" dirty="0" smtClean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3163" y="2255994"/>
            <a:ext cx="2735518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Links:</a:t>
            </a: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33166" y="2600769"/>
            <a:ext cx="8911982" cy="0"/>
          </a:xfrm>
          <a:prstGeom prst="line">
            <a:avLst/>
          </a:prstGeom>
          <a:ln w="19050" cmpd="sng">
            <a:solidFill>
              <a:schemeClr val="accent4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0916" y="5083646"/>
            <a:ext cx="6726033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  <a:hlinkClick r:id="rId5"/>
              </a:rPr>
              <a:t>z</a:t>
            </a:r>
            <a:r>
              <a:rPr lang="en-US" sz="2000" b="1" dirty="0" smtClean="0"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  <a:hlinkClick r:id="rId5"/>
              </a:rPr>
              <a:t>ainab.alsaeed94@gmail.com</a:t>
            </a:r>
            <a:endParaRPr lang="en-US" sz="2000" b="1" dirty="0" smtClean="0">
              <a:latin typeface="+mj-lt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2000" b="1" dirty="0"/>
              <a:t>https://bh.linkedin.com/in/zainabalsaeed</a:t>
            </a:r>
            <a:endParaRPr lang="en-US" sz="2000" b="1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3163" y="4650289"/>
            <a:ext cx="2735518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Social Media:</a:t>
            </a: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33164" y="4995064"/>
            <a:ext cx="8951740" cy="0"/>
          </a:xfrm>
          <a:prstGeom prst="line">
            <a:avLst/>
          </a:prstGeom>
          <a:ln w="19050" cmpd="sng">
            <a:solidFill>
              <a:schemeClr val="accent4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3163" y="880427"/>
            <a:ext cx="3953667" cy="726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dirty="0">
                <a:latin typeface="+mj-lt"/>
              </a:rPr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1845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r="29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Quote of the </a:t>
            </a:r>
            <a:r>
              <a:rPr lang="en-US" dirty="0" smtClean="0">
                <a:latin typeface="+mj-lt"/>
              </a:rPr>
              <a:t>day…</a:t>
            </a:r>
            <a:endParaRPr lang="en-GB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06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/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2882323"/>
            <a:ext cx="7915044" cy="1169551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schemeClr val="bg1"/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Let’s Code in C</a:t>
            </a:r>
            <a:r>
              <a:rPr lang="en-US" sz="4800" dirty="0" smtClean="0">
                <a:solidFill>
                  <a:schemeClr val="bg1"/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#!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</a:rPr>
              <a:t>Session </a:t>
            </a:r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2074689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17311" y="3467100"/>
            <a:ext cx="2074689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/>
          </p:cNvSpPr>
          <p:nvPr/>
        </p:nvSpPr>
        <p:spPr>
          <a:xfrm>
            <a:off x="3938031" y="3665451"/>
            <a:ext cx="1844703" cy="935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dirty="0" smtClean="0">
                <a:solidFill>
                  <a:srgbClr val="FFFFFF">
                    <a:alpha val="70000"/>
                  </a:srgbClr>
                </a:solidFill>
                <a:cs typeface="Roboto condensed"/>
              </a:rPr>
              <a:t>What is C#?</a:t>
            </a:r>
            <a:endParaRPr lang="en-US" altLang="ko-KR" sz="1400" dirty="0">
              <a:solidFill>
                <a:srgbClr val="FFFFFF">
                  <a:alpha val="70000"/>
                </a:srgbClr>
              </a:solidFill>
              <a:cs typeface="Roboto condensed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428863" y="5049982"/>
            <a:ext cx="1844703" cy="935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dirty="0" smtClean="0">
                <a:solidFill>
                  <a:srgbClr val="FFFFFF">
                    <a:alpha val="70000"/>
                  </a:srgbClr>
                </a:solidFill>
                <a:cs typeface="Roboto condensed"/>
              </a:rPr>
              <a:t>Basic Concepts</a:t>
            </a:r>
            <a:endParaRPr lang="en-US" altLang="ko-KR" sz="1400" dirty="0">
              <a:solidFill>
                <a:srgbClr val="FFFFFF">
                  <a:alpha val="70000"/>
                </a:srgbClr>
              </a:solidFill>
              <a:cs typeface="Roboto condensed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3938031" y="892845"/>
            <a:ext cx="1844703" cy="935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dirty="0" smtClean="0">
                <a:solidFill>
                  <a:srgbClr val="FFFFFF">
                    <a:alpha val="70000"/>
                  </a:srgbClr>
                </a:solidFill>
                <a:cs typeface="Roboto condensed"/>
              </a:rPr>
              <a:t>What is programming?</a:t>
            </a:r>
            <a:endParaRPr lang="en-US" altLang="ko-KR" sz="1400" dirty="0">
              <a:solidFill>
                <a:srgbClr val="FFFFFF">
                  <a:alpha val="70000"/>
                </a:srgbClr>
              </a:solidFill>
              <a:cs typeface="Roboto condensed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428863" y="2277375"/>
            <a:ext cx="1844703" cy="935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dirty="0" smtClean="0">
                <a:solidFill>
                  <a:srgbClr val="FFFFFF">
                    <a:alpha val="70000"/>
                  </a:srgbClr>
                </a:solidFill>
                <a:cs typeface="Roboto condensed"/>
              </a:rPr>
              <a:t>What is OOP?</a:t>
            </a:r>
            <a:endParaRPr lang="en-US" altLang="ko-KR" sz="1400" dirty="0">
              <a:solidFill>
                <a:srgbClr val="FFFFFF">
                  <a:alpha val="70000"/>
                </a:srgbClr>
              </a:solidFill>
              <a:cs typeface="Roboto condensed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r="17674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0" t="-12985" r="-930" b="-5195"/>
          <a:stretch/>
        </p:blipFill>
        <p:spPr>
          <a:xfrm>
            <a:off x="7995270" y="2272145"/>
            <a:ext cx="1326530" cy="945800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r="1271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" t="-853" r="930" b="-1442"/>
          <a:stretch/>
        </p:blipFill>
        <p:spPr>
          <a:xfrm>
            <a:off x="7850846" y="5024582"/>
            <a:ext cx="1470954" cy="929024"/>
          </a:xfrm>
        </p:spPr>
      </p:pic>
      <p:sp>
        <p:nvSpPr>
          <p:cNvPr id="2" name="TextBox 1"/>
          <p:cNvSpPr txBox="1"/>
          <p:nvPr/>
        </p:nvSpPr>
        <p:spPr>
          <a:xfrm>
            <a:off x="4174434" y="86776"/>
            <a:ext cx="382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7252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230981"/>
            <a:ext cx="10363200" cy="817561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Algorithms</a:t>
            </a:r>
            <a:endParaRPr lang="en-GB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4163" y="948228"/>
            <a:ext cx="981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 order to solve a problem using a computer, you need to come up with one or more algorithms.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818" y="2153719"/>
            <a:ext cx="6026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What is an Algorithm?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 step-by-step description of how to accomplish a task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What an Algorithm must be?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Precise: specified in a clear an unambiguous way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Effective: capable of being carried out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45" y="1410718"/>
            <a:ext cx="5271654" cy="52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" t="-202" r="38882" b="202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039" y="773659"/>
            <a:ext cx="5860473" cy="81756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programming?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186" y="2102398"/>
            <a:ext cx="5994178" cy="24929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4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 involves expressing an algorithm in a form that a computer can interpret.</a:t>
            </a:r>
          </a:p>
          <a:p>
            <a:pPr>
              <a:lnSpc>
                <a:spcPct val="130000"/>
              </a:lnSpc>
            </a:pPr>
            <a:endParaRPr lang="en-US" sz="24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Developing set of instructions to enable a computer to do a certain task.</a:t>
            </a:r>
            <a:endParaRPr lang="en-GB" sz="24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01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" b="23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10746" r="16409" b="15868"/>
          <a:stretch/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r="1322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programming languages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0" t="11249" r="15538" b="16760"/>
          <a:stretch/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4" r="24017" b="7894"/>
          <a:stretch/>
        </p:blipFill>
        <p:spPr>
          <a:xfrm>
            <a:off x="10149665" y="4019692"/>
            <a:ext cx="2028585" cy="2018344"/>
          </a:xfrm>
        </p:spPr>
      </p:pic>
    </p:spTree>
    <p:extLst>
      <p:ext uri="{BB962C8B-B14F-4D97-AF65-F5344CB8AC3E}">
        <p14:creationId xmlns:p14="http://schemas.microsoft.com/office/powerpoint/2010/main" val="2626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21105</TotalTime>
  <Words>936</Words>
  <Application>Microsoft Office PowerPoint</Application>
  <PresentationFormat>Widescreen</PresentationFormat>
  <Paragraphs>197</Paragraphs>
  <Slides>30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Bebas Neue Regular</vt:lpstr>
      <vt:lpstr>Calibri</vt:lpstr>
      <vt:lpstr>Open Sans</vt:lpstr>
      <vt:lpstr>Open Sans bold</vt:lpstr>
      <vt:lpstr>Open Sans Light</vt:lpstr>
      <vt:lpstr>Roboto condensed</vt:lpstr>
      <vt:lpstr>Roboto Condensed bold</vt:lpstr>
      <vt:lpstr>Roboto Condensed Light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What are we going to do here?</vt:lpstr>
      <vt:lpstr>Quote of the day…</vt:lpstr>
      <vt:lpstr>PowerPoint Presentation</vt:lpstr>
      <vt:lpstr>PowerPoint Presentation</vt:lpstr>
      <vt:lpstr>Algorithms</vt:lpstr>
      <vt:lpstr>What is programming?</vt:lpstr>
      <vt:lpstr>Examples of programming languages</vt:lpstr>
      <vt:lpstr>Types of programming languages</vt:lpstr>
      <vt:lpstr>PowerPoint Presentation</vt:lpstr>
      <vt:lpstr>PowerPoint Presentation</vt:lpstr>
      <vt:lpstr>PowerPoint Presentation</vt:lpstr>
      <vt:lpstr>Why C#?</vt:lpstr>
      <vt:lpstr>What is an IDE?</vt:lpstr>
      <vt:lpstr>PowerPoint Presentation</vt:lpstr>
      <vt:lpstr>Basic concepts</vt:lpstr>
      <vt:lpstr>Classes</vt:lpstr>
      <vt:lpstr>Creating Hello World Application</vt:lpstr>
      <vt:lpstr>Methods</vt:lpstr>
      <vt:lpstr>Notes </vt:lpstr>
      <vt:lpstr>Data Types</vt:lpstr>
      <vt:lpstr>Variables</vt:lpstr>
      <vt:lpstr>Variables</vt:lpstr>
      <vt:lpstr>PowerPoint Presentation</vt:lpstr>
      <vt:lpstr>Flow Control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Batzorig123</dc:creator>
  <cp:lastModifiedBy>admin</cp:lastModifiedBy>
  <cp:revision>695</cp:revision>
  <dcterms:created xsi:type="dcterms:W3CDTF">2015-04-13T07:09:46Z</dcterms:created>
  <dcterms:modified xsi:type="dcterms:W3CDTF">2016-08-08T12:30:00Z</dcterms:modified>
</cp:coreProperties>
</file>