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24f3c2a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24f3c2a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124f3c2a6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124f3c2a6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24f3c2a6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24f3c2a6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24f3c2a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24f3c2a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24f3c2a68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24f3c2a68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24f3c2a68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24f3c2a68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24f3c2a68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24f3c2a68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24f3c2a68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24f3c2a68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24f3c2a68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24f3c2a68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220875" y="371962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Unreal Engine 5 spēle - Rogue What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žanri</a:t>
            </a:r>
            <a:r>
              <a:rPr lang="en" sz="1800">
                <a:solidFill>
                  <a:schemeClr val="dk2"/>
                </a:solidFill>
              </a:rPr>
              <a:t>:</a:t>
            </a:r>
            <a:endParaRPr/>
          </a:p>
        </p:txBody>
      </p:sp>
      <p:sp>
        <p:nvSpPr>
          <p:cNvPr id="60" name="Google Shape;60;p14"/>
          <p:cNvSpPr txBox="1"/>
          <p:nvPr>
            <p:ph idx="1" type="body"/>
          </p:nvPr>
        </p:nvSpPr>
        <p:spPr>
          <a:xfrm>
            <a:off x="311700" y="11411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- 3d</a:t>
            </a:r>
            <a:br>
              <a:rPr lang="en"/>
            </a:br>
            <a:r>
              <a:rPr lang="en"/>
              <a:t>- First person</a:t>
            </a:r>
            <a:br>
              <a:rPr lang="en"/>
            </a:br>
            <a:r>
              <a:rPr lang="en"/>
              <a:t>- RPG</a:t>
            </a:r>
            <a:br>
              <a:rPr lang="en"/>
            </a:br>
            <a:r>
              <a:rPr lang="en"/>
              <a:t>- RogueLike</a:t>
            </a:r>
            <a:br>
              <a:rPr lang="en"/>
            </a:br>
            <a:r>
              <a:rPr lang="en"/>
              <a:t>- Horror</a:t>
            </a:r>
            <a:br>
              <a:rPr lang="en"/>
            </a:br>
            <a:r>
              <a:rPr lang="en"/>
              <a:t>- Medieval </a:t>
            </a:r>
            <a:br>
              <a:rPr lang="en"/>
            </a:br>
            <a:r>
              <a:rPr lang="en"/>
              <a:t>- Cooperative </a:t>
            </a:r>
            <a:br>
              <a:rPr lang="en"/>
            </a:b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Atsauces: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br>
              <a:rPr lang="en"/>
            </a:br>
            <a:r>
              <a:rPr lang="en"/>
              <a:t>- Lethal Company ( Quota System, First Person )</a:t>
            </a:r>
            <a:br>
              <a:rPr lang="en"/>
            </a:br>
            <a:r>
              <a:rPr lang="en"/>
              <a:t>- Brotato ( RogueStyle ) </a:t>
            </a:r>
            <a:br>
              <a:rPr lang="en"/>
            </a:br>
            <a:r>
              <a:rPr lang="en"/>
              <a:t>- Path Of Exile ( Equipment, Spells, Enemy ) </a:t>
            </a:r>
            <a:br>
              <a:rPr lang="en"/>
            </a:br>
            <a:br>
              <a:rPr lang="en"/>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Atsauces Popularitāte</a:t>
            </a:r>
            <a:endParaRPr/>
          </a:p>
        </p:txBody>
      </p:sp>
      <p:pic>
        <p:nvPicPr>
          <p:cNvPr id="72" name="Google Shape;72;p16" title="Current Online and Max Online"/>
          <p:cNvPicPr preferRelativeResize="0"/>
          <p:nvPr/>
        </p:nvPicPr>
        <p:blipFill>
          <a:blip r:embed="rId3">
            <a:alphaModFix/>
          </a:blip>
          <a:stretch>
            <a:fillRect/>
          </a:stretch>
        </p:blipFill>
        <p:spPr>
          <a:xfrm>
            <a:off x="152400" y="1170125"/>
            <a:ext cx="6179475"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Spēļu gaita</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Core:</a:t>
            </a:r>
            <a:endParaRPr/>
          </a:p>
          <a:p>
            <a:pPr indent="-342900" lvl="0" marL="457200" rtl="0" algn="l">
              <a:spcBef>
                <a:spcPts val="1200"/>
              </a:spcBef>
              <a:spcAft>
                <a:spcPts val="0"/>
              </a:spcAft>
              <a:buSzPts val="1800"/>
              <a:buChar char="-"/>
            </a:pPr>
            <a:r>
              <a:rPr lang="en"/>
              <a:t>Nogalināt</a:t>
            </a:r>
            <a:endParaRPr/>
          </a:p>
          <a:p>
            <a:pPr indent="-342900" lvl="0" marL="457200" rtl="0" algn="l">
              <a:spcBef>
                <a:spcPts val="0"/>
              </a:spcBef>
              <a:spcAft>
                <a:spcPts val="0"/>
              </a:spcAft>
              <a:buSzPts val="1800"/>
              <a:buChar char="-"/>
            </a:pPr>
            <a:r>
              <a:rPr lang="en"/>
              <a:t>Loot</a:t>
            </a:r>
            <a:endParaRPr/>
          </a:p>
          <a:p>
            <a:pPr indent="-342900" lvl="0" marL="457200" rtl="0" algn="l">
              <a:spcBef>
                <a:spcPts val="0"/>
              </a:spcBef>
              <a:spcAft>
                <a:spcPts val="0"/>
              </a:spcAft>
              <a:buSzPts val="1800"/>
              <a:buChar char="-"/>
            </a:pPr>
            <a:r>
              <a:rPr lang="en"/>
              <a:t>Izdzīvot</a:t>
            </a:r>
            <a:endParaRPr/>
          </a:p>
          <a:p>
            <a:pPr indent="-342900" lvl="0" marL="457200" rtl="0" algn="l">
              <a:spcBef>
                <a:spcPts val="0"/>
              </a:spcBef>
              <a:spcAft>
                <a:spcPts val="0"/>
              </a:spcAft>
              <a:buSzPts val="1800"/>
              <a:buChar char="-"/>
            </a:pPr>
            <a:r>
              <a:rPr lang="en"/>
              <a:t>Aizpildīt kvotu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 mehānika</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342900" lvl="0" marL="457200" rtl="0" algn="l">
              <a:spcBef>
                <a:spcPts val="1200"/>
              </a:spcBef>
              <a:spcAft>
                <a:spcPts val="0"/>
              </a:spcAft>
              <a:buSzPts val="1800"/>
              <a:buChar char="-"/>
            </a:pPr>
            <a:r>
              <a:rPr lang="en"/>
              <a:t>Atrast laupījumu lādēs un mobos</a:t>
            </a:r>
            <a:endParaRPr/>
          </a:p>
          <a:p>
            <a:pPr indent="-342900" lvl="0" marL="457200" rtl="0" algn="l">
              <a:spcBef>
                <a:spcPts val="0"/>
              </a:spcBef>
              <a:spcAft>
                <a:spcPts val="0"/>
              </a:spcAft>
              <a:buSzPts val="1800"/>
              <a:buChar char="-"/>
            </a:pPr>
            <a:r>
              <a:rPr lang="en"/>
              <a:t>Izgatavo ieročus no galvenajiem priekšmetiem</a:t>
            </a:r>
            <a:endParaRPr/>
          </a:p>
          <a:p>
            <a:pPr indent="-342900" lvl="0" marL="457200" rtl="0" algn="l">
              <a:spcBef>
                <a:spcPts val="0"/>
              </a:spcBef>
              <a:spcAft>
                <a:spcPts val="0"/>
              </a:spcAft>
              <a:buSzPts val="1800"/>
              <a:buChar char="-"/>
            </a:pPr>
            <a:r>
              <a:rPr lang="en"/>
              <a:t>Teleportējieties atpakaļ uz bāzi, lai uzpildītu pārtikas un saglabātu priekšmetus.</a:t>
            </a:r>
            <a:endParaRPr/>
          </a:p>
          <a:p>
            <a:pPr indent="-342900" lvl="0" marL="457200" rtl="0" algn="l">
              <a:spcBef>
                <a:spcPts val="0"/>
              </a:spcBef>
              <a:spcAft>
                <a:spcPts val="0"/>
              </a:spcAft>
              <a:buSzPts val="1800"/>
              <a:buChar char="-"/>
            </a:pPr>
            <a:r>
              <a:rPr lang="en"/>
              <a:t>Dodiet priekšmetus dievam, lai izpildītu kvotu</a:t>
            </a:r>
            <a:endParaRPr/>
          </a:p>
          <a:p>
            <a:pPr indent="-342900" lvl="0" marL="457200" rtl="0" algn="l">
              <a:spcBef>
                <a:spcPts val="0"/>
              </a:spcBef>
              <a:spcAft>
                <a:spcPts val="0"/>
              </a:spcAft>
              <a:buSzPts val="1800"/>
              <a:buChar char="-"/>
            </a:pPr>
            <a:r>
              <a:rPr lang="en"/>
              <a:t>Aprīkot priekšmetus un saskaņot jūsu veidot izdzīvot</a:t>
            </a:r>
            <a:endParaRPr/>
          </a:p>
          <a:p>
            <a:pPr indent="-342900" lvl="0" marL="457200" rtl="0" algn="l">
              <a:spcBef>
                <a:spcPts val="0"/>
              </a:spcBef>
              <a:spcAft>
                <a:spcPts val="0"/>
              </a:spcAft>
              <a:buSzPts val="1800"/>
              <a:buChar char="-"/>
            </a:pPr>
            <a:r>
              <a:rPr lang="en"/>
              <a:t>Izklaidējieties kopā ar draugiem</a:t>
            </a:r>
            <a:endParaRPr/>
          </a:p>
          <a:p>
            <a:pPr indent="-342900" lvl="0" marL="457200" rtl="0" algn="l">
              <a:spcBef>
                <a:spcPts val="0"/>
              </a:spcBef>
              <a:spcAft>
                <a:spcPts val="0"/>
              </a:spcAft>
              <a:buSzPts val="1800"/>
              <a:buChar char="-"/>
            </a:pPr>
            <a:r>
              <a:rPr lang="en"/>
              <a:t>Meklēšanas beigas dziļos dungeon slāņos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Stāsts</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Jūsu piedzīvojumu puse izsaukt sliktu dievu viņš dusmojās un ieslodzījumā savu pusi Dungeon un teica, ja jums nav dot viņam jauku retumu priekšmetus, kas jūs atrast Dungeon viņš ieslodzījumā jūs tukšumā bezgalību laiku, un jūs nevarat izbēgt no tukšuma. Kāpēc dievs patiešām gribēja šo priekšmetu? Varbūt dungeon jūs varat atrast noslēpumus, kas palīdzēs jums izvairīties no šī vergu darba?</a:t>
            </a:r>
            <a:br>
              <a:rPr lang="en"/>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Paredzamais spēles īstenošanas laiks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br>
              <a:rPr lang="en"/>
            </a:br>
            <a:r>
              <a:rPr lang="en"/>
              <a:t>Prototips: 2 nedēļas</a:t>
            </a:r>
            <a:br>
              <a:rPr lang="en"/>
            </a:br>
            <a:r>
              <a:rPr lang="en"/>
              <a:t>Demo: 4 mēneši</a:t>
            </a:r>
            <a:br>
              <a:rPr lang="en"/>
            </a:br>
            <a:r>
              <a:rPr lang="en"/>
              <a:t>Īstenot: ~1 gads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Fondi/investīcijas</a:t>
            </a:r>
            <a:endParaRPr/>
          </a:p>
          <a:p>
            <a:pPr indent="0" lvl="0" marL="0" rtl="0" algn="l">
              <a:spcBef>
                <a:spcPts val="0"/>
              </a:spcBef>
              <a:spcAft>
                <a:spcPts val="0"/>
              </a:spcAft>
              <a:buNone/>
            </a:pPr>
            <a:r>
              <a:t/>
            </a:r>
            <a:endParaRPr/>
          </a:p>
        </p:txBody>
      </p:sp>
      <p:sp>
        <p:nvSpPr>
          <p:cNvPr id="102" name="Google Shape;102;p21"/>
          <p:cNvSpPr txBox="1"/>
          <p:nvPr>
            <p:ph idx="1" type="body"/>
          </p:nvPr>
        </p:nvSpPr>
        <p:spPr>
          <a:xfrm>
            <a:off x="311700" y="1209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Teksturēšana + animācijas: ~ 10 000 $</a:t>
            </a:r>
            <a:endParaRPr/>
          </a:p>
          <a:p>
            <a:pPr indent="0" lvl="0" marL="0" rtl="0" algn="l">
              <a:spcBef>
                <a:spcPts val="1200"/>
              </a:spcBef>
              <a:spcAft>
                <a:spcPts val="0"/>
              </a:spcAft>
              <a:buNone/>
            </a:pPr>
            <a:r>
              <a:rPr lang="en"/>
              <a:t>Programmēšana: 20/h$</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Paredzamā cena: 8.99$/viens</a:t>
            </a:r>
            <a:br>
              <a:rPr lang="en"/>
            </a:br>
            <a:r>
              <a:rPr lang="en"/>
              <a:t>Paredzamais pārdoto eksemplāru skaits, kas jāatgūst : 2 500 vienības</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