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5" r:id="rId11"/>
    <p:sldId id="268" r:id="rId12"/>
    <p:sldId id="263" r:id="rId13"/>
    <p:sldId id="270" r:id="rId14"/>
    <p:sldId id="269" r:id="rId15"/>
    <p:sldId id="264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4" autoAdjust="0"/>
    <p:restoredTop sz="94660"/>
  </p:normalViewPr>
  <p:slideViewPr>
    <p:cSldViewPr>
      <p:cViewPr>
        <p:scale>
          <a:sx n="70" d="100"/>
          <a:sy n="70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650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Eventuell rausnehmen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42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1046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1896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383868" y="629663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Georgia" pitchFamily="18" charset="0"/>
              </a:rPr>
              <a:t>Dienstag, 14. August 2012</a:t>
            </a:r>
            <a:endParaRPr lang="de-DE" dirty="0">
              <a:latin typeface="Georgia" pitchFamily="18" charset="0"/>
            </a:endParaRPr>
          </a:p>
        </p:txBody>
      </p:sp>
      <p:pic>
        <p:nvPicPr>
          <p:cNvPr id="1026" name="Picture 2" descr="http://www-optima.amp.i.kyoto-u.ac.jp/member/student/hedar/Hedar_files/TestGO_files/image889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1" y="476672"/>
            <a:ext cx="26574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ap.gel.ulaval.ca/doc/default/code/benchmarks/ackley.hire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" y="476672"/>
            <a:ext cx="3059832" cy="230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_images/bohachevsky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134" y="271203"/>
            <a:ext cx="2884717" cy="21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" name="Textfeld 3"/>
          <p:cNvSpPr txBox="1"/>
          <p:nvPr userDrawn="1"/>
        </p:nvSpPr>
        <p:spPr>
          <a:xfrm>
            <a:off x="8497011" y="6463207"/>
            <a:ext cx="611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47181C-9E04-4FE9-8049-0C0CD2C68150}" type="slidenum">
              <a:rPr lang="de-DE" smtClean="0">
                <a:latin typeface="Georgia" pitchFamily="18" charset="0"/>
              </a:rPr>
              <a:t>‹Nr.›</a:t>
            </a:fld>
            <a:endParaRPr lang="de-DE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de" dirty="0"/>
              <a:t>Evolutionäre Algorithmen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203129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de" dirty="0" smtClean="0"/>
              <a:t>Benchmarking</a:t>
            </a:r>
          </a:p>
          <a:p>
            <a:pPr>
              <a:buNone/>
            </a:pPr>
            <a:endParaRPr lang="de" dirty="0"/>
          </a:p>
          <a:p>
            <a:pPr>
              <a:buNone/>
            </a:pPr>
            <a:endParaRPr lang="de" dirty="0" smtClean="0"/>
          </a:p>
          <a:p>
            <a:pPr>
              <a:buNone/>
            </a:pPr>
            <a:endParaRPr lang="de" dirty="0"/>
          </a:p>
          <a:p>
            <a:pPr>
              <a:buNone/>
            </a:pPr>
            <a:r>
              <a:rPr lang="de" dirty="0" smtClean="0"/>
              <a:t>Referenten: Falko Nater und Hans Laser</a:t>
            </a:r>
            <a:endParaRPr lang="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../_images/bohachevs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88" y="1772816"/>
            <a:ext cx="3510282" cy="26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C-Funktion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6728" cy="892696"/>
          </a:xfrm>
        </p:spPr>
        <p:txBody>
          <a:bodyPr/>
          <a:lstStyle/>
          <a:p>
            <a:r>
              <a:rPr lang="de-DE" sz="1800" dirty="0"/>
              <a:t>Vergleich zu </a:t>
            </a:r>
            <a:r>
              <a:rPr lang="de-DE" sz="1800" dirty="0" err="1"/>
              <a:t>Bohachevsky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/>
              <a:t> </a:t>
            </a:r>
            <a:r>
              <a:rPr lang="de-DE" sz="1800" dirty="0" smtClean="0"/>
              <a:t>   Funktion</a:t>
            </a:r>
            <a:endParaRPr lang="de-DE" sz="1800" dirty="0"/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1030" name="Picture 6" descr="f_{\text{Bohachevsky}}(\mathbf{x}) = \sum_{i=1}^{N-1}(x_i^2 + 2x_{i+1}^2 -                         0.3\cos(3\pi x_i) - 0.4\cos(4\pi x_{i+1}) + 0.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5733256"/>
            <a:ext cx="7128793" cy="30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ldstein-Price's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2" y="1556792"/>
            <a:ext cx="405556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1" y="6087588"/>
            <a:ext cx="89245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50963" algn="l"/>
              </a:tabLs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</a:t>
            </a:r>
            <a:r>
              <a:rPr kumimoji="0" lang="de-DE" sz="16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Gold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	=[1+(x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+1)^2·(19-14·x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^2-14·x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lang="de-DE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·[30+(2·x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)^2·(18-32·x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+12·x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^2+48·x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-36·x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+27·x</a:t>
            </a:r>
            <a:r>
              <a:rPr kumimoji="0" lang="de-DE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^2)]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28763" algn="l"/>
              </a:tabLst>
            </a:pP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-2&lt;=x(i)&lt;=2, i=1:2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</a:t>
            </a:r>
            <a:endParaRPr kumimoji="0" lang="de-DE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Benchmarkingschema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08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23373" y="328177"/>
            <a:ext cx="9097253" cy="620164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8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Verfahren und Ergebnisse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Relle</a:t>
            </a:r>
            <a:r>
              <a:rPr lang="de-DE" dirty="0" smtClean="0"/>
              <a:t> Darstellung</a:t>
            </a:r>
          </a:p>
          <a:p>
            <a:r>
              <a:rPr lang="de-DE" dirty="0" smtClean="0"/>
              <a:t>Binärdarstellung</a:t>
            </a:r>
          </a:p>
          <a:p>
            <a:r>
              <a:rPr lang="de-DE" dirty="0" smtClean="0"/>
              <a:t>Granularitätsproblem</a:t>
            </a:r>
          </a:p>
          <a:p>
            <a:r>
              <a:rPr lang="de-DE" dirty="0" smtClean="0"/>
              <a:t>Mutationsverfahren und Parameter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25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84487"/>
            <a:ext cx="8229600" cy="9232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de-DE" dirty="0" smtClean="0"/>
              <a:t>Quellen</a:t>
            </a:r>
            <a:endParaRPr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07965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de-DE" dirty="0"/>
              <a:t>http://</a:t>
            </a:r>
            <a:r>
              <a:rPr lang="de-DE" dirty="0" smtClean="0"/>
              <a:t>deap.gel.ulaval.ca/doc/default/api/benchmarks.html [14.08.2012]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Einführung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Programmiersprache und Oberfläche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Bedienung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Benchmarkschema (Standardwerte)</a:t>
            </a:r>
          </a:p>
          <a:p>
            <a:endParaRPr lang="de" dirty="0"/>
          </a:p>
          <a:p>
            <a:pPr marL="457200" lvl="0" indent="-419100" rt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 dirty="0"/>
              <a:t>Verfahren und Ergebnisse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Binärdarstellung / Relle Darstellung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 dirty="0"/>
              <a:t>Mutationsverfahren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de"/>
              <a:t>1. Einführung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0073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de" dirty="0" smtClean="0"/>
              <a:t>Programmiersprache und Oberfläche:</a:t>
            </a:r>
            <a:endParaRPr lang="de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dirty="0"/>
              <a:t>Implementierung in C#</a:t>
            </a:r>
          </a:p>
          <a:p>
            <a:endParaRPr lang="de" dirty="0"/>
          </a:p>
          <a:p>
            <a:endParaRPr lang="de" dirty="0"/>
          </a:p>
          <a:p>
            <a:endParaRPr lang="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6" y="2721574"/>
            <a:ext cx="7352022" cy="413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0191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dirty="0"/>
              <a:t>Benchmarkingschema</a:t>
            </a:r>
          </a:p>
          <a:p>
            <a:endParaRPr lang="de" sz="2400" dirty="0"/>
          </a:p>
          <a:p>
            <a:endParaRPr lang="de" sz="24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6137"/>
              </p:ext>
            </p:extLst>
          </p:nvPr>
        </p:nvGraphicFramePr>
        <p:xfrm>
          <a:off x="4211960" y="1628800"/>
          <a:ext cx="3816424" cy="48245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/>
                <a:gridCol w="1152128"/>
              </a:tblGrid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Parameter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Wert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Elternpopulation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err="1" smtClean="0"/>
                        <a:t>Kindpopulation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100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Intervall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[-20;</a:t>
                      </a:r>
                      <a:r>
                        <a:rPr lang="de-DE" sz="1800" baseline="0" dirty="0" smtClean="0"/>
                        <a:t> 30]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Binärstringlänge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10</a:t>
                      </a:r>
                      <a:endParaRPr lang="de-DE" sz="1800" dirty="0"/>
                    </a:p>
                  </a:txBody>
                  <a:tcPr/>
                </a:tc>
              </a:tr>
              <a:tr h="690843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Anteil der Mutation an Rekombination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25%</a:t>
                      </a:r>
                      <a:endParaRPr lang="de-DE" sz="1800" dirty="0"/>
                    </a:p>
                  </a:txBody>
                  <a:tcPr/>
                </a:tc>
              </a:tr>
              <a:tr h="672697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Rekombinationspunkte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</a:t>
                      </a:r>
                      <a:endParaRPr lang="de-DE" sz="1800" dirty="0"/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Generationen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500</a:t>
                      </a:r>
                    </a:p>
                  </a:txBody>
                  <a:tcPr/>
                </a:tc>
              </a:tr>
              <a:tr h="494428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Selektionsmethode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keine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 dirty="0"/>
              <a:t>Verhalten Griewank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2420888"/>
            <a:ext cx="9144000" cy="4016211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414" t="-3519" r="-5063" b="-3295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</a:t>
            </a:r>
            <a:r>
              <a:rPr lang="de-DE" dirty="0" err="1" smtClean="0"/>
              <a:t>Griewank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4" name="Picture 2" descr="../_images/griewa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34" y="1556792"/>
            <a:ext cx="7220475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_{\text{Griewank}}(\mathbf{x}) = \frac{1}{4000}\sum_{i=1}^N\,x_i^2 -                         \prod_{i=1}^N\cos\left(\frac{x_i}{\sqrt{i}}\right) +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" y="1556792"/>
            <a:ext cx="4727113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1" name="Shape 91"/>
          <p:cNvSpPr>
            <a:spLocks noChangeAspect="1"/>
          </p:cNvSpPr>
          <p:nvPr/>
        </p:nvSpPr>
        <p:spPr>
          <a:xfrm>
            <a:off x="12219" y="2461741"/>
            <a:ext cx="9131781" cy="3941560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t="-3559" r="-5767" b="-4291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Verhalten Ackley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../_images/ackle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5412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_{\text{Ackley}}(\mathbf{x}) = 20 - 20\exp\left(-0.2\sqrt{\frac{1}{N}                             \sum_{i=1}^N x_i^2} \right)                            + e -                             \exp\left(\frac{1}{N}\sum_{i=1}^N \cos(2\pi x_i)                            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65412"/>
            <a:ext cx="53721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ChangeAspect="1"/>
          </p:cNvSpPr>
          <p:nvPr/>
        </p:nvSpPr>
        <p:spPr>
          <a:xfrm>
            <a:off x="32225" y="2332534"/>
            <a:ext cx="9111775" cy="4144043"/>
          </a:xfrm>
          <a:prstGeom prst="rect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/>
            <a:stretch>
              <a:fillRect l="-4612" r="-5767" b="-4623"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Bildschirmpräsentation (4:3)</PresentationFormat>
  <Paragraphs>66</Paragraphs>
  <Slides>15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/>
      <vt:lpstr>Evolutionäre Algorithmen</vt:lpstr>
      <vt:lpstr>Überblick</vt:lpstr>
      <vt:lpstr>1. Einführung</vt:lpstr>
      <vt:lpstr>1. Einführung</vt:lpstr>
      <vt:lpstr>Verhalten Griewank</vt:lpstr>
      <vt:lpstr>Verhalten Griewank</vt:lpstr>
      <vt:lpstr>Verhalten Ackley</vt:lpstr>
      <vt:lpstr>Verhalten Ackley</vt:lpstr>
      <vt:lpstr>Verhalten C-Funktion</vt:lpstr>
      <vt:lpstr>Verhalten C-Funktion</vt:lpstr>
      <vt:lpstr>Benchmarkingschema</vt:lpstr>
      <vt:lpstr>PowerPoint-Präsentation</vt:lpstr>
      <vt:lpstr>Verfahren und Ergebnisse</vt:lpstr>
      <vt:lpstr>Verfahren und Ergebnisse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Evolutionäre Algorithmen</dc:title>
  <cp:lastModifiedBy>Hans</cp:lastModifiedBy>
  <cp:revision>7</cp:revision>
  <dcterms:modified xsi:type="dcterms:W3CDTF">2012-08-15T09:34:56Z</dcterms:modified>
</cp:coreProperties>
</file>