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6" r:id="rId10"/>
    <p:sldId id="262" r:id="rId11"/>
    <p:sldId id="265" r:id="rId12"/>
    <p:sldId id="263" r:id="rId13"/>
    <p:sldId id="264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660"/>
  </p:normalViewPr>
  <p:slideViewPr>
    <p:cSldViewPr>
      <p:cViewPr>
        <p:scale>
          <a:sx n="70" d="100"/>
          <a:sy n="70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Dienstag, 14. August 2012</a:t>
            </a:r>
            <a:endParaRPr lang="de-DE" dirty="0"/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30465"/>
            <a:ext cx="7020565" cy="52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31224" cy="604664"/>
          </a:xfrm>
        </p:spPr>
        <p:txBody>
          <a:bodyPr/>
          <a:lstStyle/>
          <a:p>
            <a:r>
              <a:rPr lang="de-DE" dirty="0"/>
              <a:t>Vergleich zu </a:t>
            </a:r>
            <a:r>
              <a:rPr lang="de-DE" dirty="0" err="1"/>
              <a:t>Bohachevsky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Funktion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08400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endParaRPr lang="de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Programmiersprache: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Implementierung in C#</a:t>
            </a:r>
          </a:p>
          <a:p>
            <a:endParaRPr lang="de"/>
          </a:p>
          <a:p>
            <a:endParaRPr lang="de"/>
          </a:p>
          <a:p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1006998" y="2721574"/>
            <a:ext cx="6752501" cy="3846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Benchmarkingschema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Elternpopulation            	= 100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Kindpopulation              	= 100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Intervall                       	= [-20, 30]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 (n)                      	= 5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Binärstringlänge (k)		= 10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Anteil der Mutation bei der Rekombination = 25 %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Rekombinationspunkte	= 5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Generationen			= 500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Selektion					= keine</a:t>
            </a:r>
          </a:p>
          <a:p>
            <a:endParaRPr lang="de" sz="2400"/>
          </a:p>
          <a:p>
            <a:endParaRPr lang="d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2276872"/>
            <a:ext cx="9143999" cy="4212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340768"/>
            <a:ext cx="7220475" cy="541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" y="1340768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2711479"/>
            <a:ext cx="9144000" cy="38564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2564904"/>
            <a:ext cx="9144001" cy="39418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(4:3)</PresentationFormat>
  <Paragraphs>45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/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PowerPoint-Präsentation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Hans</cp:lastModifiedBy>
  <cp:revision>2</cp:revision>
  <dcterms:modified xsi:type="dcterms:W3CDTF">2012-08-14T09:03:34Z</dcterms:modified>
</cp:coreProperties>
</file>