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1" r:id="rId2"/>
  </p:sldMasterIdLst>
  <p:notesMasterIdLst>
    <p:notesMasterId r:id="rId6"/>
  </p:notesMasterIdLst>
  <p:sldIdLst>
    <p:sldId id="256" r:id="rId3"/>
    <p:sldId id="257" r:id="rId4"/>
    <p:sldId id="264" r:id="rId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798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0650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3979800"/>
            <a:ext cx="9144000" cy="28781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3190900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0" name="Shape 10"/>
          <p:cNvSpPr/>
          <p:nvPr/>
        </p:nvSpPr>
        <p:spPr>
          <a:xfrm rot="10800000" flipH="1">
            <a:off x="0" y="39804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18968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 dirty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3383868" y="6296638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Dienstag, 14. August 2012</a:t>
            </a:r>
            <a:endParaRPr lang="de-DE" dirty="0"/>
          </a:p>
        </p:txBody>
      </p:sp>
      <p:pic>
        <p:nvPicPr>
          <p:cNvPr id="1026" name="Picture 2" descr="http://www-optima.amp.i.kyoto-u.ac.jp/member/student/hedar/Hedar_files/TestGO_files/image889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881" y="476672"/>
            <a:ext cx="26574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eap.gel.ulaval.ca/doc/default/code/benchmarks/ackley.hires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0" y="476672"/>
            <a:ext cx="3059832" cy="230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../_images/bohachevsky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134" y="271203"/>
            <a:ext cx="2884717" cy="216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userDrawn="1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6" name="Shape 16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4" name="Textfeld 3"/>
          <p:cNvSpPr txBox="1"/>
          <p:nvPr userDrawn="1"/>
        </p:nvSpPr>
        <p:spPr>
          <a:xfrm>
            <a:off x="8497011" y="6463207"/>
            <a:ext cx="611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147181C-9E04-4FE9-8049-0C0CD2C68150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8" name="Shape 28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5883599"/>
            <a:ext cx="9144000" cy="97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526627" y="5094446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4" name="Shape 34"/>
          <p:cNvSpPr/>
          <p:nvPr/>
        </p:nvSpPr>
        <p:spPr>
          <a:xfrm rot="10800000">
            <a:off x="4526627" y="5884005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5895635"/>
            <a:ext cx="8229600" cy="67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1pPr>
            <a:lvl2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2pPr>
            <a:lvl3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3pPr>
            <a:lvl4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4pPr>
            <a:lvl5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5pPr>
            <a:lvl6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6pPr>
            <a:lvl7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7pPr>
            <a:lvl8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8pPr>
            <a:lvl9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6676" y="101675"/>
            <a:ext cx="9134130" cy="6739722"/>
          </a:xfrm>
          <a:custGeom>
            <a:avLst/>
            <a:gdLst/>
            <a:ahLst/>
            <a:cxnLst/>
            <a:rect l="0" t="0" r="0" b="0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iming>
    <p:tnLst>
      <p:par>
        <p:cTn id="1" dur="indefinite" restart="never" nodeType="tmRoot"/>
      </p:par>
    </p:tnLst>
  </p:timing>
  <p:hf hdr="0" ftr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iming>
    <p:tnLst>
      <p:par>
        <p:cTn id="1" dur="indefinite" restart="never" nodeType="tmRoot"/>
      </p:par>
    </p:tnLst>
  </p:timing>
  <p:hf hdr="0" ftr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de" dirty="0"/>
              <a:t>Evolutionäre Algorithmen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2031295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de" dirty="0" smtClean="0"/>
              <a:t>Benchmarking</a:t>
            </a:r>
          </a:p>
          <a:p>
            <a:pPr>
              <a:buNone/>
            </a:pPr>
            <a:endParaRPr lang="de" dirty="0"/>
          </a:p>
          <a:p>
            <a:pPr>
              <a:buNone/>
            </a:pPr>
            <a:endParaRPr lang="de" dirty="0" smtClean="0"/>
          </a:p>
          <a:p>
            <a:pPr>
              <a:buNone/>
            </a:pPr>
            <a:endParaRPr lang="de" dirty="0"/>
          </a:p>
          <a:p>
            <a:pPr>
              <a:buNone/>
            </a:pPr>
            <a:r>
              <a:rPr lang="de" dirty="0" smtClean="0"/>
              <a:t>Referenten: Falko Nater und Hans Laser</a:t>
            </a:r>
            <a:endParaRPr lang="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de"/>
              <a:t>Überblick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de"/>
              <a:t>Einführung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de"/>
              <a:t>Programmiersprache und Oberfläche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de"/>
              <a:t>Bedienung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de"/>
              <a:t>Benchmarkschema (Standardwerte)</a:t>
            </a:r>
          </a:p>
          <a:p>
            <a:endParaRPr lang="de"/>
          </a:p>
          <a:p>
            <a:pPr marL="457200" lvl="0" indent="-419100" rtl="0"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de"/>
              <a:t>Verfahren und Ergebnisse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de"/>
              <a:t>Binärdarstellung / Relle Darstellung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de"/>
              <a:t>Mutationsverfahren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384487"/>
            <a:ext cx="8229600" cy="923299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r>
              <a:rPr lang="de-DE" dirty="0" smtClean="0"/>
              <a:t>Quellen</a:t>
            </a:r>
            <a:endParaRPr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107965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de-DE" dirty="0"/>
              <a:t>http://</a:t>
            </a:r>
            <a:r>
              <a:rPr lang="de-DE" dirty="0" smtClean="0"/>
              <a:t>deap.gel.ulaval.ca/doc/default/api/benchmarks.html [14.08.2012]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Bildschirmpräsentation (4:3)</PresentationFormat>
  <Paragraphs>17</Paragraphs>
  <Slides>3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5" baseType="lpstr">
      <vt:lpstr/>
      <vt:lpstr/>
      <vt:lpstr>Evolutionäre Algorithmen</vt:lpstr>
      <vt:lpstr>Überblick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Evolutionäre Algorithmen</dc:title>
  <cp:lastModifiedBy>Hans</cp:lastModifiedBy>
  <cp:revision>2</cp:revision>
  <dcterms:modified xsi:type="dcterms:W3CDTF">2012-08-14T08:51:58Z</dcterms:modified>
</cp:coreProperties>
</file>